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9"/>
  </p:notesMasterIdLst>
  <p:sldIdLst>
    <p:sldId id="256" r:id="rId2"/>
    <p:sldId id="259" r:id="rId3"/>
    <p:sldId id="257" r:id="rId4"/>
    <p:sldId id="277" r:id="rId5"/>
    <p:sldId id="264" r:id="rId6"/>
    <p:sldId id="270" r:id="rId7"/>
    <p:sldId id="258" r:id="rId8"/>
  </p:sldIdLst>
  <p:sldSz cx="9144000" cy="5143500" type="screen16x9"/>
  <p:notesSz cx="6858000" cy="9144000"/>
  <p:embeddedFontLst>
    <p:embeddedFont>
      <p:font typeface="Balsamiq Sans" pitchFamily="2" charset="77"/>
      <p:regular r:id="rId10"/>
      <p:bold r:id="rId11"/>
      <p:italic r:id="rId12"/>
      <p:boldItalic r:id="rId13"/>
    </p:embeddedFont>
    <p:embeddedFont>
      <p:font typeface="Nunito" pitchFamily="2" charset="77"/>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D84AD"/>
    <a:srgbClr val="F7FFF3"/>
    <a:srgbClr val="81B7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55ED85-DAEB-45C5-BB8F-66C43A4B6397}">
  <a:tblStyle styleId="{AF55ED85-DAEB-45C5-BB8F-66C43A4B63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72DEAF6-AF9A-4510-993C-8D9935F02F5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684"/>
  </p:normalViewPr>
  <p:slideViewPr>
    <p:cSldViewPr snapToGrid="0">
      <p:cViewPr>
        <p:scale>
          <a:sx n="67" d="100"/>
          <a:sy n="67" d="100"/>
        </p:scale>
        <p:origin x="2824" y="13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jpg>
</file>

<file path=ppt/media/image4.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3"/>
        <p:cNvGrpSpPr/>
        <p:nvPr/>
      </p:nvGrpSpPr>
      <p:grpSpPr>
        <a:xfrm>
          <a:off x="0" y="0"/>
          <a:ext cx="0" cy="0"/>
          <a:chOff x="0" y="0"/>
          <a:chExt cx="0" cy="0"/>
        </a:xfrm>
      </p:grpSpPr>
      <p:sp>
        <p:nvSpPr>
          <p:cNvPr id="1634" name="Google Shape;1634;g10922682c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35" name="Google Shape;1635;g10922682c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5"/>
        <p:cNvGrpSpPr/>
        <p:nvPr/>
      </p:nvGrpSpPr>
      <p:grpSpPr>
        <a:xfrm>
          <a:off x="0" y="0"/>
          <a:ext cx="0" cy="0"/>
          <a:chOff x="0" y="0"/>
          <a:chExt cx="0" cy="0"/>
        </a:xfrm>
      </p:grpSpPr>
      <p:sp>
        <p:nvSpPr>
          <p:cNvPr id="1716" name="Google Shape;1716;g13486bd035a_0_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717" name="Google Shape;1717;g13486bd035a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8"/>
        <p:cNvGrpSpPr/>
        <p:nvPr/>
      </p:nvGrpSpPr>
      <p:grpSpPr>
        <a:xfrm>
          <a:off x="0" y="0"/>
          <a:ext cx="0" cy="0"/>
          <a:chOff x="0" y="0"/>
          <a:chExt cx="0" cy="0"/>
        </a:xfrm>
      </p:grpSpPr>
      <p:sp>
        <p:nvSpPr>
          <p:cNvPr id="1659" name="Google Shape;1659;g10c384ea75d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60" name="Google Shape;1660;g10c384ea75d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3"/>
        <p:cNvGrpSpPr/>
        <p:nvPr/>
      </p:nvGrpSpPr>
      <p:grpSpPr>
        <a:xfrm>
          <a:off x="0" y="0"/>
          <a:ext cx="0" cy="0"/>
          <a:chOff x="0" y="0"/>
          <a:chExt cx="0" cy="0"/>
        </a:xfrm>
      </p:grpSpPr>
      <p:sp>
        <p:nvSpPr>
          <p:cNvPr id="2514" name="Google Shape;2514;g1378dd4e72e_0_1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2515" name="Google Shape;2515;g1378dd4e72e_0_1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Google Shape;1964;g13486bd035a_0_8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965" name="Google Shape;1965;g13486bd035a_0_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1378dd4e72e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2181" name="Google Shape;2181;g1378dd4e72e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10922682ce6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AT"/>
          </a:p>
        </p:txBody>
      </p:sp>
      <p:sp>
        <p:nvSpPr>
          <p:cNvPr id="1666" name="Google Shape;1666;g10922682ce6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3092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271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4425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4419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055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3736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9132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457201"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5720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233"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8911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 y="4072950"/>
            <a:ext cx="9874856"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48350" y="4060950"/>
            <a:ext cx="9109991"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7010" y="295361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3794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0001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8192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8186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5623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1779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216649" y="2467710"/>
            <a:ext cx="1661462" cy="1360350"/>
          </a:xfrm>
          <a:custGeom>
            <a:avLst/>
            <a:gdLst/>
            <a:ahLst/>
            <a:cxnLst/>
            <a:rect l="l" t="t" r="r" b="b"/>
            <a:pathLst>
              <a:path w="58891" h="48218" extrusionOk="0">
                <a:moveTo>
                  <a:pt x="51223" y="0"/>
                </a:moveTo>
                <a:cubicBezTo>
                  <a:pt x="49993" y="0"/>
                  <a:pt x="48731" y="851"/>
                  <a:pt x="48801" y="2073"/>
                </a:cubicBezTo>
                <a:cubicBezTo>
                  <a:pt x="48589" y="1295"/>
                  <a:pt x="47763" y="833"/>
                  <a:pt x="46965" y="833"/>
                </a:cubicBezTo>
                <a:cubicBezTo>
                  <a:pt x="46475" y="833"/>
                  <a:pt x="45995" y="1007"/>
                  <a:pt x="45674" y="1389"/>
                </a:cubicBezTo>
                <a:cubicBezTo>
                  <a:pt x="44807" y="2439"/>
                  <a:pt x="45355" y="4036"/>
                  <a:pt x="46040" y="5223"/>
                </a:cubicBezTo>
                <a:cubicBezTo>
                  <a:pt x="46724" y="6410"/>
                  <a:pt x="47523" y="7757"/>
                  <a:pt x="47067" y="9035"/>
                </a:cubicBezTo>
                <a:cubicBezTo>
                  <a:pt x="46890" y="8192"/>
                  <a:pt x="46074" y="7467"/>
                  <a:pt x="45225" y="7467"/>
                </a:cubicBezTo>
                <a:cubicBezTo>
                  <a:pt x="45086" y="7467"/>
                  <a:pt x="44946" y="7487"/>
                  <a:pt x="44807" y="7529"/>
                </a:cubicBezTo>
                <a:cubicBezTo>
                  <a:pt x="43827" y="7802"/>
                  <a:pt x="43439" y="9326"/>
                  <a:pt x="44254" y="9922"/>
                </a:cubicBezTo>
                <a:lnTo>
                  <a:pt x="44254" y="9922"/>
                </a:lnTo>
                <a:cubicBezTo>
                  <a:pt x="43728" y="9540"/>
                  <a:pt x="43048" y="9149"/>
                  <a:pt x="42438" y="9149"/>
                </a:cubicBezTo>
                <a:cubicBezTo>
                  <a:pt x="42174" y="9149"/>
                  <a:pt x="41923" y="9222"/>
                  <a:pt x="41703" y="9400"/>
                </a:cubicBezTo>
                <a:cubicBezTo>
                  <a:pt x="40904" y="10040"/>
                  <a:pt x="41360" y="11295"/>
                  <a:pt x="41657" y="12254"/>
                </a:cubicBezTo>
                <a:cubicBezTo>
                  <a:pt x="42456" y="14810"/>
                  <a:pt x="41657" y="17777"/>
                  <a:pt x="39671" y="19580"/>
                </a:cubicBezTo>
                <a:cubicBezTo>
                  <a:pt x="41520" y="16659"/>
                  <a:pt x="41817" y="12801"/>
                  <a:pt x="40402" y="9651"/>
                </a:cubicBezTo>
                <a:cubicBezTo>
                  <a:pt x="40288" y="9378"/>
                  <a:pt x="40128" y="9081"/>
                  <a:pt x="39831" y="8990"/>
                </a:cubicBezTo>
                <a:cubicBezTo>
                  <a:pt x="39784" y="8976"/>
                  <a:pt x="39736" y="8970"/>
                  <a:pt x="39689" y="8970"/>
                </a:cubicBezTo>
                <a:cubicBezTo>
                  <a:pt x="39330" y="8970"/>
                  <a:pt x="39004" y="9334"/>
                  <a:pt x="38964" y="9697"/>
                </a:cubicBezTo>
                <a:cubicBezTo>
                  <a:pt x="38957" y="9826"/>
                  <a:pt x="38972" y="9951"/>
                  <a:pt x="39004" y="10073"/>
                </a:cubicBezTo>
                <a:lnTo>
                  <a:pt x="39004" y="10073"/>
                </a:lnTo>
                <a:cubicBezTo>
                  <a:pt x="38751" y="9839"/>
                  <a:pt x="38412" y="9693"/>
                  <a:pt x="38069" y="9693"/>
                </a:cubicBezTo>
                <a:cubicBezTo>
                  <a:pt x="37956" y="9693"/>
                  <a:pt x="37842" y="9709"/>
                  <a:pt x="37731" y="9743"/>
                </a:cubicBezTo>
                <a:cubicBezTo>
                  <a:pt x="38051" y="12002"/>
                  <a:pt x="37800" y="14331"/>
                  <a:pt x="37001" y="16476"/>
                </a:cubicBezTo>
                <a:cubicBezTo>
                  <a:pt x="37777" y="13851"/>
                  <a:pt x="38439" y="10747"/>
                  <a:pt x="36727" y="8602"/>
                </a:cubicBezTo>
                <a:cubicBezTo>
                  <a:pt x="36538" y="8354"/>
                  <a:pt x="36162" y="8210"/>
                  <a:pt x="35860" y="8210"/>
                </a:cubicBezTo>
                <a:cubicBezTo>
                  <a:pt x="35654" y="8210"/>
                  <a:pt x="35483" y="8277"/>
                  <a:pt x="35431" y="8424"/>
                </a:cubicBezTo>
                <a:lnTo>
                  <a:pt x="35431" y="8424"/>
                </a:lnTo>
                <a:cubicBezTo>
                  <a:pt x="35396" y="6216"/>
                  <a:pt x="32517" y="3820"/>
                  <a:pt x="30208" y="3820"/>
                </a:cubicBezTo>
                <a:cubicBezTo>
                  <a:pt x="29970" y="3820"/>
                  <a:pt x="29737" y="3845"/>
                  <a:pt x="29514" y="3900"/>
                </a:cubicBezTo>
                <a:cubicBezTo>
                  <a:pt x="28144" y="4242"/>
                  <a:pt x="27483" y="6410"/>
                  <a:pt x="28692" y="7164"/>
                </a:cubicBezTo>
                <a:cubicBezTo>
                  <a:pt x="27962" y="8236"/>
                  <a:pt x="28373" y="9903"/>
                  <a:pt x="29514" y="10519"/>
                </a:cubicBezTo>
                <a:cubicBezTo>
                  <a:pt x="28304" y="10363"/>
                  <a:pt x="27277" y="8971"/>
                  <a:pt x="26220" y="8971"/>
                </a:cubicBezTo>
                <a:cubicBezTo>
                  <a:pt x="26041" y="8971"/>
                  <a:pt x="25861" y="9011"/>
                  <a:pt x="25679" y="9104"/>
                </a:cubicBezTo>
                <a:cubicBezTo>
                  <a:pt x="24926" y="9469"/>
                  <a:pt x="24812" y="10564"/>
                  <a:pt x="25200" y="11295"/>
                </a:cubicBezTo>
                <a:cubicBezTo>
                  <a:pt x="25679" y="12162"/>
                  <a:pt x="26661" y="12596"/>
                  <a:pt x="27300" y="13304"/>
                </a:cubicBezTo>
                <a:cubicBezTo>
                  <a:pt x="28030" y="14125"/>
                  <a:pt x="28624" y="15266"/>
                  <a:pt x="29217" y="16202"/>
                </a:cubicBezTo>
                <a:cubicBezTo>
                  <a:pt x="30610" y="18348"/>
                  <a:pt x="31774" y="20882"/>
                  <a:pt x="31272" y="23392"/>
                </a:cubicBezTo>
                <a:cubicBezTo>
                  <a:pt x="31160" y="23885"/>
                  <a:pt x="30894" y="24443"/>
                  <a:pt x="30389" y="24443"/>
                </a:cubicBezTo>
                <a:cubicBezTo>
                  <a:pt x="30379" y="24443"/>
                  <a:pt x="30369" y="24443"/>
                  <a:pt x="30359" y="24442"/>
                </a:cubicBezTo>
                <a:cubicBezTo>
                  <a:pt x="29948" y="24442"/>
                  <a:pt x="29674" y="24009"/>
                  <a:pt x="29491" y="23621"/>
                </a:cubicBezTo>
                <a:cubicBezTo>
                  <a:pt x="27730" y="19760"/>
                  <a:pt x="26416" y="12662"/>
                  <a:pt x="20888" y="12662"/>
                </a:cubicBezTo>
                <a:cubicBezTo>
                  <a:pt x="20827" y="12662"/>
                  <a:pt x="20765" y="12663"/>
                  <a:pt x="20703" y="12664"/>
                </a:cubicBezTo>
                <a:cubicBezTo>
                  <a:pt x="20521" y="13555"/>
                  <a:pt x="20840" y="14513"/>
                  <a:pt x="21525" y="15084"/>
                </a:cubicBezTo>
                <a:cubicBezTo>
                  <a:pt x="20393" y="14595"/>
                  <a:pt x="19167" y="14353"/>
                  <a:pt x="17941" y="14353"/>
                </a:cubicBezTo>
                <a:cubicBezTo>
                  <a:pt x="16991" y="14353"/>
                  <a:pt x="16041" y="14498"/>
                  <a:pt x="15134" y="14787"/>
                </a:cubicBezTo>
                <a:cubicBezTo>
                  <a:pt x="14609" y="14970"/>
                  <a:pt x="14084" y="15198"/>
                  <a:pt x="13765" y="15632"/>
                </a:cubicBezTo>
                <a:cubicBezTo>
                  <a:pt x="12715" y="16978"/>
                  <a:pt x="14244" y="18782"/>
                  <a:pt x="15705" y="19672"/>
                </a:cubicBezTo>
                <a:cubicBezTo>
                  <a:pt x="18421" y="21315"/>
                  <a:pt x="21479" y="22593"/>
                  <a:pt x="23557" y="24990"/>
                </a:cubicBezTo>
                <a:cubicBezTo>
                  <a:pt x="24196" y="25720"/>
                  <a:pt x="24743" y="26611"/>
                  <a:pt x="24789" y="27592"/>
                </a:cubicBezTo>
                <a:cubicBezTo>
                  <a:pt x="24935" y="30033"/>
                  <a:pt x="23406" y="30883"/>
                  <a:pt x="21450" y="30883"/>
                </a:cubicBezTo>
                <a:cubicBezTo>
                  <a:pt x="18816" y="30883"/>
                  <a:pt x="15406" y="29342"/>
                  <a:pt x="14267" y="28071"/>
                </a:cubicBezTo>
                <a:cubicBezTo>
                  <a:pt x="13582" y="27318"/>
                  <a:pt x="12920" y="26451"/>
                  <a:pt x="11938" y="26200"/>
                </a:cubicBezTo>
                <a:cubicBezTo>
                  <a:pt x="11813" y="26165"/>
                  <a:pt x="11683" y="26149"/>
                  <a:pt x="11553" y="26149"/>
                </a:cubicBezTo>
                <a:cubicBezTo>
                  <a:pt x="10784" y="26149"/>
                  <a:pt x="9985" y="26713"/>
                  <a:pt x="9950" y="27402"/>
                </a:cubicBezTo>
                <a:lnTo>
                  <a:pt x="9950" y="27402"/>
                </a:lnTo>
                <a:cubicBezTo>
                  <a:pt x="9722" y="26503"/>
                  <a:pt x="8751" y="25882"/>
                  <a:pt x="7824" y="25882"/>
                </a:cubicBezTo>
                <a:cubicBezTo>
                  <a:pt x="7395" y="25882"/>
                  <a:pt x="6975" y="26015"/>
                  <a:pt x="6643" y="26314"/>
                </a:cubicBezTo>
                <a:cubicBezTo>
                  <a:pt x="5502" y="27341"/>
                  <a:pt x="6209" y="29601"/>
                  <a:pt x="7716" y="29806"/>
                </a:cubicBezTo>
                <a:cubicBezTo>
                  <a:pt x="7529" y="29796"/>
                  <a:pt x="7336" y="29789"/>
                  <a:pt x="7143" y="29789"/>
                </a:cubicBezTo>
                <a:cubicBezTo>
                  <a:pt x="6082" y="29789"/>
                  <a:pt x="4980" y="29991"/>
                  <a:pt x="4497" y="30879"/>
                </a:cubicBezTo>
                <a:cubicBezTo>
                  <a:pt x="4064" y="31632"/>
                  <a:pt x="4360" y="32637"/>
                  <a:pt x="4954" y="33298"/>
                </a:cubicBezTo>
                <a:cubicBezTo>
                  <a:pt x="5525" y="33938"/>
                  <a:pt x="6346" y="34326"/>
                  <a:pt x="7145" y="34691"/>
                </a:cubicBezTo>
                <a:cubicBezTo>
                  <a:pt x="6890" y="35275"/>
                  <a:pt x="6210" y="35509"/>
                  <a:pt x="5551" y="35509"/>
                </a:cubicBezTo>
                <a:cubicBezTo>
                  <a:pt x="5387" y="35509"/>
                  <a:pt x="5223" y="35494"/>
                  <a:pt x="5068" y="35467"/>
                </a:cubicBezTo>
                <a:cubicBezTo>
                  <a:pt x="4337" y="35316"/>
                  <a:pt x="3626" y="34984"/>
                  <a:pt x="2879" y="34984"/>
                </a:cubicBezTo>
                <a:cubicBezTo>
                  <a:pt x="2833" y="34984"/>
                  <a:pt x="2786" y="34985"/>
                  <a:pt x="2740" y="34988"/>
                </a:cubicBezTo>
                <a:cubicBezTo>
                  <a:pt x="1188" y="35033"/>
                  <a:pt x="1" y="36677"/>
                  <a:pt x="161" y="38229"/>
                </a:cubicBezTo>
                <a:cubicBezTo>
                  <a:pt x="320" y="39758"/>
                  <a:pt x="1553" y="41059"/>
                  <a:pt x="2968" y="41630"/>
                </a:cubicBezTo>
                <a:cubicBezTo>
                  <a:pt x="3856" y="41996"/>
                  <a:pt x="4804" y="42136"/>
                  <a:pt x="5765" y="42136"/>
                </a:cubicBezTo>
                <a:cubicBezTo>
                  <a:pt x="6361" y="42136"/>
                  <a:pt x="6962" y="42082"/>
                  <a:pt x="7556" y="41995"/>
                </a:cubicBezTo>
                <a:cubicBezTo>
                  <a:pt x="10569" y="41607"/>
                  <a:pt x="13491" y="40443"/>
                  <a:pt x="15979" y="38662"/>
                </a:cubicBezTo>
                <a:lnTo>
                  <a:pt x="15979" y="38662"/>
                </a:lnTo>
                <a:cubicBezTo>
                  <a:pt x="14404" y="40785"/>
                  <a:pt x="10911" y="40991"/>
                  <a:pt x="9747" y="43364"/>
                </a:cubicBezTo>
                <a:cubicBezTo>
                  <a:pt x="9451" y="43981"/>
                  <a:pt x="9428" y="44848"/>
                  <a:pt x="9998" y="45190"/>
                </a:cubicBezTo>
                <a:cubicBezTo>
                  <a:pt x="10152" y="45276"/>
                  <a:pt x="10321" y="45310"/>
                  <a:pt x="10497" y="45310"/>
                </a:cubicBezTo>
                <a:cubicBezTo>
                  <a:pt x="10792" y="45310"/>
                  <a:pt x="11105" y="45214"/>
                  <a:pt x="11391" y="45099"/>
                </a:cubicBezTo>
                <a:cubicBezTo>
                  <a:pt x="12150" y="44799"/>
                  <a:pt x="12868" y="44403"/>
                  <a:pt x="13534" y="43933"/>
                </a:cubicBezTo>
                <a:lnTo>
                  <a:pt x="13534" y="43933"/>
                </a:lnTo>
                <a:cubicBezTo>
                  <a:pt x="13019" y="44337"/>
                  <a:pt x="12536" y="44783"/>
                  <a:pt x="12235" y="45350"/>
                </a:cubicBezTo>
                <a:cubicBezTo>
                  <a:pt x="11802" y="46149"/>
                  <a:pt x="11824" y="47245"/>
                  <a:pt x="12509" y="47815"/>
                </a:cubicBezTo>
                <a:cubicBezTo>
                  <a:pt x="12912" y="48127"/>
                  <a:pt x="13419" y="48218"/>
                  <a:pt x="13934" y="48218"/>
                </a:cubicBezTo>
                <a:cubicBezTo>
                  <a:pt x="14060" y="48218"/>
                  <a:pt x="14187" y="48212"/>
                  <a:pt x="14312" y="48203"/>
                </a:cubicBezTo>
                <a:cubicBezTo>
                  <a:pt x="20144" y="47758"/>
                  <a:pt x="23979" y="42212"/>
                  <a:pt x="30071" y="42212"/>
                </a:cubicBezTo>
                <a:cubicBezTo>
                  <a:pt x="30226" y="42212"/>
                  <a:pt x="30383" y="42216"/>
                  <a:pt x="30541" y="42223"/>
                </a:cubicBezTo>
                <a:cubicBezTo>
                  <a:pt x="34219" y="42401"/>
                  <a:pt x="38118" y="43975"/>
                  <a:pt x="41851" y="43975"/>
                </a:cubicBezTo>
                <a:cubicBezTo>
                  <a:pt x="42914" y="43975"/>
                  <a:pt x="43963" y="43848"/>
                  <a:pt x="44990" y="43524"/>
                </a:cubicBezTo>
                <a:cubicBezTo>
                  <a:pt x="50125" y="41949"/>
                  <a:pt x="55444" y="38206"/>
                  <a:pt x="57429" y="32979"/>
                </a:cubicBezTo>
                <a:cubicBezTo>
                  <a:pt x="57566" y="32614"/>
                  <a:pt x="57703" y="32203"/>
                  <a:pt x="57795" y="31815"/>
                </a:cubicBezTo>
                <a:cubicBezTo>
                  <a:pt x="58890" y="27729"/>
                  <a:pt x="58890" y="23461"/>
                  <a:pt x="58776" y="19284"/>
                </a:cubicBezTo>
                <a:cubicBezTo>
                  <a:pt x="58730" y="17207"/>
                  <a:pt x="58662" y="15107"/>
                  <a:pt x="58616" y="13030"/>
                </a:cubicBezTo>
                <a:cubicBezTo>
                  <a:pt x="58616" y="12208"/>
                  <a:pt x="58753" y="11204"/>
                  <a:pt x="58502" y="10405"/>
                </a:cubicBezTo>
                <a:cubicBezTo>
                  <a:pt x="58437" y="10208"/>
                  <a:pt x="57388" y="8569"/>
                  <a:pt x="57238" y="8569"/>
                </a:cubicBezTo>
                <a:cubicBezTo>
                  <a:pt x="57232" y="8569"/>
                  <a:pt x="57227" y="8572"/>
                  <a:pt x="57224" y="8579"/>
                </a:cubicBezTo>
                <a:cubicBezTo>
                  <a:pt x="56288" y="10701"/>
                  <a:pt x="55375" y="12847"/>
                  <a:pt x="54508" y="15015"/>
                </a:cubicBezTo>
                <a:cubicBezTo>
                  <a:pt x="54348" y="14399"/>
                  <a:pt x="54576" y="13760"/>
                  <a:pt x="54736" y="13121"/>
                </a:cubicBezTo>
                <a:cubicBezTo>
                  <a:pt x="54896" y="12505"/>
                  <a:pt x="54941" y="11774"/>
                  <a:pt x="54485" y="11318"/>
                </a:cubicBezTo>
                <a:cubicBezTo>
                  <a:pt x="54333" y="11158"/>
                  <a:pt x="54108" y="11085"/>
                  <a:pt x="53884" y="11085"/>
                </a:cubicBezTo>
                <a:cubicBezTo>
                  <a:pt x="53717" y="11085"/>
                  <a:pt x="53550" y="11125"/>
                  <a:pt x="53415" y="11201"/>
                </a:cubicBezTo>
                <a:lnTo>
                  <a:pt x="53415" y="11201"/>
                </a:lnTo>
                <a:cubicBezTo>
                  <a:pt x="54517" y="9036"/>
                  <a:pt x="54933" y="6524"/>
                  <a:pt x="54576" y="4128"/>
                </a:cubicBezTo>
                <a:cubicBezTo>
                  <a:pt x="54348" y="2576"/>
                  <a:pt x="53663" y="909"/>
                  <a:pt x="52248" y="225"/>
                </a:cubicBezTo>
                <a:cubicBezTo>
                  <a:pt x="51931" y="71"/>
                  <a:pt x="51578" y="0"/>
                  <a:pt x="51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9081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4072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4298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137458" y="2979392"/>
            <a:ext cx="1524265" cy="767775"/>
          </a:xfrm>
          <a:custGeom>
            <a:avLst/>
            <a:gdLst/>
            <a:ahLst/>
            <a:cxnLst/>
            <a:rect l="l" t="t" r="r" b="b"/>
            <a:pathLst>
              <a:path w="54028" h="27214" extrusionOk="0">
                <a:moveTo>
                  <a:pt x="24213" y="1"/>
                </a:moveTo>
                <a:cubicBezTo>
                  <a:pt x="17339" y="1"/>
                  <a:pt x="10446" y="2169"/>
                  <a:pt x="4931" y="6305"/>
                </a:cubicBezTo>
                <a:cubicBezTo>
                  <a:pt x="9343" y="5100"/>
                  <a:pt x="13895" y="4488"/>
                  <a:pt x="18454" y="4488"/>
                </a:cubicBezTo>
                <a:cubicBezTo>
                  <a:pt x="20026" y="4488"/>
                  <a:pt x="21599" y="4561"/>
                  <a:pt x="23168" y="4707"/>
                </a:cubicBezTo>
                <a:cubicBezTo>
                  <a:pt x="22266" y="4633"/>
                  <a:pt x="21361" y="4596"/>
                  <a:pt x="20456" y="4596"/>
                </a:cubicBezTo>
                <a:cubicBezTo>
                  <a:pt x="14969" y="4596"/>
                  <a:pt x="9470" y="5949"/>
                  <a:pt x="4611" y="8496"/>
                </a:cubicBezTo>
                <a:cubicBezTo>
                  <a:pt x="10797" y="6716"/>
                  <a:pt x="17211" y="5689"/>
                  <a:pt x="23647" y="5438"/>
                </a:cubicBezTo>
                <a:lnTo>
                  <a:pt x="23647" y="5438"/>
                </a:lnTo>
                <a:cubicBezTo>
                  <a:pt x="14289" y="6990"/>
                  <a:pt x="5638" y="12285"/>
                  <a:pt x="0" y="19909"/>
                </a:cubicBezTo>
                <a:cubicBezTo>
                  <a:pt x="6323" y="13084"/>
                  <a:pt x="15385" y="8885"/>
                  <a:pt x="24697" y="8474"/>
                </a:cubicBezTo>
                <a:lnTo>
                  <a:pt x="24697" y="8474"/>
                </a:lnTo>
                <a:cubicBezTo>
                  <a:pt x="15727" y="11007"/>
                  <a:pt x="8195" y="18106"/>
                  <a:pt x="5113" y="26871"/>
                </a:cubicBezTo>
                <a:cubicBezTo>
                  <a:pt x="7670" y="22991"/>
                  <a:pt x="10683" y="19293"/>
                  <a:pt x="14494" y="16577"/>
                </a:cubicBezTo>
                <a:cubicBezTo>
                  <a:pt x="17960" y="14107"/>
                  <a:pt x="22123" y="12487"/>
                  <a:pt x="26349" y="12487"/>
                </a:cubicBezTo>
                <a:cubicBezTo>
                  <a:pt x="26772" y="12487"/>
                  <a:pt x="27195" y="12503"/>
                  <a:pt x="27619" y="12537"/>
                </a:cubicBezTo>
                <a:cubicBezTo>
                  <a:pt x="23305" y="13335"/>
                  <a:pt x="19288" y="15595"/>
                  <a:pt x="16343" y="18859"/>
                </a:cubicBezTo>
                <a:cubicBezTo>
                  <a:pt x="21281" y="14997"/>
                  <a:pt x="27538" y="12854"/>
                  <a:pt x="33797" y="12854"/>
                </a:cubicBezTo>
                <a:cubicBezTo>
                  <a:pt x="34714" y="12854"/>
                  <a:pt x="35631" y="12900"/>
                  <a:pt x="36544" y="12993"/>
                </a:cubicBezTo>
                <a:cubicBezTo>
                  <a:pt x="27642" y="14431"/>
                  <a:pt x="19448" y="19727"/>
                  <a:pt x="14449" y="27213"/>
                </a:cubicBezTo>
                <a:cubicBezTo>
                  <a:pt x="21000" y="19932"/>
                  <a:pt x="30404" y="15298"/>
                  <a:pt x="40173" y="14545"/>
                </a:cubicBezTo>
                <a:lnTo>
                  <a:pt x="40173" y="14545"/>
                </a:lnTo>
                <a:cubicBezTo>
                  <a:pt x="35380" y="16462"/>
                  <a:pt x="31134" y="19818"/>
                  <a:pt x="28144" y="24040"/>
                </a:cubicBezTo>
                <a:cubicBezTo>
                  <a:pt x="31864" y="20343"/>
                  <a:pt x="36475" y="17147"/>
                  <a:pt x="41725" y="16714"/>
                </a:cubicBezTo>
                <a:cubicBezTo>
                  <a:pt x="42082" y="16682"/>
                  <a:pt x="42442" y="16666"/>
                  <a:pt x="42804" y="16666"/>
                </a:cubicBezTo>
                <a:cubicBezTo>
                  <a:pt x="45031" y="16666"/>
                  <a:pt x="47307" y="17267"/>
                  <a:pt x="49212" y="18425"/>
                </a:cubicBezTo>
                <a:cubicBezTo>
                  <a:pt x="50947" y="19480"/>
                  <a:pt x="52027" y="21654"/>
                  <a:pt x="53814" y="21654"/>
                </a:cubicBezTo>
                <a:cubicBezTo>
                  <a:pt x="53884" y="21654"/>
                  <a:pt x="53955" y="21651"/>
                  <a:pt x="54028" y="21644"/>
                </a:cubicBezTo>
                <a:cubicBezTo>
                  <a:pt x="52133" y="12651"/>
                  <a:pt x="43095" y="4799"/>
                  <a:pt x="34786" y="1809"/>
                </a:cubicBezTo>
                <a:cubicBezTo>
                  <a:pt x="31400" y="594"/>
                  <a:pt x="27809" y="1"/>
                  <a:pt x="24213" y="1"/>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136809" y="3033446"/>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93120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3339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2127425" y="4302875"/>
            <a:ext cx="777800" cy="502800"/>
            <a:chOff x="3170025" y="4615900"/>
            <a:chExt cx="777800" cy="502800"/>
          </a:xfrm>
        </p:grpSpPr>
        <p:sp>
          <p:nvSpPr>
            <p:cNvPr id="38" name="Google Shape;38;p2"/>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6140563" y="3868650"/>
            <a:ext cx="3753650" cy="1305050"/>
            <a:chOff x="12456600" y="3922575"/>
            <a:chExt cx="3753650" cy="1305050"/>
          </a:xfrm>
        </p:grpSpPr>
        <p:sp>
          <p:nvSpPr>
            <p:cNvPr id="47" name="Google Shape;47;p2"/>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2"/>
          <p:cNvGrpSpPr/>
          <p:nvPr/>
        </p:nvGrpSpPr>
        <p:grpSpPr>
          <a:xfrm>
            <a:off x="-1004350" y="3388925"/>
            <a:ext cx="1754725" cy="1335300"/>
            <a:chOff x="0" y="3611325"/>
            <a:chExt cx="1754725" cy="1335300"/>
          </a:xfrm>
        </p:grpSpPr>
        <p:sp>
          <p:nvSpPr>
            <p:cNvPr id="52" name="Google Shape;52;p2"/>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2"/>
          <p:cNvSpPr/>
          <p:nvPr/>
        </p:nvSpPr>
        <p:spPr>
          <a:xfrm>
            <a:off x="-1775048" y="37610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txBox="1">
            <a:spLocks noGrp="1"/>
          </p:cNvSpPr>
          <p:nvPr>
            <p:ph type="ctrTitle"/>
          </p:nvPr>
        </p:nvSpPr>
        <p:spPr>
          <a:xfrm>
            <a:off x="719450" y="1320575"/>
            <a:ext cx="5760900" cy="19305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6" name="Google Shape;56;p2"/>
          <p:cNvSpPr txBox="1">
            <a:spLocks noGrp="1"/>
          </p:cNvSpPr>
          <p:nvPr>
            <p:ph type="subTitle" idx="1"/>
          </p:nvPr>
        </p:nvSpPr>
        <p:spPr>
          <a:xfrm>
            <a:off x="719450" y="3196313"/>
            <a:ext cx="5760900" cy="422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rgbClr val="000000"/>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91"/>
        <p:cNvGrpSpPr/>
        <p:nvPr/>
      </p:nvGrpSpPr>
      <p:grpSpPr>
        <a:xfrm>
          <a:off x="0" y="0"/>
          <a:ext cx="0" cy="0"/>
          <a:chOff x="0" y="0"/>
          <a:chExt cx="0" cy="0"/>
        </a:xfrm>
      </p:grpSpPr>
      <p:sp>
        <p:nvSpPr>
          <p:cNvPr id="1492" name="Google Shape;1492;p11"/>
          <p:cNvSpPr txBox="1">
            <a:spLocks noGrp="1"/>
          </p:cNvSpPr>
          <p:nvPr>
            <p:ph type="title" hasCustomPrompt="1"/>
          </p:nvPr>
        </p:nvSpPr>
        <p:spPr>
          <a:xfrm>
            <a:off x="713225" y="1597600"/>
            <a:ext cx="7717500" cy="1472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93" name="Google Shape;1493;p11"/>
          <p:cNvSpPr txBox="1">
            <a:spLocks noGrp="1"/>
          </p:cNvSpPr>
          <p:nvPr>
            <p:ph type="body" idx="1"/>
          </p:nvPr>
        </p:nvSpPr>
        <p:spPr>
          <a:xfrm>
            <a:off x="713225" y="3152225"/>
            <a:ext cx="7717500" cy="4482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600"/>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494" name="Google Shape;1494;p11"/>
          <p:cNvSpPr/>
          <p:nvPr/>
        </p:nvSpPr>
        <p:spPr>
          <a:xfrm>
            <a:off x="8960172" y="-552215"/>
            <a:ext cx="302324" cy="5355098"/>
          </a:xfrm>
          <a:custGeom>
            <a:avLst/>
            <a:gdLst/>
            <a:ahLst/>
            <a:cxnLst/>
            <a:rect l="l" t="t" r="r" b="b"/>
            <a:pathLst>
              <a:path w="8903" h="157700" extrusionOk="0">
                <a:moveTo>
                  <a:pt x="1781" y="0"/>
                </a:moveTo>
                <a:cubicBezTo>
                  <a:pt x="2009" y="12029"/>
                  <a:pt x="2534" y="40492"/>
                  <a:pt x="2626" y="50878"/>
                </a:cubicBezTo>
                <a:lnTo>
                  <a:pt x="2626" y="50878"/>
                </a:lnTo>
                <a:cubicBezTo>
                  <a:pt x="2740" y="64162"/>
                  <a:pt x="3561" y="86188"/>
                  <a:pt x="2671" y="105453"/>
                </a:cubicBezTo>
                <a:lnTo>
                  <a:pt x="2671" y="105453"/>
                </a:lnTo>
                <a:cubicBezTo>
                  <a:pt x="1781" y="124717"/>
                  <a:pt x="2900" y="151103"/>
                  <a:pt x="1" y="157700"/>
                </a:cubicBezTo>
                <a:lnTo>
                  <a:pt x="1" y="157700"/>
                </a:lnTo>
                <a:lnTo>
                  <a:pt x="8903" y="157563"/>
                </a:lnTo>
                <a:cubicBezTo>
                  <a:pt x="8903" y="157563"/>
                  <a:pt x="8241" y="150829"/>
                  <a:pt x="7853" y="145465"/>
                </a:cubicBezTo>
                <a:lnTo>
                  <a:pt x="7853" y="145465"/>
                </a:lnTo>
                <a:cubicBezTo>
                  <a:pt x="7487" y="140124"/>
                  <a:pt x="7853" y="121453"/>
                  <a:pt x="7282" y="111524"/>
                </a:cubicBezTo>
                <a:lnTo>
                  <a:pt x="7282" y="111524"/>
                </a:lnTo>
                <a:cubicBezTo>
                  <a:pt x="6734" y="101618"/>
                  <a:pt x="7875" y="90479"/>
                  <a:pt x="7990" y="77583"/>
                </a:cubicBezTo>
                <a:lnTo>
                  <a:pt x="7990" y="77583"/>
                </a:lnTo>
                <a:cubicBezTo>
                  <a:pt x="8104" y="65577"/>
                  <a:pt x="7350" y="25747"/>
                  <a:pt x="6711" y="0"/>
                </a:cubicBezTo>
                <a:lnTo>
                  <a:pt x="6711" y="0"/>
                </a:lnTo>
                <a:close/>
              </a:path>
            </a:pathLst>
          </a:custGeom>
          <a:solidFill>
            <a:srgbClr val="466A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1"/>
          <p:cNvSpPr/>
          <p:nvPr/>
        </p:nvSpPr>
        <p:spPr>
          <a:xfrm>
            <a:off x="1388576" y="4753467"/>
            <a:ext cx="7795895" cy="1071223"/>
          </a:xfrm>
          <a:custGeom>
            <a:avLst/>
            <a:gdLst/>
            <a:ahLst/>
            <a:cxnLst/>
            <a:rect l="l" t="t" r="r" b="b"/>
            <a:pathLst>
              <a:path w="229578" h="31546" extrusionOk="0">
                <a:moveTo>
                  <a:pt x="116410" y="2101"/>
                </a:moveTo>
                <a:cubicBezTo>
                  <a:pt x="110635" y="2717"/>
                  <a:pt x="104723" y="3310"/>
                  <a:pt x="99633" y="2717"/>
                </a:cubicBezTo>
                <a:lnTo>
                  <a:pt x="99633" y="2717"/>
                </a:lnTo>
                <a:cubicBezTo>
                  <a:pt x="93379" y="2009"/>
                  <a:pt x="85961" y="2603"/>
                  <a:pt x="78679" y="3196"/>
                </a:cubicBezTo>
                <a:lnTo>
                  <a:pt x="78679" y="3196"/>
                </a:lnTo>
                <a:cubicBezTo>
                  <a:pt x="73544" y="3607"/>
                  <a:pt x="68499" y="4018"/>
                  <a:pt x="63980" y="3995"/>
                </a:cubicBezTo>
                <a:lnTo>
                  <a:pt x="63980" y="3995"/>
                </a:lnTo>
                <a:cubicBezTo>
                  <a:pt x="53115" y="3881"/>
                  <a:pt x="36749" y="3584"/>
                  <a:pt x="25496" y="1781"/>
                </a:cubicBezTo>
                <a:lnTo>
                  <a:pt x="25496" y="1781"/>
                </a:lnTo>
                <a:cubicBezTo>
                  <a:pt x="14244" y="1"/>
                  <a:pt x="9427" y="3584"/>
                  <a:pt x="1" y="6757"/>
                </a:cubicBezTo>
                <a:lnTo>
                  <a:pt x="1" y="6757"/>
                </a:lnTo>
                <a:lnTo>
                  <a:pt x="5547" y="23648"/>
                </a:lnTo>
                <a:lnTo>
                  <a:pt x="229577" y="31545"/>
                </a:lnTo>
                <a:lnTo>
                  <a:pt x="228276" y="4748"/>
                </a:lnTo>
                <a:cubicBezTo>
                  <a:pt x="228276" y="4748"/>
                  <a:pt x="192463" y="5319"/>
                  <a:pt x="180183" y="4178"/>
                </a:cubicBezTo>
                <a:lnTo>
                  <a:pt x="180183" y="4178"/>
                </a:lnTo>
                <a:cubicBezTo>
                  <a:pt x="167881" y="3059"/>
                  <a:pt x="161558" y="3790"/>
                  <a:pt x="153501" y="4475"/>
                </a:cubicBezTo>
                <a:lnTo>
                  <a:pt x="153501" y="4475"/>
                </a:lnTo>
                <a:cubicBezTo>
                  <a:pt x="145421" y="5182"/>
                  <a:pt x="142818" y="3402"/>
                  <a:pt x="133688" y="1690"/>
                </a:cubicBezTo>
                <a:lnTo>
                  <a:pt x="133688" y="1690"/>
                </a:lnTo>
                <a:cubicBezTo>
                  <a:pt x="132022" y="1370"/>
                  <a:pt x="130173" y="1256"/>
                  <a:pt x="128233" y="1256"/>
                </a:cubicBezTo>
                <a:lnTo>
                  <a:pt x="128233" y="1256"/>
                </a:lnTo>
                <a:cubicBezTo>
                  <a:pt x="124581" y="1256"/>
                  <a:pt x="120541" y="1690"/>
                  <a:pt x="116410" y="21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1"/>
          <p:cNvSpPr/>
          <p:nvPr/>
        </p:nvSpPr>
        <p:spPr>
          <a:xfrm>
            <a:off x="2389548" y="4529244"/>
            <a:ext cx="5894581" cy="600708"/>
          </a:xfrm>
          <a:custGeom>
            <a:avLst/>
            <a:gdLst/>
            <a:ahLst/>
            <a:cxnLst/>
            <a:rect l="l" t="t" r="r" b="b"/>
            <a:pathLst>
              <a:path w="173587" h="17690" extrusionOk="0">
                <a:moveTo>
                  <a:pt x="3127" y="9450"/>
                </a:moveTo>
                <a:cubicBezTo>
                  <a:pt x="20155" y="10728"/>
                  <a:pt x="39511" y="10705"/>
                  <a:pt x="46495" y="9450"/>
                </a:cubicBezTo>
                <a:cubicBezTo>
                  <a:pt x="53503" y="8194"/>
                  <a:pt x="64664" y="4908"/>
                  <a:pt x="72105" y="5067"/>
                </a:cubicBezTo>
                <a:cubicBezTo>
                  <a:pt x="79546" y="5227"/>
                  <a:pt x="99359" y="4611"/>
                  <a:pt x="107096" y="3492"/>
                </a:cubicBezTo>
                <a:cubicBezTo>
                  <a:pt x="114834" y="2397"/>
                  <a:pt x="112392" y="3447"/>
                  <a:pt x="122914" y="1712"/>
                </a:cubicBezTo>
                <a:cubicBezTo>
                  <a:pt x="133437" y="0"/>
                  <a:pt x="136473" y="1918"/>
                  <a:pt x="144165" y="1347"/>
                </a:cubicBezTo>
                <a:cubicBezTo>
                  <a:pt x="151834" y="753"/>
                  <a:pt x="165780" y="1347"/>
                  <a:pt x="165780" y="1347"/>
                </a:cubicBezTo>
                <a:lnTo>
                  <a:pt x="171235" y="4657"/>
                </a:lnTo>
                <a:cubicBezTo>
                  <a:pt x="171235" y="4657"/>
                  <a:pt x="160074" y="4839"/>
                  <a:pt x="150556" y="4657"/>
                </a:cubicBezTo>
                <a:cubicBezTo>
                  <a:pt x="141038" y="4474"/>
                  <a:pt x="141311" y="2990"/>
                  <a:pt x="131200" y="4930"/>
                </a:cubicBezTo>
                <a:cubicBezTo>
                  <a:pt x="121088" y="6848"/>
                  <a:pt x="107781" y="6848"/>
                  <a:pt x="113990" y="7898"/>
                </a:cubicBezTo>
                <a:cubicBezTo>
                  <a:pt x="120198" y="8948"/>
                  <a:pt x="127616" y="8788"/>
                  <a:pt x="130150" y="8491"/>
                </a:cubicBezTo>
                <a:cubicBezTo>
                  <a:pt x="132684" y="8194"/>
                  <a:pt x="141175" y="8194"/>
                  <a:pt x="145945" y="8194"/>
                </a:cubicBezTo>
                <a:cubicBezTo>
                  <a:pt x="150716" y="8194"/>
                  <a:pt x="158202" y="9062"/>
                  <a:pt x="162425" y="9450"/>
                </a:cubicBezTo>
                <a:cubicBezTo>
                  <a:pt x="166625" y="9838"/>
                  <a:pt x="173586" y="7966"/>
                  <a:pt x="165757" y="10979"/>
                </a:cubicBezTo>
                <a:cubicBezTo>
                  <a:pt x="157928" y="13969"/>
                  <a:pt x="160348" y="16685"/>
                  <a:pt x="150533" y="16229"/>
                </a:cubicBezTo>
                <a:cubicBezTo>
                  <a:pt x="140741" y="15795"/>
                  <a:pt x="131497" y="14745"/>
                  <a:pt x="123462" y="15476"/>
                </a:cubicBezTo>
                <a:cubicBezTo>
                  <a:pt x="115428" y="16229"/>
                  <a:pt x="111844" y="14129"/>
                  <a:pt x="102463" y="13924"/>
                </a:cubicBezTo>
                <a:cubicBezTo>
                  <a:pt x="93104" y="13695"/>
                  <a:pt x="83244" y="14882"/>
                  <a:pt x="79386" y="13924"/>
                </a:cubicBezTo>
                <a:cubicBezTo>
                  <a:pt x="75529" y="12965"/>
                  <a:pt x="47545" y="15476"/>
                  <a:pt x="47545" y="15476"/>
                </a:cubicBezTo>
                <a:cubicBezTo>
                  <a:pt x="47545" y="15476"/>
                  <a:pt x="25633" y="17690"/>
                  <a:pt x="16434" y="16069"/>
                </a:cubicBezTo>
                <a:cubicBezTo>
                  <a:pt x="7213" y="14449"/>
                  <a:pt x="0" y="12212"/>
                  <a:pt x="0" y="1221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7" name="Google Shape;1497;p11"/>
          <p:cNvGrpSpPr/>
          <p:nvPr/>
        </p:nvGrpSpPr>
        <p:grpSpPr>
          <a:xfrm>
            <a:off x="1388574" y="3656186"/>
            <a:ext cx="2506462" cy="1803274"/>
            <a:chOff x="4827150" y="2632375"/>
            <a:chExt cx="1863125" cy="1340425"/>
          </a:xfrm>
        </p:grpSpPr>
        <p:sp>
          <p:nvSpPr>
            <p:cNvPr id="1498" name="Google Shape;1498;p11"/>
            <p:cNvSpPr/>
            <p:nvPr/>
          </p:nvSpPr>
          <p:spPr>
            <a:xfrm>
              <a:off x="5790375" y="3391875"/>
              <a:ext cx="716725" cy="580925"/>
            </a:xfrm>
            <a:custGeom>
              <a:avLst/>
              <a:gdLst/>
              <a:ahLst/>
              <a:cxnLst/>
              <a:rect l="l" t="t" r="r" b="b"/>
              <a:pathLst>
                <a:path w="28669" h="23237" extrusionOk="0">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1499" name="Google Shape;1499;p11"/>
            <p:cNvGrpSpPr/>
            <p:nvPr/>
          </p:nvGrpSpPr>
          <p:grpSpPr>
            <a:xfrm>
              <a:off x="4827150" y="2632375"/>
              <a:ext cx="1863125" cy="1274825"/>
              <a:chOff x="4827150" y="2632375"/>
              <a:chExt cx="1863125" cy="1274825"/>
            </a:xfrm>
          </p:grpSpPr>
          <p:sp>
            <p:nvSpPr>
              <p:cNvPr id="1500" name="Google Shape;1500;p11"/>
              <p:cNvSpPr/>
              <p:nvPr/>
            </p:nvSpPr>
            <p:spPr>
              <a:xfrm>
                <a:off x="4844825" y="2822325"/>
                <a:ext cx="721875" cy="658025"/>
              </a:xfrm>
              <a:custGeom>
                <a:avLst/>
                <a:gdLst/>
                <a:ahLst/>
                <a:cxnLst/>
                <a:rect l="l" t="t" r="r" b="b"/>
                <a:pathLst>
                  <a:path w="28875" h="26321" extrusionOk="0">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1" name="Google Shape;1501;p11"/>
              <p:cNvSpPr/>
              <p:nvPr/>
            </p:nvSpPr>
            <p:spPr>
              <a:xfrm>
                <a:off x="4827150" y="3079700"/>
                <a:ext cx="721875" cy="658000"/>
              </a:xfrm>
              <a:custGeom>
                <a:avLst/>
                <a:gdLst/>
                <a:ahLst/>
                <a:cxnLst/>
                <a:rect l="l" t="t" r="r" b="b"/>
                <a:pathLst>
                  <a:path w="28875" h="26320" extrusionOk="0">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2" name="Google Shape;1502;p11"/>
              <p:cNvSpPr/>
              <p:nvPr/>
            </p:nvSpPr>
            <p:spPr>
              <a:xfrm>
                <a:off x="5487350" y="2892125"/>
                <a:ext cx="1202925" cy="1015075"/>
              </a:xfrm>
              <a:custGeom>
                <a:avLst/>
                <a:gdLst/>
                <a:ahLst/>
                <a:cxnLst/>
                <a:rect l="l" t="t" r="r" b="b"/>
                <a:pathLst>
                  <a:path w="48117" h="40603" extrusionOk="0">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3" name="Google Shape;1503;p11"/>
              <p:cNvSpPr/>
              <p:nvPr/>
            </p:nvSpPr>
            <p:spPr>
              <a:xfrm>
                <a:off x="5487350" y="2632375"/>
                <a:ext cx="733300" cy="1193775"/>
              </a:xfrm>
              <a:custGeom>
                <a:avLst/>
                <a:gdLst/>
                <a:ahLst/>
                <a:cxnLst/>
                <a:rect l="l" t="t" r="r" b="b"/>
                <a:pathLst>
                  <a:path w="29332" h="47751" extrusionOk="0">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504" name="Google Shape;1504;p11"/>
              <p:cNvSpPr/>
              <p:nvPr/>
            </p:nvSpPr>
            <p:spPr>
              <a:xfrm>
                <a:off x="5341850" y="3063775"/>
                <a:ext cx="452525" cy="688925"/>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1505" name="Google Shape;1505;p11"/>
          <p:cNvSpPr/>
          <p:nvPr/>
        </p:nvSpPr>
        <p:spPr>
          <a:xfrm>
            <a:off x="6154215" y="3496941"/>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1"/>
          <p:cNvSpPr/>
          <p:nvPr/>
        </p:nvSpPr>
        <p:spPr>
          <a:xfrm>
            <a:off x="680879" y="-586341"/>
            <a:ext cx="2518322" cy="5716304"/>
          </a:xfrm>
          <a:custGeom>
            <a:avLst/>
            <a:gdLst/>
            <a:ahLst/>
            <a:cxnLst/>
            <a:rect l="l" t="t" r="r" b="b"/>
            <a:pathLst>
              <a:path w="74161" h="168337" extrusionOk="0">
                <a:moveTo>
                  <a:pt x="10637" y="1"/>
                </a:moveTo>
                <a:cubicBezTo>
                  <a:pt x="10637" y="1"/>
                  <a:pt x="10272" y="15043"/>
                  <a:pt x="9975" y="18535"/>
                </a:cubicBezTo>
                <a:cubicBezTo>
                  <a:pt x="9702" y="22027"/>
                  <a:pt x="9565" y="23876"/>
                  <a:pt x="9199" y="28099"/>
                </a:cubicBezTo>
                <a:cubicBezTo>
                  <a:pt x="8834" y="32298"/>
                  <a:pt x="10409" y="34444"/>
                  <a:pt x="10774" y="38507"/>
                </a:cubicBezTo>
                <a:cubicBezTo>
                  <a:pt x="11117" y="42570"/>
                  <a:pt x="12258" y="45994"/>
                  <a:pt x="11413" y="48482"/>
                </a:cubicBezTo>
                <a:cubicBezTo>
                  <a:pt x="10546" y="50969"/>
                  <a:pt x="9268" y="54827"/>
                  <a:pt x="9268" y="54827"/>
                </a:cubicBezTo>
                <a:cubicBezTo>
                  <a:pt x="6917" y="51768"/>
                  <a:pt x="5776" y="45902"/>
                  <a:pt x="5639" y="43916"/>
                </a:cubicBezTo>
                <a:cubicBezTo>
                  <a:pt x="5502" y="41931"/>
                  <a:pt x="4132" y="29879"/>
                  <a:pt x="4132" y="28669"/>
                </a:cubicBezTo>
                <a:cubicBezTo>
                  <a:pt x="4132" y="27437"/>
                  <a:pt x="1348" y="15887"/>
                  <a:pt x="2078" y="12326"/>
                </a:cubicBezTo>
                <a:cubicBezTo>
                  <a:pt x="2786" y="8766"/>
                  <a:pt x="3995" y="6688"/>
                  <a:pt x="4132" y="5205"/>
                </a:cubicBezTo>
                <a:cubicBezTo>
                  <a:pt x="4292" y="3698"/>
                  <a:pt x="5639" y="1"/>
                  <a:pt x="5639" y="1"/>
                </a:cubicBezTo>
                <a:lnTo>
                  <a:pt x="5639" y="1"/>
                </a:lnTo>
                <a:lnTo>
                  <a:pt x="3562" y="457"/>
                </a:lnTo>
                <a:cubicBezTo>
                  <a:pt x="3562" y="457"/>
                  <a:pt x="1644" y="6415"/>
                  <a:pt x="1211" y="7921"/>
                </a:cubicBezTo>
                <a:cubicBezTo>
                  <a:pt x="777" y="9405"/>
                  <a:pt x="138" y="12189"/>
                  <a:pt x="69" y="13536"/>
                </a:cubicBezTo>
                <a:cubicBezTo>
                  <a:pt x="1" y="14906"/>
                  <a:pt x="708" y="16184"/>
                  <a:pt x="868" y="20041"/>
                </a:cubicBezTo>
                <a:cubicBezTo>
                  <a:pt x="1005" y="23876"/>
                  <a:pt x="2009" y="26021"/>
                  <a:pt x="2009" y="30290"/>
                </a:cubicBezTo>
                <a:cubicBezTo>
                  <a:pt x="2009" y="34581"/>
                  <a:pt x="3151" y="41931"/>
                  <a:pt x="3151" y="43985"/>
                </a:cubicBezTo>
                <a:cubicBezTo>
                  <a:pt x="3151" y="46062"/>
                  <a:pt x="3562" y="51837"/>
                  <a:pt x="4703" y="54462"/>
                </a:cubicBezTo>
                <a:cubicBezTo>
                  <a:pt x="5844" y="57109"/>
                  <a:pt x="6278" y="58821"/>
                  <a:pt x="6141" y="60739"/>
                </a:cubicBezTo>
                <a:cubicBezTo>
                  <a:pt x="5981" y="62679"/>
                  <a:pt x="4931" y="71216"/>
                  <a:pt x="4931" y="74868"/>
                </a:cubicBezTo>
                <a:cubicBezTo>
                  <a:pt x="4931" y="75096"/>
                  <a:pt x="4931" y="75347"/>
                  <a:pt x="4908" y="75598"/>
                </a:cubicBezTo>
                <a:cubicBezTo>
                  <a:pt x="4885" y="79387"/>
                  <a:pt x="4680" y="85801"/>
                  <a:pt x="5205" y="88403"/>
                </a:cubicBezTo>
                <a:cubicBezTo>
                  <a:pt x="5776" y="91188"/>
                  <a:pt x="7054" y="95319"/>
                  <a:pt x="7282" y="97830"/>
                </a:cubicBezTo>
                <a:cubicBezTo>
                  <a:pt x="7488" y="100318"/>
                  <a:pt x="8423" y="102806"/>
                  <a:pt x="8492" y="105727"/>
                </a:cubicBezTo>
                <a:cubicBezTo>
                  <a:pt x="8560" y="108649"/>
                  <a:pt x="8834" y="113077"/>
                  <a:pt x="9839" y="115725"/>
                </a:cubicBezTo>
                <a:cubicBezTo>
                  <a:pt x="10843" y="118350"/>
                  <a:pt x="12623" y="124992"/>
                  <a:pt x="14038" y="130128"/>
                </a:cubicBezTo>
                <a:cubicBezTo>
                  <a:pt x="15476" y="135263"/>
                  <a:pt x="13970" y="144302"/>
                  <a:pt x="14267" y="147726"/>
                </a:cubicBezTo>
                <a:cubicBezTo>
                  <a:pt x="14541" y="151150"/>
                  <a:pt x="15043" y="156924"/>
                  <a:pt x="14609" y="159504"/>
                </a:cubicBezTo>
                <a:cubicBezTo>
                  <a:pt x="14541" y="159914"/>
                  <a:pt x="14472" y="160394"/>
                  <a:pt x="14404" y="160896"/>
                </a:cubicBezTo>
                <a:cubicBezTo>
                  <a:pt x="14084" y="163361"/>
                  <a:pt x="13719" y="166488"/>
                  <a:pt x="12418" y="168337"/>
                </a:cubicBezTo>
                <a:cubicBezTo>
                  <a:pt x="14198" y="167972"/>
                  <a:pt x="23009" y="166557"/>
                  <a:pt x="23009" y="166557"/>
                </a:cubicBezTo>
                <a:cubicBezTo>
                  <a:pt x="22666" y="157723"/>
                  <a:pt x="23511" y="138071"/>
                  <a:pt x="23009" y="131657"/>
                </a:cubicBezTo>
                <a:cubicBezTo>
                  <a:pt x="22507" y="125243"/>
                  <a:pt x="24858" y="102235"/>
                  <a:pt x="25383" y="99359"/>
                </a:cubicBezTo>
                <a:cubicBezTo>
                  <a:pt x="25930" y="96460"/>
                  <a:pt x="27916" y="76694"/>
                  <a:pt x="29080" y="71489"/>
                </a:cubicBezTo>
                <a:cubicBezTo>
                  <a:pt x="30678" y="64322"/>
                  <a:pt x="38484" y="54713"/>
                  <a:pt x="41748" y="49189"/>
                </a:cubicBezTo>
                <a:cubicBezTo>
                  <a:pt x="44693" y="44236"/>
                  <a:pt x="49052" y="33645"/>
                  <a:pt x="53617" y="29377"/>
                </a:cubicBezTo>
                <a:cubicBezTo>
                  <a:pt x="58183" y="25086"/>
                  <a:pt x="64459" y="20247"/>
                  <a:pt x="67587" y="17667"/>
                </a:cubicBezTo>
                <a:cubicBezTo>
                  <a:pt x="70736" y="15111"/>
                  <a:pt x="74160" y="457"/>
                  <a:pt x="74160" y="457"/>
                </a:cubicBezTo>
                <a:lnTo>
                  <a:pt x="72745" y="457"/>
                </a:lnTo>
                <a:cubicBezTo>
                  <a:pt x="72745" y="457"/>
                  <a:pt x="69002" y="10888"/>
                  <a:pt x="68591" y="11596"/>
                </a:cubicBezTo>
                <a:cubicBezTo>
                  <a:pt x="68157" y="12304"/>
                  <a:pt x="67883" y="13399"/>
                  <a:pt x="63044" y="17394"/>
                </a:cubicBezTo>
                <a:cubicBezTo>
                  <a:pt x="58183" y="21388"/>
                  <a:pt x="51449" y="26729"/>
                  <a:pt x="48550" y="29719"/>
                </a:cubicBezTo>
                <a:cubicBezTo>
                  <a:pt x="45629" y="32732"/>
                  <a:pt x="40493" y="42912"/>
                  <a:pt x="38142" y="46267"/>
                </a:cubicBezTo>
                <a:cubicBezTo>
                  <a:pt x="37092" y="47774"/>
                  <a:pt x="34672" y="50399"/>
                  <a:pt x="32207" y="53321"/>
                </a:cubicBezTo>
                <a:lnTo>
                  <a:pt x="32207" y="53343"/>
                </a:lnTo>
                <a:cubicBezTo>
                  <a:pt x="29149" y="56950"/>
                  <a:pt x="25999" y="61035"/>
                  <a:pt x="25246" y="63957"/>
                </a:cubicBezTo>
                <a:cubicBezTo>
                  <a:pt x="23899" y="69230"/>
                  <a:pt x="20315" y="87490"/>
                  <a:pt x="19836" y="91758"/>
                </a:cubicBezTo>
                <a:cubicBezTo>
                  <a:pt x="19334" y="96027"/>
                  <a:pt x="19106" y="101893"/>
                  <a:pt x="19106" y="101893"/>
                </a:cubicBezTo>
                <a:cubicBezTo>
                  <a:pt x="18946" y="101619"/>
                  <a:pt x="18809" y="101322"/>
                  <a:pt x="18695" y="101002"/>
                </a:cubicBezTo>
                <a:cubicBezTo>
                  <a:pt x="16481" y="95273"/>
                  <a:pt x="17668" y="78246"/>
                  <a:pt x="18535" y="75073"/>
                </a:cubicBezTo>
                <a:cubicBezTo>
                  <a:pt x="19471" y="71718"/>
                  <a:pt x="20681" y="57749"/>
                  <a:pt x="20681" y="54758"/>
                </a:cubicBezTo>
                <a:cubicBezTo>
                  <a:pt x="20681" y="51768"/>
                  <a:pt x="21457" y="48482"/>
                  <a:pt x="22027" y="47044"/>
                </a:cubicBezTo>
                <a:cubicBezTo>
                  <a:pt x="22598" y="45628"/>
                  <a:pt x="24606" y="39283"/>
                  <a:pt x="24241" y="35220"/>
                </a:cubicBezTo>
                <a:cubicBezTo>
                  <a:pt x="23899" y="31157"/>
                  <a:pt x="22826" y="17827"/>
                  <a:pt x="22255" y="13605"/>
                </a:cubicBezTo>
                <a:cubicBezTo>
                  <a:pt x="21685" y="9405"/>
                  <a:pt x="22461" y="457"/>
                  <a:pt x="22461" y="457"/>
                </a:cubicBezTo>
                <a:lnTo>
                  <a:pt x="19904" y="457"/>
                </a:lnTo>
                <a:cubicBezTo>
                  <a:pt x="19904" y="457"/>
                  <a:pt x="20041" y="11824"/>
                  <a:pt x="20475" y="17599"/>
                </a:cubicBezTo>
                <a:cubicBezTo>
                  <a:pt x="20886" y="23374"/>
                  <a:pt x="22187" y="31020"/>
                  <a:pt x="22187" y="34923"/>
                </a:cubicBezTo>
                <a:cubicBezTo>
                  <a:pt x="22187" y="38849"/>
                  <a:pt x="19174" y="47340"/>
                  <a:pt x="18398" y="50330"/>
                </a:cubicBezTo>
                <a:cubicBezTo>
                  <a:pt x="17713" y="52932"/>
                  <a:pt x="18147" y="60351"/>
                  <a:pt x="17690" y="65053"/>
                </a:cubicBezTo>
                <a:cubicBezTo>
                  <a:pt x="17622" y="65760"/>
                  <a:pt x="17531" y="66399"/>
                  <a:pt x="17417" y="66947"/>
                </a:cubicBezTo>
                <a:cubicBezTo>
                  <a:pt x="16549" y="71216"/>
                  <a:pt x="15750" y="78679"/>
                  <a:pt x="14700" y="83518"/>
                </a:cubicBezTo>
                <a:cubicBezTo>
                  <a:pt x="13628" y="88334"/>
                  <a:pt x="14609" y="93972"/>
                  <a:pt x="15408" y="98880"/>
                </a:cubicBezTo>
                <a:cubicBezTo>
                  <a:pt x="16184" y="103810"/>
                  <a:pt x="18261" y="106869"/>
                  <a:pt x="18900" y="109014"/>
                </a:cubicBezTo>
                <a:cubicBezTo>
                  <a:pt x="19539" y="111160"/>
                  <a:pt x="18832" y="116775"/>
                  <a:pt x="18193" y="118144"/>
                </a:cubicBezTo>
                <a:cubicBezTo>
                  <a:pt x="18136" y="118264"/>
                  <a:pt x="18056" y="118320"/>
                  <a:pt x="17958" y="118320"/>
                </a:cubicBezTo>
                <a:cubicBezTo>
                  <a:pt x="16944" y="118320"/>
                  <a:pt x="13940" y="112372"/>
                  <a:pt x="13628" y="107941"/>
                </a:cubicBezTo>
                <a:cubicBezTo>
                  <a:pt x="13262" y="103102"/>
                  <a:pt x="8629" y="91393"/>
                  <a:pt x="8629" y="86349"/>
                </a:cubicBezTo>
                <a:cubicBezTo>
                  <a:pt x="8629" y="81281"/>
                  <a:pt x="8127" y="70074"/>
                  <a:pt x="8629" y="66308"/>
                </a:cubicBezTo>
                <a:cubicBezTo>
                  <a:pt x="9131" y="62519"/>
                  <a:pt x="13262" y="51335"/>
                  <a:pt x="13901" y="48185"/>
                </a:cubicBezTo>
                <a:cubicBezTo>
                  <a:pt x="14541" y="45058"/>
                  <a:pt x="12760" y="39283"/>
                  <a:pt x="12121" y="36224"/>
                </a:cubicBezTo>
                <a:cubicBezTo>
                  <a:pt x="11482" y="33143"/>
                  <a:pt x="10980" y="26729"/>
                  <a:pt x="11413" y="23374"/>
                </a:cubicBezTo>
                <a:cubicBezTo>
                  <a:pt x="11847" y="20041"/>
                  <a:pt x="12486" y="1"/>
                  <a:pt x="1248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1"/>
          <p:cNvSpPr/>
          <p:nvPr/>
        </p:nvSpPr>
        <p:spPr>
          <a:xfrm>
            <a:off x="666159" y="4431469"/>
            <a:ext cx="8575661" cy="890603"/>
          </a:xfrm>
          <a:custGeom>
            <a:avLst/>
            <a:gdLst/>
            <a:ahLst/>
            <a:cxnLst/>
            <a:rect l="l" t="t" r="r" b="b"/>
            <a:pathLst>
              <a:path w="252541" h="26227" extrusionOk="0">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1"/>
          <p:cNvSpPr/>
          <p:nvPr/>
        </p:nvSpPr>
        <p:spPr>
          <a:xfrm>
            <a:off x="852013" y="4463062"/>
            <a:ext cx="5211729" cy="690628"/>
          </a:xfrm>
          <a:custGeom>
            <a:avLst/>
            <a:gdLst/>
            <a:ahLst/>
            <a:cxnLst/>
            <a:rect l="l" t="t" r="r" b="b"/>
            <a:pathLst>
              <a:path w="153478" h="20338" extrusionOk="0">
                <a:moveTo>
                  <a:pt x="1" y="0"/>
                </a:moveTo>
                <a:cubicBezTo>
                  <a:pt x="17325" y="639"/>
                  <a:pt x="42981" y="3903"/>
                  <a:pt x="51814" y="3995"/>
                </a:cubicBezTo>
                <a:cubicBezTo>
                  <a:pt x="60647" y="4063"/>
                  <a:pt x="70303" y="7989"/>
                  <a:pt x="77766" y="8560"/>
                </a:cubicBezTo>
                <a:cubicBezTo>
                  <a:pt x="85207" y="9130"/>
                  <a:pt x="88471" y="10180"/>
                  <a:pt x="95022" y="10614"/>
                </a:cubicBezTo>
                <a:cubicBezTo>
                  <a:pt x="101573" y="11048"/>
                  <a:pt x="125882" y="13604"/>
                  <a:pt x="139691" y="14882"/>
                </a:cubicBezTo>
                <a:cubicBezTo>
                  <a:pt x="153478" y="16138"/>
                  <a:pt x="132250" y="19014"/>
                  <a:pt x="132250" y="19014"/>
                </a:cubicBezTo>
                <a:cubicBezTo>
                  <a:pt x="132250" y="19014"/>
                  <a:pt x="99633" y="20337"/>
                  <a:pt x="91599" y="20155"/>
                </a:cubicBezTo>
                <a:cubicBezTo>
                  <a:pt x="83564" y="19995"/>
                  <a:pt x="63021" y="19972"/>
                  <a:pt x="63021" y="19972"/>
                </a:cubicBezTo>
                <a:lnTo>
                  <a:pt x="34741" y="16206"/>
                </a:lnTo>
                <a:lnTo>
                  <a:pt x="20863" y="1784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1"/>
          <p:cNvSpPr/>
          <p:nvPr/>
        </p:nvSpPr>
        <p:spPr>
          <a:xfrm>
            <a:off x="-594908" y="3275833"/>
            <a:ext cx="1815300" cy="1327738"/>
          </a:xfrm>
          <a:custGeom>
            <a:avLst/>
            <a:gdLst/>
            <a:ahLst/>
            <a:cxnLst/>
            <a:rect l="l" t="t" r="r" b="b"/>
            <a:pathLst>
              <a:path w="53458" h="39100" extrusionOk="0">
                <a:moveTo>
                  <a:pt x="33873" y="434"/>
                </a:moveTo>
                <a:cubicBezTo>
                  <a:pt x="33576" y="479"/>
                  <a:pt x="33143" y="434"/>
                  <a:pt x="32937" y="616"/>
                </a:cubicBezTo>
                <a:lnTo>
                  <a:pt x="32937" y="616"/>
                </a:lnTo>
                <a:cubicBezTo>
                  <a:pt x="32732" y="776"/>
                  <a:pt x="33280" y="1895"/>
                  <a:pt x="33120" y="2146"/>
                </a:cubicBezTo>
                <a:lnTo>
                  <a:pt x="33120" y="2146"/>
                </a:lnTo>
                <a:cubicBezTo>
                  <a:pt x="33028" y="2260"/>
                  <a:pt x="32823" y="2237"/>
                  <a:pt x="32618" y="2237"/>
                </a:cubicBezTo>
                <a:lnTo>
                  <a:pt x="32618" y="2237"/>
                </a:lnTo>
                <a:cubicBezTo>
                  <a:pt x="32389" y="2237"/>
                  <a:pt x="32184" y="2214"/>
                  <a:pt x="32115" y="2351"/>
                </a:cubicBezTo>
                <a:lnTo>
                  <a:pt x="32115" y="2351"/>
                </a:lnTo>
                <a:cubicBezTo>
                  <a:pt x="31956" y="2602"/>
                  <a:pt x="31545" y="2420"/>
                  <a:pt x="31339" y="2602"/>
                </a:cubicBezTo>
                <a:lnTo>
                  <a:pt x="31339" y="2602"/>
                </a:lnTo>
                <a:cubicBezTo>
                  <a:pt x="31111" y="2808"/>
                  <a:pt x="31202" y="4154"/>
                  <a:pt x="30997" y="4154"/>
                </a:cubicBezTo>
                <a:lnTo>
                  <a:pt x="30997" y="4154"/>
                </a:lnTo>
                <a:cubicBezTo>
                  <a:pt x="30769" y="4154"/>
                  <a:pt x="30289" y="3721"/>
                  <a:pt x="30061" y="3515"/>
                </a:cubicBezTo>
                <a:lnTo>
                  <a:pt x="30061" y="3515"/>
                </a:lnTo>
                <a:cubicBezTo>
                  <a:pt x="29879" y="3378"/>
                  <a:pt x="29924" y="2785"/>
                  <a:pt x="29742" y="2534"/>
                </a:cubicBezTo>
                <a:lnTo>
                  <a:pt x="29742" y="2534"/>
                </a:lnTo>
                <a:cubicBezTo>
                  <a:pt x="29582" y="2328"/>
                  <a:pt x="29468" y="2054"/>
                  <a:pt x="29308" y="1803"/>
                </a:cubicBezTo>
                <a:lnTo>
                  <a:pt x="29308" y="1803"/>
                </a:lnTo>
                <a:cubicBezTo>
                  <a:pt x="29034" y="1392"/>
                  <a:pt x="28806" y="1689"/>
                  <a:pt x="28600" y="1735"/>
                </a:cubicBezTo>
                <a:lnTo>
                  <a:pt x="28600" y="1735"/>
                </a:lnTo>
                <a:cubicBezTo>
                  <a:pt x="28463" y="1758"/>
                  <a:pt x="28326" y="1712"/>
                  <a:pt x="28212" y="1689"/>
                </a:cubicBezTo>
                <a:lnTo>
                  <a:pt x="28212" y="1689"/>
                </a:lnTo>
                <a:cubicBezTo>
                  <a:pt x="28007" y="1621"/>
                  <a:pt x="27847" y="1552"/>
                  <a:pt x="27687" y="1826"/>
                </a:cubicBezTo>
                <a:lnTo>
                  <a:pt x="27687" y="1826"/>
                </a:lnTo>
                <a:cubicBezTo>
                  <a:pt x="27459" y="2237"/>
                  <a:pt x="27459" y="2009"/>
                  <a:pt x="27117" y="2397"/>
                </a:cubicBezTo>
                <a:lnTo>
                  <a:pt x="27117" y="2397"/>
                </a:lnTo>
                <a:cubicBezTo>
                  <a:pt x="26934" y="2579"/>
                  <a:pt x="26706" y="2716"/>
                  <a:pt x="26478" y="2922"/>
                </a:cubicBezTo>
                <a:lnTo>
                  <a:pt x="26478" y="2922"/>
                </a:lnTo>
                <a:cubicBezTo>
                  <a:pt x="26272" y="3104"/>
                  <a:pt x="25975" y="3036"/>
                  <a:pt x="25724" y="3218"/>
                </a:cubicBezTo>
                <a:lnTo>
                  <a:pt x="25724" y="3218"/>
                </a:lnTo>
                <a:cubicBezTo>
                  <a:pt x="25519" y="3378"/>
                  <a:pt x="25610" y="4246"/>
                  <a:pt x="25382" y="4383"/>
                </a:cubicBezTo>
                <a:lnTo>
                  <a:pt x="25382" y="4383"/>
                </a:lnTo>
                <a:cubicBezTo>
                  <a:pt x="25245" y="4451"/>
                  <a:pt x="25085" y="4451"/>
                  <a:pt x="24926" y="4428"/>
                </a:cubicBezTo>
                <a:lnTo>
                  <a:pt x="24926" y="4428"/>
                </a:lnTo>
                <a:cubicBezTo>
                  <a:pt x="24789" y="4428"/>
                  <a:pt x="24674" y="4428"/>
                  <a:pt x="24560" y="4451"/>
                </a:cubicBezTo>
                <a:lnTo>
                  <a:pt x="24560" y="4451"/>
                </a:lnTo>
                <a:cubicBezTo>
                  <a:pt x="24355" y="4519"/>
                  <a:pt x="24195" y="4474"/>
                  <a:pt x="24058" y="4428"/>
                </a:cubicBezTo>
                <a:lnTo>
                  <a:pt x="24058" y="4428"/>
                </a:lnTo>
                <a:cubicBezTo>
                  <a:pt x="23944" y="4405"/>
                  <a:pt x="23853" y="4383"/>
                  <a:pt x="23784" y="4383"/>
                </a:cubicBezTo>
                <a:lnTo>
                  <a:pt x="23784" y="4383"/>
                </a:lnTo>
                <a:cubicBezTo>
                  <a:pt x="23099" y="4497"/>
                  <a:pt x="23716" y="4040"/>
                  <a:pt x="23214" y="4040"/>
                </a:cubicBezTo>
                <a:lnTo>
                  <a:pt x="23214" y="4040"/>
                </a:lnTo>
                <a:cubicBezTo>
                  <a:pt x="22917" y="4040"/>
                  <a:pt x="22506" y="4246"/>
                  <a:pt x="22346" y="4383"/>
                </a:cubicBezTo>
                <a:lnTo>
                  <a:pt x="22346" y="4383"/>
                </a:lnTo>
                <a:cubicBezTo>
                  <a:pt x="22186" y="4519"/>
                  <a:pt x="22141" y="4748"/>
                  <a:pt x="21913" y="4930"/>
                </a:cubicBezTo>
                <a:lnTo>
                  <a:pt x="21913" y="4930"/>
                </a:lnTo>
                <a:cubicBezTo>
                  <a:pt x="21502" y="5273"/>
                  <a:pt x="21410" y="5478"/>
                  <a:pt x="21228" y="5980"/>
                </a:cubicBezTo>
                <a:lnTo>
                  <a:pt x="21228" y="5980"/>
                </a:lnTo>
                <a:cubicBezTo>
                  <a:pt x="21068" y="6414"/>
                  <a:pt x="21570" y="6688"/>
                  <a:pt x="21342" y="7076"/>
                </a:cubicBezTo>
                <a:lnTo>
                  <a:pt x="21342" y="7076"/>
                </a:lnTo>
                <a:cubicBezTo>
                  <a:pt x="21137" y="7464"/>
                  <a:pt x="20794" y="7167"/>
                  <a:pt x="20589" y="7555"/>
                </a:cubicBezTo>
                <a:lnTo>
                  <a:pt x="20589" y="7555"/>
                </a:lnTo>
                <a:cubicBezTo>
                  <a:pt x="20383" y="7943"/>
                  <a:pt x="20817" y="8354"/>
                  <a:pt x="20589" y="8697"/>
                </a:cubicBezTo>
                <a:lnTo>
                  <a:pt x="20589" y="8697"/>
                </a:lnTo>
                <a:cubicBezTo>
                  <a:pt x="20292" y="9107"/>
                  <a:pt x="20109" y="8925"/>
                  <a:pt x="19699" y="9244"/>
                </a:cubicBezTo>
                <a:lnTo>
                  <a:pt x="19699" y="9244"/>
                </a:lnTo>
                <a:cubicBezTo>
                  <a:pt x="19470" y="9450"/>
                  <a:pt x="19242" y="9838"/>
                  <a:pt x="18991" y="9998"/>
                </a:cubicBezTo>
                <a:lnTo>
                  <a:pt x="18991" y="9998"/>
                </a:lnTo>
                <a:cubicBezTo>
                  <a:pt x="18649" y="10226"/>
                  <a:pt x="18146" y="10454"/>
                  <a:pt x="17941" y="10431"/>
                </a:cubicBezTo>
                <a:lnTo>
                  <a:pt x="17941" y="10431"/>
                </a:lnTo>
                <a:cubicBezTo>
                  <a:pt x="17758" y="10408"/>
                  <a:pt x="17758" y="9541"/>
                  <a:pt x="17530" y="9313"/>
                </a:cubicBezTo>
                <a:lnTo>
                  <a:pt x="17530" y="9313"/>
                </a:lnTo>
                <a:cubicBezTo>
                  <a:pt x="17462" y="9221"/>
                  <a:pt x="17302" y="9244"/>
                  <a:pt x="17142" y="9267"/>
                </a:cubicBezTo>
                <a:lnTo>
                  <a:pt x="17142" y="9267"/>
                </a:lnTo>
                <a:cubicBezTo>
                  <a:pt x="16959" y="9267"/>
                  <a:pt x="16777" y="9290"/>
                  <a:pt x="16686" y="9199"/>
                </a:cubicBezTo>
                <a:lnTo>
                  <a:pt x="16686" y="9199"/>
                </a:lnTo>
                <a:cubicBezTo>
                  <a:pt x="16503" y="8993"/>
                  <a:pt x="16412" y="8697"/>
                  <a:pt x="16229" y="8560"/>
                </a:cubicBezTo>
                <a:lnTo>
                  <a:pt x="16229" y="8560"/>
                </a:lnTo>
                <a:cubicBezTo>
                  <a:pt x="16001" y="8400"/>
                  <a:pt x="15841" y="8126"/>
                  <a:pt x="15613" y="8149"/>
                </a:cubicBezTo>
                <a:lnTo>
                  <a:pt x="15613" y="8149"/>
                </a:lnTo>
                <a:cubicBezTo>
                  <a:pt x="15270" y="8172"/>
                  <a:pt x="15248" y="8582"/>
                  <a:pt x="15111" y="8765"/>
                </a:cubicBezTo>
                <a:lnTo>
                  <a:pt x="15111" y="8765"/>
                </a:lnTo>
                <a:cubicBezTo>
                  <a:pt x="14951" y="8948"/>
                  <a:pt x="14403" y="8811"/>
                  <a:pt x="14266" y="9130"/>
                </a:cubicBezTo>
                <a:lnTo>
                  <a:pt x="14266" y="9130"/>
                </a:lnTo>
                <a:cubicBezTo>
                  <a:pt x="14152" y="9358"/>
                  <a:pt x="14106" y="9610"/>
                  <a:pt x="13901" y="9883"/>
                </a:cubicBezTo>
                <a:lnTo>
                  <a:pt x="13901" y="9883"/>
                </a:lnTo>
                <a:cubicBezTo>
                  <a:pt x="13764" y="10089"/>
                  <a:pt x="13969" y="10591"/>
                  <a:pt x="13878" y="10979"/>
                </a:cubicBezTo>
                <a:lnTo>
                  <a:pt x="13878" y="10979"/>
                </a:lnTo>
                <a:cubicBezTo>
                  <a:pt x="13832" y="11253"/>
                  <a:pt x="14243" y="11618"/>
                  <a:pt x="14198" y="11983"/>
                </a:cubicBezTo>
                <a:lnTo>
                  <a:pt x="14198" y="11983"/>
                </a:lnTo>
                <a:cubicBezTo>
                  <a:pt x="14175" y="12280"/>
                  <a:pt x="13102" y="12485"/>
                  <a:pt x="13079" y="12828"/>
                </a:cubicBezTo>
                <a:lnTo>
                  <a:pt x="13079" y="12828"/>
                </a:lnTo>
                <a:cubicBezTo>
                  <a:pt x="13079" y="13147"/>
                  <a:pt x="13832" y="13513"/>
                  <a:pt x="13810" y="13855"/>
                </a:cubicBezTo>
                <a:lnTo>
                  <a:pt x="13810" y="13855"/>
                </a:lnTo>
                <a:cubicBezTo>
                  <a:pt x="13787" y="14175"/>
                  <a:pt x="12919" y="14426"/>
                  <a:pt x="12897" y="14745"/>
                </a:cubicBezTo>
                <a:lnTo>
                  <a:pt x="12897" y="14745"/>
                </a:lnTo>
                <a:cubicBezTo>
                  <a:pt x="12874" y="15088"/>
                  <a:pt x="12851" y="15361"/>
                  <a:pt x="12805" y="15658"/>
                </a:cubicBezTo>
                <a:lnTo>
                  <a:pt x="12805" y="15658"/>
                </a:lnTo>
                <a:cubicBezTo>
                  <a:pt x="12782" y="16046"/>
                  <a:pt x="13650" y="16594"/>
                  <a:pt x="13559" y="16845"/>
                </a:cubicBezTo>
                <a:lnTo>
                  <a:pt x="13559" y="16845"/>
                </a:lnTo>
                <a:cubicBezTo>
                  <a:pt x="13490" y="17051"/>
                  <a:pt x="13239" y="16959"/>
                  <a:pt x="13011" y="16868"/>
                </a:cubicBezTo>
                <a:lnTo>
                  <a:pt x="13011" y="16868"/>
                </a:lnTo>
                <a:cubicBezTo>
                  <a:pt x="12851" y="16822"/>
                  <a:pt x="12714" y="16754"/>
                  <a:pt x="12600" y="16777"/>
                </a:cubicBezTo>
                <a:lnTo>
                  <a:pt x="12600" y="16777"/>
                </a:lnTo>
                <a:cubicBezTo>
                  <a:pt x="12372" y="16799"/>
                  <a:pt x="12075" y="17416"/>
                  <a:pt x="11801" y="17324"/>
                </a:cubicBezTo>
                <a:lnTo>
                  <a:pt x="11801" y="17324"/>
                </a:lnTo>
                <a:cubicBezTo>
                  <a:pt x="11550" y="17256"/>
                  <a:pt x="11504" y="16366"/>
                  <a:pt x="11276" y="16274"/>
                </a:cubicBezTo>
                <a:lnTo>
                  <a:pt x="11276" y="16274"/>
                </a:lnTo>
                <a:cubicBezTo>
                  <a:pt x="10888" y="16115"/>
                  <a:pt x="10956" y="16914"/>
                  <a:pt x="10888" y="17051"/>
                </a:cubicBezTo>
                <a:lnTo>
                  <a:pt x="10888" y="17051"/>
                </a:lnTo>
                <a:cubicBezTo>
                  <a:pt x="10819" y="17188"/>
                  <a:pt x="10135" y="16046"/>
                  <a:pt x="9678" y="15909"/>
                </a:cubicBezTo>
                <a:lnTo>
                  <a:pt x="9678" y="15909"/>
                </a:lnTo>
                <a:cubicBezTo>
                  <a:pt x="9564" y="15864"/>
                  <a:pt x="9359" y="16115"/>
                  <a:pt x="9153" y="16366"/>
                </a:cubicBezTo>
                <a:lnTo>
                  <a:pt x="9153" y="16366"/>
                </a:lnTo>
                <a:cubicBezTo>
                  <a:pt x="8948" y="16617"/>
                  <a:pt x="8742" y="16868"/>
                  <a:pt x="8605" y="16822"/>
                </a:cubicBezTo>
                <a:lnTo>
                  <a:pt x="8605" y="16822"/>
                </a:lnTo>
                <a:cubicBezTo>
                  <a:pt x="8309" y="16731"/>
                  <a:pt x="8172" y="15818"/>
                  <a:pt x="7898" y="15772"/>
                </a:cubicBezTo>
                <a:lnTo>
                  <a:pt x="7898" y="15772"/>
                </a:lnTo>
                <a:cubicBezTo>
                  <a:pt x="7578" y="15704"/>
                  <a:pt x="7259" y="16160"/>
                  <a:pt x="7008" y="16206"/>
                </a:cubicBezTo>
                <a:lnTo>
                  <a:pt x="7008" y="16206"/>
                </a:lnTo>
                <a:cubicBezTo>
                  <a:pt x="6688" y="16274"/>
                  <a:pt x="6026" y="16183"/>
                  <a:pt x="5935" y="16548"/>
                </a:cubicBezTo>
                <a:lnTo>
                  <a:pt x="5935" y="16548"/>
                </a:lnTo>
                <a:cubicBezTo>
                  <a:pt x="5866" y="16868"/>
                  <a:pt x="6277" y="17279"/>
                  <a:pt x="6277" y="17553"/>
                </a:cubicBezTo>
                <a:lnTo>
                  <a:pt x="6277" y="17553"/>
                </a:lnTo>
                <a:cubicBezTo>
                  <a:pt x="6277" y="17849"/>
                  <a:pt x="6802" y="17964"/>
                  <a:pt x="6848" y="18260"/>
                </a:cubicBezTo>
                <a:lnTo>
                  <a:pt x="6848" y="18260"/>
                </a:lnTo>
                <a:cubicBezTo>
                  <a:pt x="6894" y="18511"/>
                  <a:pt x="5821" y="19150"/>
                  <a:pt x="5889" y="19447"/>
                </a:cubicBezTo>
                <a:lnTo>
                  <a:pt x="5889" y="19447"/>
                </a:lnTo>
                <a:cubicBezTo>
                  <a:pt x="5935" y="19698"/>
                  <a:pt x="6483" y="19812"/>
                  <a:pt x="6505" y="20132"/>
                </a:cubicBezTo>
                <a:lnTo>
                  <a:pt x="6505" y="20132"/>
                </a:lnTo>
                <a:cubicBezTo>
                  <a:pt x="6551" y="20383"/>
                  <a:pt x="7145" y="20657"/>
                  <a:pt x="7145" y="20976"/>
                </a:cubicBezTo>
                <a:lnTo>
                  <a:pt x="7145" y="20976"/>
                </a:lnTo>
                <a:cubicBezTo>
                  <a:pt x="7145" y="21319"/>
                  <a:pt x="7167" y="21730"/>
                  <a:pt x="7122" y="21958"/>
                </a:cubicBezTo>
                <a:lnTo>
                  <a:pt x="7122" y="21958"/>
                </a:lnTo>
                <a:cubicBezTo>
                  <a:pt x="7076" y="22163"/>
                  <a:pt x="6711" y="22095"/>
                  <a:pt x="6391" y="22026"/>
                </a:cubicBezTo>
                <a:lnTo>
                  <a:pt x="6391" y="22026"/>
                </a:lnTo>
                <a:cubicBezTo>
                  <a:pt x="6163" y="21958"/>
                  <a:pt x="5935" y="21912"/>
                  <a:pt x="5866" y="21981"/>
                </a:cubicBezTo>
                <a:lnTo>
                  <a:pt x="5866" y="21981"/>
                </a:lnTo>
                <a:cubicBezTo>
                  <a:pt x="5752" y="22095"/>
                  <a:pt x="5752" y="22163"/>
                  <a:pt x="5798" y="22209"/>
                </a:cubicBezTo>
                <a:lnTo>
                  <a:pt x="5798" y="22209"/>
                </a:lnTo>
                <a:cubicBezTo>
                  <a:pt x="5775" y="22186"/>
                  <a:pt x="5752" y="22186"/>
                  <a:pt x="5707" y="22186"/>
                </a:cubicBezTo>
                <a:lnTo>
                  <a:pt x="5707" y="22186"/>
                </a:lnTo>
                <a:cubicBezTo>
                  <a:pt x="5341" y="22095"/>
                  <a:pt x="5296" y="22483"/>
                  <a:pt x="4839" y="22643"/>
                </a:cubicBezTo>
                <a:lnTo>
                  <a:pt x="4839" y="22643"/>
                </a:lnTo>
                <a:cubicBezTo>
                  <a:pt x="4657" y="22711"/>
                  <a:pt x="4337" y="22780"/>
                  <a:pt x="4086" y="22962"/>
                </a:cubicBezTo>
                <a:lnTo>
                  <a:pt x="4086" y="22962"/>
                </a:lnTo>
                <a:cubicBezTo>
                  <a:pt x="3903" y="23099"/>
                  <a:pt x="3903" y="23624"/>
                  <a:pt x="3698" y="23852"/>
                </a:cubicBezTo>
                <a:lnTo>
                  <a:pt x="3698" y="23852"/>
                </a:lnTo>
                <a:cubicBezTo>
                  <a:pt x="3538" y="24035"/>
                  <a:pt x="3150" y="24035"/>
                  <a:pt x="2990" y="24286"/>
                </a:cubicBezTo>
                <a:lnTo>
                  <a:pt x="2990" y="24286"/>
                </a:lnTo>
                <a:cubicBezTo>
                  <a:pt x="2808" y="24583"/>
                  <a:pt x="2420" y="24811"/>
                  <a:pt x="2328" y="25085"/>
                </a:cubicBezTo>
                <a:lnTo>
                  <a:pt x="2328" y="25085"/>
                </a:lnTo>
                <a:cubicBezTo>
                  <a:pt x="2237" y="25427"/>
                  <a:pt x="2648" y="25907"/>
                  <a:pt x="2648" y="26203"/>
                </a:cubicBezTo>
                <a:lnTo>
                  <a:pt x="2648" y="26203"/>
                </a:lnTo>
                <a:cubicBezTo>
                  <a:pt x="2671" y="26569"/>
                  <a:pt x="2192" y="27162"/>
                  <a:pt x="2306" y="27436"/>
                </a:cubicBezTo>
                <a:lnTo>
                  <a:pt x="2306" y="27436"/>
                </a:lnTo>
                <a:cubicBezTo>
                  <a:pt x="2397" y="27687"/>
                  <a:pt x="2694" y="27664"/>
                  <a:pt x="2990" y="27664"/>
                </a:cubicBezTo>
                <a:lnTo>
                  <a:pt x="2990" y="27664"/>
                </a:lnTo>
                <a:cubicBezTo>
                  <a:pt x="3264" y="27641"/>
                  <a:pt x="3515" y="27619"/>
                  <a:pt x="3561" y="27870"/>
                </a:cubicBezTo>
                <a:lnTo>
                  <a:pt x="3561" y="27870"/>
                </a:lnTo>
                <a:cubicBezTo>
                  <a:pt x="3630" y="28258"/>
                  <a:pt x="3013" y="28326"/>
                  <a:pt x="2968" y="28737"/>
                </a:cubicBezTo>
                <a:lnTo>
                  <a:pt x="2968" y="28737"/>
                </a:lnTo>
                <a:cubicBezTo>
                  <a:pt x="2945" y="29125"/>
                  <a:pt x="2899" y="29125"/>
                  <a:pt x="2853" y="29536"/>
                </a:cubicBezTo>
                <a:lnTo>
                  <a:pt x="2853" y="29536"/>
                </a:lnTo>
                <a:cubicBezTo>
                  <a:pt x="2831" y="29947"/>
                  <a:pt x="3013" y="29901"/>
                  <a:pt x="2876" y="30289"/>
                </a:cubicBezTo>
                <a:lnTo>
                  <a:pt x="2876" y="30289"/>
                </a:lnTo>
                <a:cubicBezTo>
                  <a:pt x="2716" y="30654"/>
                  <a:pt x="2831" y="30563"/>
                  <a:pt x="2397" y="30677"/>
                </a:cubicBezTo>
                <a:lnTo>
                  <a:pt x="2397" y="30677"/>
                </a:lnTo>
                <a:cubicBezTo>
                  <a:pt x="2306" y="30700"/>
                  <a:pt x="2169" y="30517"/>
                  <a:pt x="2009" y="30335"/>
                </a:cubicBezTo>
                <a:lnTo>
                  <a:pt x="2009" y="30335"/>
                </a:lnTo>
                <a:cubicBezTo>
                  <a:pt x="1872" y="30175"/>
                  <a:pt x="1712" y="29992"/>
                  <a:pt x="1575" y="30015"/>
                </a:cubicBezTo>
                <a:lnTo>
                  <a:pt x="1575" y="30015"/>
                </a:lnTo>
                <a:cubicBezTo>
                  <a:pt x="1370" y="30084"/>
                  <a:pt x="1301" y="30951"/>
                  <a:pt x="1050" y="31020"/>
                </a:cubicBezTo>
                <a:lnTo>
                  <a:pt x="1050" y="31020"/>
                </a:lnTo>
                <a:cubicBezTo>
                  <a:pt x="708" y="31111"/>
                  <a:pt x="0" y="31385"/>
                  <a:pt x="69" y="31750"/>
                </a:cubicBezTo>
                <a:lnTo>
                  <a:pt x="69" y="31750"/>
                </a:lnTo>
                <a:cubicBezTo>
                  <a:pt x="114" y="32024"/>
                  <a:pt x="297" y="32572"/>
                  <a:pt x="457" y="32891"/>
                </a:cubicBezTo>
                <a:lnTo>
                  <a:pt x="457" y="32891"/>
                </a:lnTo>
                <a:cubicBezTo>
                  <a:pt x="594" y="33165"/>
                  <a:pt x="1393" y="32960"/>
                  <a:pt x="1575" y="33211"/>
                </a:cubicBezTo>
                <a:lnTo>
                  <a:pt x="1575" y="33211"/>
                </a:lnTo>
                <a:cubicBezTo>
                  <a:pt x="1735" y="33485"/>
                  <a:pt x="1895" y="33759"/>
                  <a:pt x="2077" y="33987"/>
                </a:cubicBezTo>
                <a:lnTo>
                  <a:pt x="2077" y="33987"/>
                </a:lnTo>
                <a:cubicBezTo>
                  <a:pt x="2283" y="34261"/>
                  <a:pt x="2351" y="34786"/>
                  <a:pt x="2511" y="34968"/>
                </a:cubicBezTo>
                <a:lnTo>
                  <a:pt x="2511" y="34968"/>
                </a:lnTo>
                <a:cubicBezTo>
                  <a:pt x="2899" y="35105"/>
                  <a:pt x="2899" y="34352"/>
                  <a:pt x="3310" y="34329"/>
                </a:cubicBezTo>
                <a:lnTo>
                  <a:pt x="3310" y="34329"/>
                </a:lnTo>
                <a:cubicBezTo>
                  <a:pt x="3721" y="34306"/>
                  <a:pt x="3744" y="34923"/>
                  <a:pt x="4132" y="34991"/>
                </a:cubicBezTo>
                <a:lnTo>
                  <a:pt x="4132" y="34991"/>
                </a:lnTo>
                <a:cubicBezTo>
                  <a:pt x="4520" y="35037"/>
                  <a:pt x="4474" y="35402"/>
                  <a:pt x="4885" y="35448"/>
                </a:cubicBezTo>
                <a:lnTo>
                  <a:pt x="4885" y="35448"/>
                </a:lnTo>
                <a:cubicBezTo>
                  <a:pt x="5067" y="35471"/>
                  <a:pt x="5182" y="35334"/>
                  <a:pt x="5296" y="35174"/>
                </a:cubicBezTo>
                <a:lnTo>
                  <a:pt x="5296" y="35174"/>
                </a:lnTo>
                <a:cubicBezTo>
                  <a:pt x="5410" y="35014"/>
                  <a:pt x="5524" y="34854"/>
                  <a:pt x="5729" y="34877"/>
                </a:cubicBezTo>
                <a:lnTo>
                  <a:pt x="5729" y="34877"/>
                </a:lnTo>
                <a:cubicBezTo>
                  <a:pt x="6117" y="34946"/>
                  <a:pt x="6049" y="35539"/>
                  <a:pt x="6437" y="35607"/>
                </a:cubicBezTo>
                <a:lnTo>
                  <a:pt x="6437" y="35607"/>
                </a:lnTo>
                <a:cubicBezTo>
                  <a:pt x="6848" y="35653"/>
                  <a:pt x="6802" y="36018"/>
                  <a:pt x="7190" y="36064"/>
                </a:cubicBezTo>
                <a:lnTo>
                  <a:pt x="7190" y="36064"/>
                </a:lnTo>
                <a:cubicBezTo>
                  <a:pt x="7396" y="36110"/>
                  <a:pt x="7487" y="35996"/>
                  <a:pt x="7601" y="35904"/>
                </a:cubicBezTo>
                <a:lnTo>
                  <a:pt x="7601" y="35904"/>
                </a:lnTo>
                <a:cubicBezTo>
                  <a:pt x="7715" y="35790"/>
                  <a:pt x="7829" y="35699"/>
                  <a:pt x="8012" y="35722"/>
                </a:cubicBezTo>
                <a:lnTo>
                  <a:pt x="8012" y="35722"/>
                </a:lnTo>
                <a:cubicBezTo>
                  <a:pt x="8217" y="35744"/>
                  <a:pt x="8332" y="35676"/>
                  <a:pt x="8423" y="35607"/>
                </a:cubicBezTo>
                <a:lnTo>
                  <a:pt x="8423" y="35607"/>
                </a:lnTo>
                <a:cubicBezTo>
                  <a:pt x="8537" y="35539"/>
                  <a:pt x="8651" y="35471"/>
                  <a:pt x="8834" y="35493"/>
                </a:cubicBezTo>
                <a:lnTo>
                  <a:pt x="8834" y="35493"/>
                </a:lnTo>
                <a:cubicBezTo>
                  <a:pt x="9222" y="35562"/>
                  <a:pt x="9222" y="35539"/>
                  <a:pt x="9633" y="35585"/>
                </a:cubicBezTo>
                <a:lnTo>
                  <a:pt x="9633" y="35585"/>
                </a:lnTo>
                <a:cubicBezTo>
                  <a:pt x="10021" y="35653"/>
                  <a:pt x="9952" y="36224"/>
                  <a:pt x="10340" y="36269"/>
                </a:cubicBezTo>
                <a:lnTo>
                  <a:pt x="10340" y="36269"/>
                </a:lnTo>
                <a:cubicBezTo>
                  <a:pt x="10728" y="36338"/>
                  <a:pt x="10683" y="36772"/>
                  <a:pt x="11071" y="36840"/>
                </a:cubicBezTo>
                <a:lnTo>
                  <a:pt x="11071" y="36840"/>
                </a:lnTo>
                <a:cubicBezTo>
                  <a:pt x="11276" y="36863"/>
                  <a:pt x="11390" y="36657"/>
                  <a:pt x="11527" y="36429"/>
                </a:cubicBezTo>
                <a:lnTo>
                  <a:pt x="11527" y="36429"/>
                </a:lnTo>
                <a:cubicBezTo>
                  <a:pt x="11641" y="36224"/>
                  <a:pt x="11755" y="36018"/>
                  <a:pt x="11961" y="36041"/>
                </a:cubicBezTo>
                <a:lnTo>
                  <a:pt x="11961" y="36041"/>
                </a:lnTo>
                <a:cubicBezTo>
                  <a:pt x="12143" y="36064"/>
                  <a:pt x="12257" y="36041"/>
                  <a:pt x="12349" y="36041"/>
                </a:cubicBezTo>
                <a:lnTo>
                  <a:pt x="12349" y="36041"/>
                </a:lnTo>
                <a:cubicBezTo>
                  <a:pt x="12463" y="36018"/>
                  <a:pt x="12554" y="35996"/>
                  <a:pt x="12760" y="36018"/>
                </a:cubicBezTo>
                <a:lnTo>
                  <a:pt x="12760" y="36018"/>
                </a:lnTo>
                <a:cubicBezTo>
                  <a:pt x="12942" y="36064"/>
                  <a:pt x="13056" y="35996"/>
                  <a:pt x="13148" y="35950"/>
                </a:cubicBezTo>
                <a:lnTo>
                  <a:pt x="13148" y="35950"/>
                </a:lnTo>
                <a:cubicBezTo>
                  <a:pt x="13262" y="35881"/>
                  <a:pt x="13376" y="35813"/>
                  <a:pt x="13559" y="35859"/>
                </a:cubicBezTo>
                <a:lnTo>
                  <a:pt x="13559" y="35859"/>
                </a:lnTo>
                <a:cubicBezTo>
                  <a:pt x="13764" y="35881"/>
                  <a:pt x="13855" y="35859"/>
                  <a:pt x="13969" y="35836"/>
                </a:cubicBezTo>
                <a:lnTo>
                  <a:pt x="13969" y="35836"/>
                </a:lnTo>
                <a:cubicBezTo>
                  <a:pt x="14061" y="35813"/>
                  <a:pt x="14152" y="35790"/>
                  <a:pt x="14357" y="35836"/>
                </a:cubicBezTo>
                <a:lnTo>
                  <a:pt x="14357" y="35836"/>
                </a:lnTo>
                <a:cubicBezTo>
                  <a:pt x="14745" y="35881"/>
                  <a:pt x="14677" y="36566"/>
                  <a:pt x="15065" y="36635"/>
                </a:cubicBezTo>
                <a:lnTo>
                  <a:pt x="15065" y="36635"/>
                </a:lnTo>
                <a:cubicBezTo>
                  <a:pt x="15270" y="36657"/>
                  <a:pt x="15385" y="36498"/>
                  <a:pt x="15499" y="36361"/>
                </a:cubicBezTo>
                <a:lnTo>
                  <a:pt x="15499" y="36361"/>
                </a:lnTo>
                <a:cubicBezTo>
                  <a:pt x="15613" y="36201"/>
                  <a:pt x="15727" y="36041"/>
                  <a:pt x="15910" y="36087"/>
                </a:cubicBezTo>
                <a:lnTo>
                  <a:pt x="15910" y="36087"/>
                </a:lnTo>
                <a:cubicBezTo>
                  <a:pt x="16298" y="36132"/>
                  <a:pt x="16206" y="37091"/>
                  <a:pt x="16594" y="37137"/>
                </a:cubicBezTo>
                <a:lnTo>
                  <a:pt x="16594" y="37137"/>
                </a:lnTo>
                <a:cubicBezTo>
                  <a:pt x="16800" y="37182"/>
                  <a:pt x="16914" y="37000"/>
                  <a:pt x="17028" y="36817"/>
                </a:cubicBezTo>
                <a:lnTo>
                  <a:pt x="17028" y="36817"/>
                </a:lnTo>
                <a:cubicBezTo>
                  <a:pt x="17142" y="36635"/>
                  <a:pt x="17256" y="36475"/>
                  <a:pt x="17462" y="36498"/>
                </a:cubicBezTo>
                <a:lnTo>
                  <a:pt x="17462" y="36498"/>
                </a:lnTo>
                <a:cubicBezTo>
                  <a:pt x="17850" y="36543"/>
                  <a:pt x="17804" y="37068"/>
                  <a:pt x="18192" y="37114"/>
                </a:cubicBezTo>
                <a:lnTo>
                  <a:pt x="18192" y="37114"/>
                </a:lnTo>
                <a:cubicBezTo>
                  <a:pt x="18580" y="37182"/>
                  <a:pt x="18534" y="37525"/>
                  <a:pt x="18922" y="37593"/>
                </a:cubicBezTo>
                <a:lnTo>
                  <a:pt x="18922" y="37593"/>
                </a:lnTo>
                <a:cubicBezTo>
                  <a:pt x="19128" y="37616"/>
                  <a:pt x="19219" y="37548"/>
                  <a:pt x="19333" y="37502"/>
                </a:cubicBezTo>
                <a:lnTo>
                  <a:pt x="19333" y="37502"/>
                </a:lnTo>
                <a:cubicBezTo>
                  <a:pt x="19447" y="37456"/>
                  <a:pt x="19539" y="37388"/>
                  <a:pt x="19744" y="37411"/>
                </a:cubicBezTo>
                <a:lnTo>
                  <a:pt x="19744" y="37411"/>
                </a:lnTo>
                <a:cubicBezTo>
                  <a:pt x="20132" y="37479"/>
                  <a:pt x="20064" y="38118"/>
                  <a:pt x="20452" y="38187"/>
                </a:cubicBezTo>
                <a:lnTo>
                  <a:pt x="20452" y="38187"/>
                </a:lnTo>
                <a:cubicBezTo>
                  <a:pt x="20657" y="38210"/>
                  <a:pt x="20771" y="37958"/>
                  <a:pt x="20908" y="37707"/>
                </a:cubicBezTo>
                <a:lnTo>
                  <a:pt x="20908" y="37707"/>
                </a:lnTo>
                <a:cubicBezTo>
                  <a:pt x="21022" y="37456"/>
                  <a:pt x="21159" y="37205"/>
                  <a:pt x="21342" y="37228"/>
                </a:cubicBezTo>
                <a:lnTo>
                  <a:pt x="21342" y="37228"/>
                </a:lnTo>
                <a:cubicBezTo>
                  <a:pt x="21730" y="37297"/>
                  <a:pt x="21639" y="38324"/>
                  <a:pt x="22027" y="38392"/>
                </a:cubicBezTo>
                <a:lnTo>
                  <a:pt x="22027" y="38392"/>
                </a:lnTo>
                <a:cubicBezTo>
                  <a:pt x="22209" y="38415"/>
                  <a:pt x="22346" y="38141"/>
                  <a:pt x="22460" y="37844"/>
                </a:cubicBezTo>
                <a:lnTo>
                  <a:pt x="22460" y="37844"/>
                </a:lnTo>
                <a:cubicBezTo>
                  <a:pt x="22597" y="37548"/>
                  <a:pt x="22734" y="37274"/>
                  <a:pt x="22917" y="37297"/>
                </a:cubicBezTo>
                <a:lnTo>
                  <a:pt x="22917" y="37297"/>
                </a:lnTo>
                <a:cubicBezTo>
                  <a:pt x="23305" y="37342"/>
                  <a:pt x="23145" y="38232"/>
                  <a:pt x="23624" y="38278"/>
                </a:cubicBezTo>
                <a:lnTo>
                  <a:pt x="23624" y="38278"/>
                </a:lnTo>
                <a:cubicBezTo>
                  <a:pt x="23853" y="38301"/>
                  <a:pt x="24127" y="38392"/>
                  <a:pt x="24423" y="38415"/>
                </a:cubicBezTo>
                <a:lnTo>
                  <a:pt x="24423" y="38415"/>
                </a:lnTo>
                <a:cubicBezTo>
                  <a:pt x="24537" y="38438"/>
                  <a:pt x="24674" y="38301"/>
                  <a:pt x="24811" y="38164"/>
                </a:cubicBezTo>
                <a:lnTo>
                  <a:pt x="24811" y="38164"/>
                </a:lnTo>
                <a:cubicBezTo>
                  <a:pt x="24948" y="38027"/>
                  <a:pt x="25108" y="37913"/>
                  <a:pt x="25245" y="37913"/>
                </a:cubicBezTo>
                <a:lnTo>
                  <a:pt x="25245" y="37913"/>
                </a:lnTo>
                <a:cubicBezTo>
                  <a:pt x="25382" y="37936"/>
                  <a:pt x="25496" y="37890"/>
                  <a:pt x="25633" y="37867"/>
                </a:cubicBezTo>
                <a:lnTo>
                  <a:pt x="25633" y="37867"/>
                </a:lnTo>
                <a:cubicBezTo>
                  <a:pt x="25770" y="37822"/>
                  <a:pt x="25907" y="37776"/>
                  <a:pt x="26044" y="37799"/>
                </a:cubicBezTo>
                <a:lnTo>
                  <a:pt x="26044" y="37799"/>
                </a:lnTo>
                <a:cubicBezTo>
                  <a:pt x="26318" y="37822"/>
                  <a:pt x="26523" y="38598"/>
                  <a:pt x="26797" y="38620"/>
                </a:cubicBezTo>
                <a:lnTo>
                  <a:pt x="26797" y="38620"/>
                </a:lnTo>
                <a:cubicBezTo>
                  <a:pt x="26934" y="38620"/>
                  <a:pt x="27071" y="38415"/>
                  <a:pt x="27208" y="38187"/>
                </a:cubicBezTo>
                <a:lnTo>
                  <a:pt x="27208" y="38187"/>
                </a:lnTo>
                <a:cubicBezTo>
                  <a:pt x="27368" y="37958"/>
                  <a:pt x="27505" y="37730"/>
                  <a:pt x="27642" y="37730"/>
                </a:cubicBezTo>
                <a:lnTo>
                  <a:pt x="27642" y="37730"/>
                </a:lnTo>
                <a:cubicBezTo>
                  <a:pt x="27916" y="37753"/>
                  <a:pt x="28121" y="38712"/>
                  <a:pt x="28372" y="38735"/>
                </a:cubicBezTo>
                <a:lnTo>
                  <a:pt x="28372" y="38735"/>
                </a:lnTo>
                <a:cubicBezTo>
                  <a:pt x="28509" y="38735"/>
                  <a:pt x="28646" y="38643"/>
                  <a:pt x="28783" y="38552"/>
                </a:cubicBezTo>
                <a:lnTo>
                  <a:pt x="28783" y="38552"/>
                </a:lnTo>
                <a:cubicBezTo>
                  <a:pt x="28920" y="38461"/>
                  <a:pt x="29057" y="38369"/>
                  <a:pt x="29194" y="38369"/>
                </a:cubicBezTo>
                <a:lnTo>
                  <a:pt x="29194" y="38369"/>
                </a:lnTo>
                <a:cubicBezTo>
                  <a:pt x="29331" y="38392"/>
                  <a:pt x="29468" y="38255"/>
                  <a:pt x="29605" y="38141"/>
                </a:cubicBezTo>
                <a:lnTo>
                  <a:pt x="29605" y="38141"/>
                </a:lnTo>
                <a:cubicBezTo>
                  <a:pt x="29764" y="38004"/>
                  <a:pt x="29901" y="37867"/>
                  <a:pt x="30016" y="37890"/>
                </a:cubicBezTo>
                <a:lnTo>
                  <a:pt x="30016" y="37890"/>
                </a:lnTo>
                <a:cubicBezTo>
                  <a:pt x="30289" y="37913"/>
                  <a:pt x="30518" y="38598"/>
                  <a:pt x="30769" y="38620"/>
                </a:cubicBezTo>
                <a:lnTo>
                  <a:pt x="30769" y="38620"/>
                </a:lnTo>
                <a:cubicBezTo>
                  <a:pt x="31043" y="38643"/>
                  <a:pt x="31317" y="38735"/>
                  <a:pt x="31568" y="38757"/>
                </a:cubicBezTo>
                <a:lnTo>
                  <a:pt x="31568" y="38757"/>
                </a:lnTo>
                <a:cubicBezTo>
                  <a:pt x="31705" y="38757"/>
                  <a:pt x="31842" y="38712"/>
                  <a:pt x="31979" y="38643"/>
                </a:cubicBezTo>
                <a:lnTo>
                  <a:pt x="31979" y="38643"/>
                </a:lnTo>
                <a:cubicBezTo>
                  <a:pt x="32115" y="38598"/>
                  <a:pt x="32252" y="38529"/>
                  <a:pt x="32367" y="38552"/>
                </a:cubicBezTo>
                <a:lnTo>
                  <a:pt x="32367" y="38552"/>
                </a:lnTo>
                <a:cubicBezTo>
                  <a:pt x="32572" y="38552"/>
                  <a:pt x="32823" y="38392"/>
                  <a:pt x="33165" y="38392"/>
                </a:cubicBezTo>
                <a:lnTo>
                  <a:pt x="33165" y="38392"/>
                </a:lnTo>
                <a:cubicBezTo>
                  <a:pt x="33394" y="38392"/>
                  <a:pt x="33645" y="38324"/>
                  <a:pt x="33942" y="38324"/>
                </a:cubicBezTo>
                <a:lnTo>
                  <a:pt x="33942" y="38324"/>
                </a:lnTo>
                <a:cubicBezTo>
                  <a:pt x="34056" y="38301"/>
                  <a:pt x="34193" y="38324"/>
                  <a:pt x="34330" y="38347"/>
                </a:cubicBezTo>
                <a:lnTo>
                  <a:pt x="34330" y="38347"/>
                </a:lnTo>
                <a:cubicBezTo>
                  <a:pt x="34466" y="38369"/>
                  <a:pt x="34603" y="38392"/>
                  <a:pt x="34740" y="38392"/>
                </a:cubicBezTo>
                <a:lnTo>
                  <a:pt x="34740" y="38392"/>
                </a:lnTo>
                <a:cubicBezTo>
                  <a:pt x="34991" y="38369"/>
                  <a:pt x="35265" y="38164"/>
                  <a:pt x="35539" y="38141"/>
                </a:cubicBezTo>
                <a:lnTo>
                  <a:pt x="35539" y="38141"/>
                </a:lnTo>
                <a:cubicBezTo>
                  <a:pt x="35790" y="38118"/>
                  <a:pt x="36064" y="38073"/>
                  <a:pt x="36338" y="38050"/>
                </a:cubicBezTo>
                <a:lnTo>
                  <a:pt x="36338" y="38050"/>
                </a:lnTo>
                <a:cubicBezTo>
                  <a:pt x="36452" y="38027"/>
                  <a:pt x="36612" y="38301"/>
                  <a:pt x="36749" y="38575"/>
                </a:cubicBezTo>
                <a:lnTo>
                  <a:pt x="36749" y="38575"/>
                </a:lnTo>
                <a:cubicBezTo>
                  <a:pt x="36909" y="38849"/>
                  <a:pt x="37046" y="39100"/>
                  <a:pt x="37183" y="39100"/>
                </a:cubicBezTo>
                <a:lnTo>
                  <a:pt x="37183" y="39100"/>
                </a:lnTo>
                <a:cubicBezTo>
                  <a:pt x="37457" y="39077"/>
                  <a:pt x="37662" y="38232"/>
                  <a:pt x="37936" y="38210"/>
                </a:cubicBezTo>
                <a:lnTo>
                  <a:pt x="37936" y="38210"/>
                </a:lnTo>
                <a:cubicBezTo>
                  <a:pt x="38073" y="38210"/>
                  <a:pt x="38210" y="38324"/>
                  <a:pt x="38347" y="38415"/>
                </a:cubicBezTo>
                <a:lnTo>
                  <a:pt x="38347" y="38415"/>
                </a:lnTo>
                <a:cubicBezTo>
                  <a:pt x="38484" y="38529"/>
                  <a:pt x="38644" y="38620"/>
                  <a:pt x="38780" y="38620"/>
                </a:cubicBezTo>
                <a:lnTo>
                  <a:pt x="38780" y="38620"/>
                </a:lnTo>
                <a:cubicBezTo>
                  <a:pt x="39032" y="38598"/>
                  <a:pt x="39237" y="37662"/>
                  <a:pt x="39511" y="37639"/>
                </a:cubicBezTo>
                <a:lnTo>
                  <a:pt x="39511" y="37639"/>
                </a:lnTo>
                <a:cubicBezTo>
                  <a:pt x="39648" y="37616"/>
                  <a:pt x="39808" y="37913"/>
                  <a:pt x="39945" y="38210"/>
                </a:cubicBezTo>
                <a:lnTo>
                  <a:pt x="39945" y="38210"/>
                </a:lnTo>
                <a:cubicBezTo>
                  <a:pt x="40104" y="38506"/>
                  <a:pt x="40264" y="38780"/>
                  <a:pt x="40401" y="38780"/>
                </a:cubicBezTo>
                <a:lnTo>
                  <a:pt x="40401" y="38780"/>
                </a:lnTo>
                <a:cubicBezTo>
                  <a:pt x="40515" y="38757"/>
                  <a:pt x="40652" y="38780"/>
                  <a:pt x="40789" y="38780"/>
                </a:cubicBezTo>
                <a:lnTo>
                  <a:pt x="40789" y="38780"/>
                </a:lnTo>
                <a:cubicBezTo>
                  <a:pt x="40926" y="38780"/>
                  <a:pt x="41063" y="38803"/>
                  <a:pt x="41200" y="38780"/>
                </a:cubicBezTo>
                <a:lnTo>
                  <a:pt x="41200" y="38780"/>
                </a:lnTo>
                <a:cubicBezTo>
                  <a:pt x="41337" y="38780"/>
                  <a:pt x="41474" y="38780"/>
                  <a:pt x="41611" y="38803"/>
                </a:cubicBezTo>
                <a:lnTo>
                  <a:pt x="41611" y="38803"/>
                </a:lnTo>
                <a:cubicBezTo>
                  <a:pt x="41748" y="38826"/>
                  <a:pt x="41885" y="38849"/>
                  <a:pt x="41999" y="38849"/>
                </a:cubicBezTo>
                <a:lnTo>
                  <a:pt x="41999" y="38849"/>
                </a:lnTo>
                <a:cubicBezTo>
                  <a:pt x="42273" y="38826"/>
                  <a:pt x="42478" y="37822"/>
                  <a:pt x="42752" y="37799"/>
                </a:cubicBezTo>
                <a:lnTo>
                  <a:pt x="42752" y="37799"/>
                </a:lnTo>
                <a:cubicBezTo>
                  <a:pt x="43003" y="37776"/>
                  <a:pt x="43254" y="37502"/>
                  <a:pt x="43528" y="37479"/>
                </a:cubicBezTo>
                <a:lnTo>
                  <a:pt x="43528" y="37479"/>
                </a:lnTo>
                <a:cubicBezTo>
                  <a:pt x="43802" y="37456"/>
                  <a:pt x="44053" y="37274"/>
                  <a:pt x="44304" y="37251"/>
                </a:cubicBezTo>
                <a:lnTo>
                  <a:pt x="44304" y="37251"/>
                </a:lnTo>
                <a:cubicBezTo>
                  <a:pt x="44578" y="37205"/>
                  <a:pt x="44829" y="37091"/>
                  <a:pt x="45103" y="37068"/>
                </a:cubicBezTo>
                <a:lnTo>
                  <a:pt x="45103" y="37068"/>
                </a:lnTo>
                <a:cubicBezTo>
                  <a:pt x="45377" y="37045"/>
                  <a:pt x="45628" y="36977"/>
                  <a:pt x="45902" y="36954"/>
                </a:cubicBezTo>
                <a:lnTo>
                  <a:pt x="45902" y="36954"/>
                </a:lnTo>
                <a:cubicBezTo>
                  <a:pt x="46039" y="36931"/>
                  <a:pt x="46176" y="37205"/>
                  <a:pt x="46336" y="37479"/>
                </a:cubicBezTo>
                <a:lnTo>
                  <a:pt x="46336" y="37479"/>
                </a:lnTo>
                <a:cubicBezTo>
                  <a:pt x="46495" y="37753"/>
                  <a:pt x="46655" y="38027"/>
                  <a:pt x="46769" y="38027"/>
                </a:cubicBezTo>
                <a:lnTo>
                  <a:pt x="46769" y="38027"/>
                </a:lnTo>
                <a:cubicBezTo>
                  <a:pt x="47043" y="37981"/>
                  <a:pt x="47317" y="37822"/>
                  <a:pt x="47568" y="37799"/>
                </a:cubicBezTo>
                <a:lnTo>
                  <a:pt x="47568" y="37799"/>
                </a:lnTo>
                <a:cubicBezTo>
                  <a:pt x="47842" y="37776"/>
                  <a:pt x="48116" y="37776"/>
                  <a:pt x="48367" y="37753"/>
                </a:cubicBezTo>
                <a:lnTo>
                  <a:pt x="48367" y="37753"/>
                </a:lnTo>
                <a:cubicBezTo>
                  <a:pt x="48504" y="37730"/>
                  <a:pt x="48641" y="37753"/>
                  <a:pt x="48778" y="37776"/>
                </a:cubicBezTo>
                <a:lnTo>
                  <a:pt x="48778" y="37776"/>
                </a:lnTo>
                <a:cubicBezTo>
                  <a:pt x="48915" y="37799"/>
                  <a:pt x="49052" y="37822"/>
                  <a:pt x="49189" y="37799"/>
                </a:cubicBezTo>
                <a:lnTo>
                  <a:pt x="49189" y="37799"/>
                </a:lnTo>
                <a:cubicBezTo>
                  <a:pt x="49463" y="37776"/>
                  <a:pt x="49645" y="36840"/>
                  <a:pt x="49896" y="36817"/>
                </a:cubicBezTo>
                <a:lnTo>
                  <a:pt x="49896" y="36817"/>
                </a:lnTo>
                <a:cubicBezTo>
                  <a:pt x="50033" y="36794"/>
                  <a:pt x="50216" y="37068"/>
                  <a:pt x="50376" y="37319"/>
                </a:cubicBezTo>
                <a:lnTo>
                  <a:pt x="50376" y="37319"/>
                </a:lnTo>
                <a:cubicBezTo>
                  <a:pt x="50513" y="37593"/>
                  <a:pt x="50672" y="37867"/>
                  <a:pt x="50787" y="37844"/>
                </a:cubicBezTo>
                <a:lnTo>
                  <a:pt x="50787" y="37844"/>
                </a:lnTo>
                <a:cubicBezTo>
                  <a:pt x="51106" y="37799"/>
                  <a:pt x="51357" y="37570"/>
                  <a:pt x="51585" y="37525"/>
                </a:cubicBezTo>
                <a:lnTo>
                  <a:pt x="51585" y="37525"/>
                </a:lnTo>
                <a:cubicBezTo>
                  <a:pt x="52042" y="37456"/>
                  <a:pt x="51996" y="36338"/>
                  <a:pt x="52042" y="36315"/>
                </a:cubicBezTo>
                <a:lnTo>
                  <a:pt x="52042" y="36315"/>
                </a:lnTo>
                <a:cubicBezTo>
                  <a:pt x="52133" y="36224"/>
                  <a:pt x="52202" y="36224"/>
                  <a:pt x="52225" y="36224"/>
                </a:cubicBezTo>
                <a:lnTo>
                  <a:pt x="52225" y="36224"/>
                </a:lnTo>
                <a:cubicBezTo>
                  <a:pt x="52202" y="36201"/>
                  <a:pt x="52156" y="36132"/>
                  <a:pt x="52110" y="35927"/>
                </a:cubicBezTo>
                <a:lnTo>
                  <a:pt x="52110" y="35927"/>
                </a:lnTo>
                <a:cubicBezTo>
                  <a:pt x="51996" y="35425"/>
                  <a:pt x="52133" y="35379"/>
                  <a:pt x="52110" y="34809"/>
                </a:cubicBezTo>
                <a:lnTo>
                  <a:pt x="52110" y="34809"/>
                </a:lnTo>
                <a:cubicBezTo>
                  <a:pt x="52088" y="34489"/>
                  <a:pt x="52544" y="34101"/>
                  <a:pt x="52567" y="33759"/>
                </a:cubicBezTo>
                <a:lnTo>
                  <a:pt x="52567" y="33759"/>
                </a:lnTo>
                <a:cubicBezTo>
                  <a:pt x="52590" y="33393"/>
                  <a:pt x="52430" y="33005"/>
                  <a:pt x="52521" y="32732"/>
                </a:cubicBezTo>
                <a:lnTo>
                  <a:pt x="52521" y="32732"/>
                </a:lnTo>
                <a:cubicBezTo>
                  <a:pt x="52658" y="32366"/>
                  <a:pt x="53069" y="32298"/>
                  <a:pt x="53138" y="32092"/>
                </a:cubicBezTo>
                <a:lnTo>
                  <a:pt x="53138" y="32092"/>
                </a:lnTo>
                <a:cubicBezTo>
                  <a:pt x="53206" y="31864"/>
                  <a:pt x="52978" y="31522"/>
                  <a:pt x="53001" y="31157"/>
                </a:cubicBezTo>
                <a:lnTo>
                  <a:pt x="53001" y="31157"/>
                </a:lnTo>
                <a:cubicBezTo>
                  <a:pt x="53046" y="30928"/>
                  <a:pt x="52909" y="30654"/>
                  <a:pt x="52955" y="30289"/>
                </a:cubicBezTo>
                <a:lnTo>
                  <a:pt x="52955" y="30289"/>
                </a:lnTo>
                <a:cubicBezTo>
                  <a:pt x="53001" y="29787"/>
                  <a:pt x="53457" y="29194"/>
                  <a:pt x="53343" y="28988"/>
                </a:cubicBezTo>
                <a:lnTo>
                  <a:pt x="53343" y="28988"/>
                </a:lnTo>
                <a:cubicBezTo>
                  <a:pt x="53297" y="28874"/>
                  <a:pt x="53046" y="28943"/>
                  <a:pt x="52795" y="28988"/>
                </a:cubicBezTo>
                <a:lnTo>
                  <a:pt x="52795" y="28988"/>
                </a:lnTo>
                <a:cubicBezTo>
                  <a:pt x="52521" y="29057"/>
                  <a:pt x="52225" y="29125"/>
                  <a:pt x="52088" y="28965"/>
                </a:cubicBezTo>
                <a:lnTo>
                  <a:pt x="52088" y="28965"/>
                </a:lnTo>
                <a:cubicBezTo>
                  <a:pt x="51905" y="28806"/>
                  <a:pt x="51882" y="28303"/>
                  <a:pt x="51654" y="27984"/>
                </a:cubicBezTo>
                <a:lnTo>
                  <a:pt x="51654" y="27984"/>
                </a:lnTo>
                <a:cubicBezTo>
                  <a:pt x="51449" y="27687"/>
                  <a:pt x="51517" y="27322"/>
                  <a:pt x="51449" y="27094"/>
                </a:cubicBezTo>
                <a:lnTo>
                  <a:pt x="51449" y="27094"/>
                </a:lnTo>
                <a:cubicBezTo>
                  <a:pt x="51357" y="26797"/>
                  <a:pt x="51220" y="26592"/>
                  <a:pt x="51220" y="26249"/>
                </a:cubicBezTo>
                <a:lnTo>
                  <a:pt x="51220" y="26249"/>
                </a:lnTo>
                <a:cubicBezTo>
                  <a:pt x="51220" y="25998"/>
                  <a:pt x="50695" y="25633"/>
                  <a:pt x="50718" y="25268"/>
                </a:cubicBezTo>
                <a:lnTo>
                  <a:pt x="50718" y="25268"/>
                </a:lnTo>
                <a:cubicBezTo>
                  <a:pt x="50741" y="24994"/>
                  <a:pt x="51334" y="24765"/>
                  <a:pt x="51357" y="24423"/>
                </a:cubicBezTo>
                <a:lnTo>
                  <a:pt x="51357" y="24423"/>
                </a:lnTo>
                <a:cubicBezTo>
                  <a:pt x="51380" y="24149"/>
                  <a:pt x="51471" y="23852"/>
                  <a:pt x="51494" y="23510"/>
                </a:cubicBezTo>
                <a:lnTo>
                  <a:pt x="51494" y="23510"/>
                </a:lnTo>
                <a:cubicBezTo>
                  <a:pt x="51517" y="23213"/>
                  <a:pt x="51745" y="22917"/>
                  <a:pt x="51745" y="22574"/>
                </a:cubicBezTo>
                <a:lnTo>
                  <a:pt x="51745" y="22574"/>
                </a:lnTo>
                <a:cubicBezTo>
                  <a:pt x="51768" y="22232"/>
                  <a:pt x="51996" y="21890"/>
                  <a:pt x="51974" y="21661"/>
                </a:cubicBezTo>
                <a:lnTo>
                  <a:pt x="51974" y="21661"/>
                </a:lnTo>
                <a:cubicBezTo>
                  <a:pt x="51951" y="21182"/>
                  <a:pt x="51722" y="20657"/>
                  <a:pt x="51654" y="20520"/>
                </a:cubicBezTo>
                <a:lnTo>
                  <a:pt x="51654" y="20520"/>
                </a:lnTo>
                <a:cubicBezTo>
                  <a:pt x="51517" y="20269"/>
                  <a:pt x="50787" y="20588"/>
                  <a:pt x="50513" y="20771"/>
                </a:cubicBezTo>
                <a:lnTo>
                  <a:pt x="50513" y="20771"/>
                </a:lnTo>
                <a:cubicBezTo>
                  <a:pt x="50307" y="20931"/>
                  <a:pt x="50353" y="20999"/>
                  <a:pt x="50125" y="20771"/>
                </a:cubicBezTo>
                <a:lnTo>
                  <a:pt x="50125" y="20771"/>
                </a:lnTo>
                <a:cubicBezTo>
                  <a:pt x="49896" y="20543"/>
                  <a:pt x="49714" y="20543"/>
                  <a:pt x="49622" y="20292"/>
                </a:cubicBezTo>
                <a:lnTo>
                  <a:pt x="49622" y="20292"/>
                </a:lnTo>
                <a:cubicBezTo>
                  <a:pt x="49531" y="20063"/>
                  <a:pt x="49440" y="19904"/>
                  <a:pt x="49417" y="19516"/>
                </a:cubicBezTo>
                <a:lnTo>
                  <a:pt x="49417" y="19516"/>
                </a:lnTo>
                <a:cubicBezTo>
                  <a:pt x="49394" y="19265"/>
                  <a:pt x="49189" y="18991"/>
                  <a:pt x="49189" y="18625"/>
                </a:cubicBezTo>
                <a:lnTo>
                  <a:pt x="49189" y="18625"/>
                </a:lnTo>
                <a:cubicBezTo>
                  <a:pt x="49189" y="18374"/>
                  <a:pt x="49531" y="18078"/>
                  <a:pt x="49531" y="17735"/>
                </a:cubicBezTo>
                <a:lnTo>
                  <a:pt x="49531" y="17735"/>
                </a:lnTo>
                <a:cubicBezTo>
                  <a:pt x="49531" y="17279"/>
                  <a:pt x="48983" y="16891"/>
                  <a:pt x="49006" y="16594"/>
                </a:cubicBezTo>
                <a:lnTo>
                  <a:pt x="49006" y="16594"/>
                </a:lnTo>
                <a:cubicBezTo>
                  <a:pt x="49006" y="16046"/>
                  <a:pt x="48732" y="15841"/>
                  <a:pt x="48687" y="15613"/>
                </a:cubicBezTo>
                <a:lnTo>
                  <a:pt x="48687" y="15613"/>
                </a:lnTo>
                <a:cubicBezTo>
                  <a:pt x="48641" y="15293"/>
                  <a:pt x="48801" y="15202"/>
                  <a:pt x="48550" y="14722"/>
                </a:cubicBezTo>
                <a:lnTo>
                  <a:pt x="48550" y="14722"/>
                </a:lnTo>
                <a:cubicBezTo>
                  <a:pt x="48390" y="14426"/>
                  <a:pt x="48207" y="14380"/>
                  <a:pt x="47979" y="14152"/>
                </a:cubicBezTo>
                <a:lnTo>
                  <a:pt x="47979" y="14152"/>
                </a:lnTo>
                <a:cubicBezTo>
                  <a:pt x="47774" y="13946"/>
                  <a:pt x="48207" y="12896"/>
                  <a:pt x="48002" y="12645"/>
                </a:cubicBezTo>
                <a:lnTo>
                  <a:pt x="48002" y="12645"/>
                </a:lnTo>
                <a:cubicBezTo>
                  <a:pt x="47819" y="12417"/>
                  <a:pt x="47249" y="12645"/>
                  <a:pt x="47089" y="12326"/>
                </a:cubicBezTo>
                <a:lnTo>
                  <a:pt x="47089" y="12326"/>
                </a:lnTo>
                <a:cubicBezTo>
                  <a:pt x="46952" y="12052"/>
                  <a:pt x="46427" y="11938"/>
                  <a:pt x="46336" y="11572"/>
                </a:cubicBezTo>
                <a:lnTo>
                  <a:pt x="46336" y="11572"/>
                </a:lnTo>
                <a:cubicBezTo>
                  <a:pt x="46199" y="11093"/>
                  <a:pt x="46632" y="10545"/>
                  <a:pt x="46541" y="10340"/>
                </a:cubicBezTo>
                <a:lnTo>
                  <a:pt x="46541" y="10340"/>
                </a:lnTo>
                <a:cubicBezTo>
                  <a:pt x="46450" y="10157"/>
                  <a:pt x="46290" y="10157"/>
                  <a:pt x="46107" y="10157"/>
                </a:cubicBezTo>
                <a:lnTo>
                  <a:pt x="46107" y="10157"/>
                </a:lnTo>
                <a:cubicBezTo>
                  <a:pt x="45970" y="10157"/>
                  <a:pt x="45811" y="10157"/>
                  <a:pt x="45651" y="10089"/>
                </a:cubicBezTo>
                <a:lnTo>
                  <a:pt x="45651" y="10089"/>
                </a:lnTo>
                <a:cubicBezTo>
                  <a:pt x="45445" y="9998"/>
                  <a:pt x="45286" y="9610"/>
                  <a:pt x="44943" y="9404"/>
                </a:cubicBezTo>
                <a:lnTo>
                  <a:pt x="44943" y="9404"/>
                </a:lnTo>
                <a:cubicBezTo>
                  <a:pt x="44829" y="9358"/>
                  <a:pt x="44692" y="9358"/>
                  <a:pt x="44555" y="9358"/>
                </a:cubicBezTo>
                <a:lnTo>
                  <a:pt x="44555" y="9358"/>
                </a:lnTo>
                <a:cubicBezTo>
                  <a:pt x="44373" y="9358"/>
                  <a:pt x="44167" y="9381"/>
                  <a:pt x="44007" y="9267"/>
                </a:cubicBezTo>
                <a:lnTo>
                  <a:pt x="44007" y="9267"/>
                </a:lnTo>
                <a:cubicBezTo>
                  <a:pt x="43756" y="9085"/>
                  <a:pt x="43939" y="8194"/>
                  <a:pt x="43756" y="8057"/>
                </a:cubicBezTo>
                <a:lnTo>
                  <a:pt x="43756" y="8057"/>
                </a:lnTo>
                <a:cubicBezTo>
                  <a:pt x="43619" y="7943"/>
                  <a:pt x="43437" y="7943"/>
                  <a:pt x="43277" y="7943"/>
                </a:cubicBezTo>
                <a:lnTo>
                  <a:pt x="43277" y="7943"/>
                </a:lnTo>
                <a:cubicBezTo>
                  <a:pt x="43117" y="7966"/>
                  <a:pt x="43003" y="7966"/>
                  <a:pt x="42935" y="7875"/>
                </a:cubicBezTo>
                <a:lnTo>
                  <a:pt x="42935" y="7875"/>
                </a:lnTo>
                <a:cubicBezTo>
                  <a:pt x="42775" y="7578"/>
                  <a:pt x="42227" y="7236"/>
                  <a:pt x="42250" y="6939"/>
                </a:cubicBezTo>
                <a:lnTo>
                  <a:pt x="42250" y="6939"/>
                </a:lnTo>
                <a:cubicBezTo>
                  <a:pt x="42273" y="6665"/>
                  <a:pt x="42364" y="6391"/>
                  <a:pt x="42387" y="6049"/>
                </a:cubicBezTo>
                <a:lnTo>
                  <a:pt x="42387" y="6049"/>
                </a:lnTo>
                <a:cubicBezTo>
                  <a:pt x="42387" y="5798"/>
                  <a:pt x="42752" y="5569"/>
                  <a:pt x="42684" y="5227"/>
                </a:cubicBezTo>
                <a:lnTo>
                  <a:pt x="42684" y="5227"/>
                </a:lnTo>
                <a:cubicBezTo>
                  <a:pt x="42615" y="4793"/>
                  <a:pt x="42524" y="4519"/>
                  <a:pt x="42478" y="4314"/>
                </a:cubicBezTo>
                <a:lnTo>
                  <a:pt x="42478" y="4314"/>
                </a:lnTo>
                <a:cubicBezTo>
                  <a:pt x="42341" y="3629"/>
                  <a:pt x="42866" y="3561"/>
                  <a:pt x="42615" y="3150"/>
                </a:cubicBezTo>
                <a:lnTo>
                  <a:pt x="42615" y="3150"/>
                </a:lnTo>
                <a:cubicBezTo>
                  <a:pt x="42455" y="2945"/>
                  <a:pt x="41793" y="3036"/>
                  <a:pt x="41497" y="3081"/>
                </a:cubicBezTo>
                <a:lnTo>
                  <a:pt x="41497" y="3081"/>
                </a:lnTo>
                <a:cubicBezTo>
                  <a:pt x="41109" y="3127"/>
                  <a:pt x="41131" y="3355"/>
                  <a:pt x="40721" y="3378"/>
                </a:cubicBezTo>
                <a:lnTo>
                  <a:pt x="40721" y="3378"/>
                </a:lnTo>
                <a:cubicBezTo>
                  <a:pt x="40355" y="3401"/>
                  <a:pt x="40401" y="3036"/>
                  <a:pt x="40036" y="2990"/>
                </a:cubicBezTo>
                <a:lnTo>
                  <a:pt x="40036" y="2990"/>
                </a:lnTo>
                <a:cubicBezTo>
                  <a:pt x="39830" y="2945"/>
                  <a:pt x="39739" y="3036"/>
                  <a:pt x="39625" y="3104"/>
                </a:cubicBezTo>
                <a:lnTo>
                  <a:pt x="39625" y="3104"/>
                </a:lnTo>
                <a:cubicBezTo>
                  <a:pt x="39534" y="3196"/>
                  <a:pt x="39420" y="3264"/>
                  <a:pt x="39237" y="3241"/>
                </a:cubicBezTo>
                <a:lnTo>
                  <a:pt x="39237" y="3241"/>
                </a:lnTo>
                <a:cubicBezTo>
                  <a:pt x="38872" y="3196"/>
                  <a:pt x="38940" y="2990"/>
                  <a:pt x="38575" y="2853"/>
                </a:cubicBezTo>
                <a:lnTo>
                  <a:pt x="38575" y="2853"/>
                </a:lnTo>
                <a:cubicBezTo>
                  <a:pt x="38164" y="2693"/>
                  <a:pt x="38255" y="2853"/>
                  <a:pt x="37822" y="2488"/>
                </a:cubicBezTo>
                <a:lnTo>
                  <a:pt x="37822" y="2488"/>
                </a:lnTo>
                <a:cubicBezTo>
                  <a:pt x="37616" y="2328"/>
                  <a:pt x="37320" y="2191"/>
                  <a:pt x="37046" y="1986"/>
                </a:cubicBezTo>
                <a:lnTo>
                  <a:pt x="37046" y="1986"/>
                </a:lnTo>
                <a:cubicBezTo>
                  <a:pt x="36932" y="1895"/>
                  <a:pt x="36749" y="1963"/>
                  <a:pt x="36566" y="2009"/>
                </a:cubicBezTo>
                <a:lnTo>
                  <a:pt x="36566" y="2009"/>
                </a:lnTo>
                <a:cubicBezTo>
                  <a:pt x="36361" y="2077"/>
                  <a:pt x="36178" y="2123"/>
                  <a:pt x="36041" y="2054"/>
                </a:cubicBezTo>
                <a:lnTo>
                  <a:pt x="36041" y="2054"/>
                </a:lnTo>
                <a:cubicBezTo>
                  <a:pt x="35790" y="1895"/>
                  <a:pt x="35676" y="1415"/>
                  <a:pt x="35425" y="1301"/>
                </a:cubicBezTo>
                <a:lnTo>
                  <a:pt x="35425" y="1301"/>
                </a:lnTo>
                <a:cubicBezTo>
                  <a:pt x="35128" y="1164"/>
                  <a:pt x="35060" y="91"/>
                  <a:pt x="34763" y="23"/>
                </a:cubicBezTo>
                <a:lnTo>
                  <a:pt x="34763" y="23"/>
                </a:lnTo>
                <a:cubicBezTo>
                  <a:pt x="34763" y="23"/>
                  <a:pt x="34740" y="0"/>
                  <a:pt x="34718" y="0"/>
                </a:cubicBezTo>
                <a:lnTo>
                  <a:pt x="34718" y="0"/>
                </a:lnTo>
                <a:cubicBezTo>
                  <a:pt x="34421" y="0"/>
                  <a:pt x="34078" y="388"/>
                  <a:pt x="33873" y="434"/>
                </a:cubicBezTo>
                <a:moveTo>
                  <a:pt x="52225" y="36224"/>
                </a:moveTo>
                <a:cubicBezTo>
                  <a:pt x="52247" y="36224"/>
                  <a:pt x="52247" y="36224"/>
                  <a:pt x="52247" y="36224"/>
                </a:cubicBezTo>
                <a:lnTo>
                  <a:pt x="52247" y="36224"/>
                </a:lnTo>
                <a:cubicBezTo>
                  <a:pt x="52247" y="36224"/>
                  <a:pt x="52247" y="36224"/>
                  <a:pt x="52225" y="36224"/>
                </a:cubicBezTo>
                <a:lnTo>
                  <a:pt x="52225" y="36224"/>
                </a:lnTo>
                <a:cubicBezTo>
                  <a:pt x="52225" y="36224"/>
                  <a:pt x="52225" y="36224"/>
                  <a:pt x="52225" y="36224"/>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1"/>
          <p:cNvSpPr/>
          <p:nvPr/>
        </p:nvSpPr>
        <p:spPr>
          <a:xfrm>
            <a:off x="6234419" y="-1700900"/>
            <a:ext cx="2452411" cy="7102177"/>
          </a:xfrm>
          <a:custGeom>
            <a:avLst/>
            <a:gdLst/>
            <a:ahLst/>
            <a:cxnLst/>
            <a:rect l="l" t="t" r="r" b="b"/>
            <a:pathLst>
              <a:path w="72220" h="209149" extrusionOk="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rgbClr val="344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1"/>
          <p:cNvSpPr/>
          <p:nvPr/>
        </p:nvSpPr>
        <p:spPr>
          <a:xfrm>
            <a:off x="7778958" y="3654841"/>
            <a:ext cx="1542485" cy="1568803"/>
          </a:xfrm>
          <a:custGeom>
            <a:avLst/>
            <a:gdLst/>
            <a:ahLst/>
            <a:cxnLst/>
            <a:rect l="l" t="t" r="r" b="b"/>
            <a:pathLst>
              <a:path w="45424" h="46199" extrusionOk="0">
                <a:moveTo>
                  <a:pt x="26570" y="1"/>
                </a:moveTo>
                <a:cubicBezTo>
                  <a:pt x="26182" y="69"/>
                  <a:pt x="26045" y="1370"/>
                  <a:pt x="25657" y="1507"/>
                </a:cubicBezTo>
                <a:lnTo>
                  <a:pt x="25657" y="1507"/>
                </a:lnTo>
                <a:cubicBezTo>
                  <a:pt x="25269" y="1667"/>
                  <a:pt x="25132" y="2215"/>
                  <a:pt x="24766" y="2397"/>
                </a:cubicBezTo>
                <a:lnTo>
                  <a:pt x="24766" y="2397"/>
                </a:lnTo>
                <a:cubicBezTo>
                  <a:pt x="24561" y="2488"/>
                  <a:pt x="24287" y="2420"/>
                  <a:pt x="24036" y="2352"/>
                </a:cubicBezTo>
                <a:lnTo>
                  <a:pt x="24036" y="2352"/>
                </a:lnTo>
                <a:cubicBezTo>
                  <a:pt x="23762" y="2283"/>
                  <a:pt x="23488" y="2215"/>
                  <a:pt x="23328" y="2329"/>
                </a:cubicBezTo>
                <a:lnTo>
                  <a:pt x="23328" y="2329"/>
                </a:lnTo>
                <a:cubicBezTo>
                  <a:pt x="22940" y="2557"/>
                  <a:pt x="22530" y="2717"/>
                  <a:pt x="22233" y="2945"/>
                </a:cubicBezTo>
                <a:lnTo>
                  <a:pt x="22233" y="2945"/>
                </a:lnTo>
                <a:cubicBezTo>
                  <a:pt x="21617" y="3356"/>
                  <a:pt x="21753" y="3173"/>
                  <a:pt x="21160" y="3356"/>
                </a:cubicBezTo>
                <a:lnTo>
                  <a:pt x="21160" y="3356"/>
                </a:lnTo>
                <a:cubicBezTo>
                  <a:pt x="20658" y="3516"/>
                  <a:pt x="20749" y="3744"/>
                  <a:pt x="20201" y="3812"/>
                </a:cubicBezTo>
                <a:lnTo>
                  <a:pt x="20201" y="3812"/>
                </a:lnTo>
                <a:cubicBezTo>
                  <a:pt x="19950" y="3858"/>
                  <a:pt x="19791" y="3767"/>
                  <a:pt x="19654" y="3653"/>
                </a:cubicBezTo>
                <a:lnTo>
                  <a:pt x="19654" y="3653"/>
                </a:lnTo>
                <a:cubicBezTo>
                  <a:pt x="19517" y="3561"/>
                  <a:pt x="19357" y="3470"/>
                  <a:pt x="19106" y="3493"/>
                </a:cubicBezTo>
                <a:lnTo>
                  <a:pt x="19106" y="3493"/>
                </a:lnTo>
                <a:cubicBezTo>
                  <a:pt x="18558" y="3561"/>
                  <a:pt x="18649" y="3995"/>
                  <a:pt x="18101" y="3972"/>
                </a:cubicBezTo>
                <a:lnTo>
                  <a:pt x="18101" y="3972"/>
                </a:lnTo>
                <a:cubicBezTo>
                  <a:pt x="17531" y="3949"/>
                  <a:pt x="17576" y="3675"/>
                  <a:pt x="17006" y="3630"/>
                </a:cubicBezTo>
                <a:lnTo>
                  <a:pt x="17006" y="3630"/>
                </a:lnTo>
                <a:cubicBezTo>
                  <a:pt x="16595" y="3584"/>
                  <a:pt x="15636" y="3470"/>
                  <a:pt x="15431" y="3721"/>
                </a:cubicBezTo>
                <a:lnTo>
                  <a:pt x="15431" y="3721"/>
                </a:lnTo>
                <a:cubicBezTo>
                  <a:pt x="15043" y="4178"/>
                  <a:pt x="15796" y="4269"/>
                  <a:pt x="15613" y="5091"/>
                </a:cubicBezTo>
                <a:lnTo>
                  <a:pt x="15613" y="5091"/>
                </a:lnTo>
                <a:cubicBezTo>
                  <a:pt x="15545" y="5319"/>
                  <a:pt x="15431" y="5661"/>
                  <a:pt x="15317" y="6141"/>
                </a:cubicBezTo>
                <a:lnTo>
                  <a:pt x="15317" y="6141"/>
                </a:lnTo>
                <a:cubicBezTo>
                  <a:pt x="15225" y="6551"/>
                  <a:pt x="15728" y="6825"/>
                  <a:pt x="15750" y="7122"/>
                </a:cubicBezTo>
                <a:lnTo>
                  <a:pt x="15750" y="7122"/>
                </a:lnTo>
                <a:cubicBezTo>
                  <a:pt x="15773" y="7533"/>
                  <a:pt x="15910" y="7852"/>
                  <a:pt x="15956" y="8172"/>
                </a:cubicBezTo>
                <a:lnTo>
                  <a:pt x="15956" y="8172"/>
                </a:lnTo>
                <a:cubicBezTo>
                  <a:pt x="15979" y="8514"/>
                  <a:pt x="15203" y="8925"/>
                  <a:pt x="14952" y="9290"/>
                </a:cubicBezTo>
                <a:lnTo>
                  <a:pt x="14952" y="9290"/>
                </a:lnTo>
                <a:cubicBezTo>
                  <a:pt x="14883" y="9382"/>
                  <a:pt x="14700" y="9382"/>
                  <a:pt x="14472" y="9382"/>
                </a:cubicBezTo>
                <a:lnTo>
                  <a:pt x="14472" y="9382"/>
                </a:lnTo>
                <a:cubicBezTo>
                  <a:pt x="14244" y="9359"/>
                  <a:pt x="13993" y="9359"/>
                  <a:pt x="13787" y="9496"/>
                </a:cubicBezTo>
                <a:lnTo>
                  <a:pt x="13787" y="9496"/>
                </a:lnTo>
                <a:cubicBezTo>
                  <a:pt x="13536" y="9678"/>
                  <a:pt x="13810" y="10728"/>
                  <a:pt x="13445" y="10934"/>
                </a:cubicBezTo>
                <a:lnTo>
                  <a:pt x="13445" y="10934"/>
                </a:lnTo>
                <a:cubicBezTo>
                  <a:pt x="13194" y="11048"/>
                  <a:pt x="12920" y="11048"/>
                  <a:pt x="12646" y="11048"/>
                </a:cubicBezTo>
                <a:lnTo>
                  <a:pt x="12646" y="11048"/>
                </a:lnTo>
                <a:cubicBezTo>
                  <a:pt x="12441" y="11048"/>
                  <a:pt x="12258" y="11025"/>
                  <a:pt x="12121" y="11094"/>
                </a:cubicBezTo>
                <a:lnTo>
                  <a:pt x="12121" y="11094"/>
                </a:lnTo>
                <a:cubicBezTo>
                  <a:pt x="11619" y="11345"/>
                  <a:pt x="11391" y="11778"/>
                  <a:pt x="11094" y="11892"/>
                </a:cubicBezTo>
                <a:lnTo>
                  <a:pt x="11094" y="11892"/>
                </a:lnTo>
                <a:cubicBezTo>
                  <a:pt x="10889" y="11984"/>
                  <a:pt x="10660" y="11984"/>
                  <a:pt x="10455" y="11984"/>
                </a:cubicBezTo>
                <a:lnTo>
                  <a:pt x="10455" y="11984"/>
                </a:lnTo>
                <a:cubicBezTo>
                  <a:pt x="10181" y="11984"/>
                  <a:pt x="9953" y="11961"/>
                  <a:pt x="9839" y="12212"/>
                </a:cubicBezTo>
                <a:lnTo>
                  <a:pt x="9839" y="12212"/>
                </a:lnTo>
                <a:cubicBezTo>
                  <a:pt x="9702" y="12440"/>
                  <a:pt x="10318" y="13102"/>
                  <a:pt x="10135" y="13650"/>
                </a:cubicBezTo>
                <a:lnTo>
                  <a:pt x="10135" y="13650"/>
                </a:lnTo>
                <a:cubicBezTo>
                  <a:pt x="9976" y="14084"/>
                  <a:pt x="9245" y="14243"/>
                  <a:pt x="9063" y="14540"/>
                </a:cubicBezTo>
                <a:lnTo>
                  <a:pt x="9063" y="14540"/>
                </a:lnTo>
                <a:cubicBezTo>
                  <a:pt x="8812" y="14928"/>
                  <a:pt x="8013" y="14654"/>
                  <a:pt x="7762" y="14905"/>
                </a:cubicBezTo>
                <a:lnTo>
                  <a:pt x="7762" y="14905"/>
                </a:lnTo>
                <a:cubicBezTo>
                  <a:pt x="7465" y="15202"/>
                  <a:pt x="8081" y="16458"/>
                  <a:pt x="7784" y="16709"/>
                </a:cubicBezTo>
                <a:lnTo>
                  <a:pt x="7784" y="16709"/>
                </a:lnTo>
                <a:cubicBezTo>
                  <a:pt x="7488" y="16960"/>
                  <a:pt x="7214" y="17051"/>
                  <a:pt x="6986" y="17393"/>
                </a:cubicBezTo>
                <a:lnTo>
                  <a:pt x="6986" y="17393"/>
                </a:lnTo>
                <a:cubicBezTo>
                  <a:pt x="6620" y="17941"/>
                  <a:pt x="6849" y="18032"/>
                  <a:pt x="6780" y="18421"/>
                </a:cubicBezTo>
                <a:lnTo>
                  <a:pt x="6780" y="18421"/>
                </a:lnTo>
                <a:cubicBezTo>
                  <a:pt x="6734" y="18717"/>
                  <a:pt x="6324" y="18945"/>
                  <a:pt x="6346" y="19607"/>
                </a:cubicBezTo>
                <a:lnTo>
                  <a:pt x="6346" y="19607"/>
                </a:lnTo>
                <a:cubicBezTo>
                  <a:pt x="6346" y="19950"/>
                  <a:pt x="5570" y="20383"/>
                  <a:pt x="5570" y="20931"/>
                </a:cubicBezTo>
                <a:lnTo>
                  <a:pt x="5570" y="20931"/>
                </a:lnTo>
                <a:cubicBezTo>
                  <a:pt x="5570" y="21319"/>
                  <a:pt x="6073" y="21685"/>
                  <a:pt x="6073" y="22004"/>
                </a:cubicBezTo>
                <a:lnTo>
                  <a:pt x="6073" y="22004"/>
                </a:lnTo>
                <a:cubicBezTo>
                  <a:pt x="6073" y="22415"/>
                  <a:pt x="5776" y="22757"/>
                  <a:pt x="5753" y="23031"/>
                </a:cubicBezTo>
                <a:lnTo>
                  <a:pt x="5753" y="23031"/>
                </a:lnTo>
                <a:cubicBezTo>
                  <a:pt x="5707" y="23511"/>
                  <a:pt x="5593" y="23693"/>
                  <a:pt x="5456" y="23967"/>
                </a:cubicBezTo>
                <a:lnTo>
                  <a:pt x="5456" y="23967"/>
                </a:lnTo>
                <a:cubicBezTo>
                  <a:pt x="5319" y="24241"/>
                  <a:pt x="5068" y="24241"/>
                  <a:pt x="4726" y="24515"/>
                </a:cubicBezTo>
                <a:lnTo>
                  <a:pt x="4726" y="24515"/>
                </a:lnTo>
                <a:cubicBezTo>
                  <a:pt x="4406" y="24789"/>
                  <a:pt x="4498" y="24720"/>
                  <a:pt x="4178" y="24538"/>
                </a:cubicBezTo>
                <a:lnTo>
                  <a:pt x="4178" y="24538"/>
                </a:lnTo>
                <a:cubicBezTo>
                  <a:pt x="3813" y="24309"/>
                  <a:pt x="2763" y="23921"/>
                  <a:pt x="2580" y="24241"/>
                </a:cubicBezTo>
                <a:lnTo>
                  <a:pt x="2580" y="24241"/>
                </a:lnTo>
                <a:cubicBezTo>
                  <a:pt x="2466" y="24401"/>
                  <a:pt x="2124" y="25017"/>
                  <a:pt x="2101" y="25565"/>
                </a:cubicBezTo>
                <a:lnTo>
                  <a:pt x="2101" y="25565"/>
                </a:lnTo>
                <a:cubicBezTo>
                  <a:pt x="2101" y="25839"/>
                  <a:pt x="2420" y="26250"/>
                  <a:pt x="2420" y="26660"/>
                </a:cubicBezTo>
                <a:lnTo>
                  <a:pt x="2420" y="26660"/>
                </a:lnTo>
                <a:cubicBezTo>
                  <a:pt x="2443" y="27048"/>
                  <a:pt x="2763" y="27414"/>
                  <a:pt x="2786" y="27756"/>
                </a:cubicBezTo>
                <a:lnTo>
                  <a:pt x="2786" y="27756"/>
                </a:lnTo>
                <a:cubicBezTo>
                  <a:pt x="2808" y="28144"/>
                  <a:pt x="2945" y="28509"/>
                  <a:pt x="2968" y="28829"/>
                </a:cubicBezTo>
                <a:lnTo>
                  <a:pt x="2968" y="28829"/>
                </a:lnTo>
                <a:cubicBezTo>
                  <a:pt x="3014" y="29240"/>
                  <a:pt x="3836" y="29514"/>
                  <a:pt x="3881" y="29833"/>
                </a:cubicBezTo>
                <a:lnTo>
                  <a:pt x="3881" y="29833"/>
                </a:lnTo>
                <a:cubicBezTo>
                  <a:pt x="3927" y="30267"/>
                  <a:pt x="3174" y="30700"/>
                  <a:pt x="3174" y="30997"/>
                </a:cubicBezTo>
                <a:lnTo>
                  <a:pt x="3174" y="30997"/>
                </a:lnTo>
                <a:cubicBezTo>
                  <a:pt x="3197" y="31408"/>
                  <a:pt x="2991" y="31636"/>
                  <a:pt x="2854" y="31979"/>
                </a:cubicBezTo>
                <a:lnTo>
                  <a:pt x="2854" y="31979"/>
                </a:lnTo>
                <a:cubicBezTo>
                  <a:pt x="2740" y="32275"/>
                  <a:pt x="2831" y="32686"/>
                  <a:pt x="2557" y="33029"/>
                </a:cubicBezTo>
                <a:lnTo>
                  <a:pt x="2557" y="33029"/>
                </a:lnTo>
                <a:cubicBezTo>
                  <a:pt x="2261" y="33417"/>
                  <a:pt x="2215" y="34010"/>
                  <a:pt x="1964" y="34216"/>
                </a:cubicBezTo>
                <a:lnTo>
                  <a:pt x="1964" y="34216"/>
                </a:lnTo>
                <a:cubicBezTo>
                  <a:pt x="1736" y="34375"/>
                  <a:pt x="1325" y="34307"/>
                  <a:pt x="937" y="34238"/>
                </a:cubicBezTo>
                <a:lnTo>
                  <a:pt x="937" y="34238"/>
                </a:lnTo>
                <a:cubicBezTo>
                  <a:pt x="572" y="34170"/>
                  <a:pt x="229" y="34101"/>
                  <a:pt x="161" y="34238"/>
                </a:cubicBezTo>
                <a:lnTo>
                  <a:pt x="161" y="34238"/>
                </a:lnTo>
                <a:cubicBezTo>
                  <a:pt x="1" y="34489"/>
                  <a:pt x="663" y="35174"/>
                  <a:pt x="731" y="35768"/>
                </a:cubicBezTo>
                <a:lnTo>
                  <a:pt x="731" y="35768"/>
                </a:lnTo>
                <a:cubicBezTo>
                  <a:pt x="777" y="36201"/>
                  <a:pt x="594" y="36521"/>
                  <a:pt x="640" y="36795"/>
                </a:cubicBezTo>
                <a:lnTo>
                  <a:pt x="640" y="36795"/>
                </a:lnTo>
                <a:cubicBezTo>
                  <a:pt x="686" y="37229"/>
                  <a:pt x="366" y="37639"/>
                  <a:pt x="457" y="37913"/>
                </a:cubicBezTo>
                <a:lnTo>
                  <a:pt x="457" y="37913"/>
                </a:lnTo>
                <a:cubicBezTo>
                  <a:pt x="549" y="38142"/>
                  <a:pt x="1142" y="38233"/>
                  <a:pt x="1325" y="38667"/>
                </a:cubicBezTo>
                <a:lnTo>
                  <a:pt x="1325" y="38667"/>
                </a:lnTo>
                <a:cubicBezTo>
                  <a:pt x="1462" y="38986"/>
                  <a:pt x="1234" y="39420"/>
                  <a:pt x="1256" y="39876"/>
                </a:cubicBezTo>
                <a:lnTo>
                  <a:pt x="1256" y="39876"/>
                </a:lnTo>
                <a:cubicBezTo>
                  <a:pt x="1302" y="40287"/>
                  <a:pt x="1941" y="40721"/>
                  <a:pt x="1918" y="41109"/>
                </a:cubicBezTo>
                <a:lnTo>
                  <a:pt x="1918" y="41109"/>
                </a:lnTo>
                <a:cubicBezTo>
                  <a:pt x="1873" y="41794"/>
                  <a:pt x="2078" y="41839"/>
                  <a:pt x="1918" y="42433"/>
                </a:cubicBezTo>
                <a:lnTo>
                  <a:pt x="1918" y="42433"/>
                </a:lnTo>
                <a:cubicBezTo>
                  <a:pt x="1873" y="42661"/>
                  <a:pt x="1781" y="42752"/>
                  <a:pt x="1759" y="42775"/>
                </a:cubicBezTo>
                <a:lnTo>
                  <a:pt x="1759" y="42775"/>
                </a:lnTo>
                <a:cubicBezTo>
                  <a:pt x="1781" y="42775"/>
                  <a:pt x="1873" y="42798"/>
                  <a:pt x="2010" y="42889"/>
                </a:cubicBezTo>
                <a:lnTo>
                  <a:pt x="2010" y="42889"/>
                </a:lnTo>
                <a:cubicBezTo>
                  <a:pt x="2078" y="42912"/>
                  <a:pt x="2010" y="44236"/>
                  <a:pt x="2672" y="44327"/>
                </a:cubicBezTo>
                <a:lnTo>
                  <a:pt x="2672" y="44327"/>
                </a:lnTo>
                <a:cubicBezTo>
                  <a:pt x="2991" y="44373"/>
                  <a:pt x="3356" y="44647"/>
                  <a:pt x="3790" y="44692"/>
                </a:cubicBezTo>
                <a:lnTo>
                  <a:pt x="3790" y="44692"/>
                </a:lnTo>
                <a:cubicBezTo>
                  <a:pt x="3950" y="44715"/>
                  <a:pt x="4178" y="44396"/>
                  <a:pt x="4406" y="44099"/>
                </a:cubicBezTo>
                <a:lnTo>
                  <a:pt x="4406" y="44099"/>
                </a:lnTo>
                <a:cubicBezTo>
                  <a:pt x="4612" y="43779"/>
                  <a:pt x="4863" y="43460"/>
                  <a:pt x="5068" y="43483"/>
                </a:cubicBezTo>
                <a:lnTo>
                  <a:pt x="5068" y="43483"/>
                </a:lnTo>
                <a:cubicBezTo>
                  <a:pt x="5411" y="43505"/>
                  <a:pt x="5684" y="44624"/>
                  <a:pt x="6073" y="44647"/>
                </a:cubicBezTo>
                <a:lnTo>
                  <a:pt x="6073" y="44647"/>
                </a:lnTo>
                <a:cubicBezTo>
                  <a:pt x="6255" y="44670"/>
                  <a:pt x="6461" y="44647"/>
                  <a:pt x="6643" y="44624"/>
                </a:cubicBezTo>
                <a:lnTo>
                  <a:pt x="6643" y="44624"/>
                </a:lnTo>
                <a:cubicBezTo>
                  <a:pt x="6849" y="44601"/>
                  <a:pt x="7031" y="44578"/>
                  <a:pt x="7237" y="44601"/>
                </a:cubicBezTo>
                <a:lnTo>
                  <a:pt x="7237" y="44601"/>
                </a:lnTo>
                <a:cubicBezTo>
                  <a:pt x="7602" y="44624"/>
                  <a:pt x="7990" y="44601"/>
                  <a:pt x="8378" y="44647"/>
                </a:cubicBezTo>
                <a:lnTo>
                  <a:pt x="8378" y="44647"/>
                </a:lnTo>
                <a:cubicBezTo>
                  <a:pt x="8743" y="44670"/>
                  <a:pt x="9108" y="44875"/>
                  <a:pt x="9496" y="44898"/>
                </a:cubicBezTo>
                <a:lnTo>
                  <a:pt x="9496" y="44898"/>
                </a:lnTo>
                <a:cubicBezTo>
                  <a:pt x="9679" y="44921"/>
                  <a:pt x="9907" y="44601"/>
                  <a:pt x="10113" y="44282"/>
                </a:cubicBezTo>
                <a:lnTo>
                  <a:pt x="10113" y="44282"/>
                </a:lnTo>
                <a:cubicBezTo>
                  <a:pt x="10341" y="43962"/>
                  <a:pt x="10569" y="43620"/>
                  <a:pt x="10752" y="43642"/>
                </a:cubicBezTo>
                <a:lnTo>
                  <a:pt x="10752" y="43642"/>
                </a:lnTo>
                <a:cubicBezTo>
                  <a:pt x="11117" y="43688"/>
                  <a:pt x="11505" y="43757"/>
                  <a:pt x="11870" y="43779"/>
                </a:cubicBezTo>
                <a:lnTo>
                  <a:pt x="11870" y="43779"/>
                </a:lnTo>
                <a:cubicBezTo>
                  <a:pt x="12258" y="43825"/>
                  <a:pt x="12623" y="43962"/>
                  <a:pt x="13011" y="43985"/>
                </a:cubicBezTo>
                <a:lnTo>
                  <a:pt x="13011" y="43985"/>
                </a:lnTo>
                <a:cubicBezTo>
                  <a:pt x="13377" y="44030"/>
                  <a:pt x="13742" y="44236"/>
                  <a:pt x="14130" y="44259"/>
                </a:cubicBezTo>
                <a:lnTo>
                  <a:pt x="14130" y="44259"/>
                </a:lnTo>
                <a:cubicBezTo>
                  <a:pt x="14495" y="44304"/>
                  <a:pt x="14860" y="44624"/>
                  <a:pt x="15225" y="44647"/>
                </a:cubicBezTo>
                <a:lnTo>
                  <a:pt x="15225" y="44647"/>
                </a:lnTo>
                <a:cubicBezTo>
                  <a:pt x="15613" y="44670"/>
                  <a:pt x="15910" y="45856"/>
                  <a:pt x="16275" y="45879"/>
                </a:cubicBezTo>
                <a:lnTo>
                  <a:pt x="16275" y="45879"/>
                </a:lnTo>
                <a:cubicBezTo>
                  <a:pt x="16481" y="45902"/>
                  <a:pt x="16663" y="45856"/>
                  <a:pt x="16869" y="45834"/>
                </a:cubicBezTo>
                <a:lnTo>
                  <a:pt x="16869" y="45834"/>
                </a:lnTo>
                <a:cubicBezTo>
                  <a:pt x="17051" y="45811"/>
                  <a:pt x="17234" y="45788"/>
                  <a:pt x="17440" y="45811"/>
                </a:cubicBezTo>
                <a:lnTo>
                  <a:pt x="17440" y="45811"/>
                </a:lnTo>
                <a:cubicBezTo>
                  <a:pt x="17622" y="45811"/>
                  <a:pt x="17828" y="45811"/>
                  <a:pt x="18010" y="45811"/>
                </a:cubicBezTo>
                <a:lnTo>
                  <a:pt x="18010" y="45811"/>
                </a:lnTo>
                <a:cubicBezTo>
                  <a:pt x="18193" y="45788"/>
                  <a:pt x="18398" y="45788"/>
                  <a:pt x="18581" y="45788"/>
                </a:cubicBezTo>
                <a:lnTo>
                  <a:pt x="18581" y="45788"/>
                </a:lnTo>
                <a:cubicBezTo>
                  <a:pt x="18763" y="45811"/>
                  <a:pt x="18992" y="45468"/>
                  <a:pt x="19197" y="45126"/>
                </a:cubicBezTo>
                <a:lnTo>
                  <a:pt x="19197" y="45126"/>
                </a:lnTo>
                <a:cubicBezTo>
                  <a:pt x="19425" y="44784"/>
                  <a:pt x="19631" y="44441"/>
                  <a:pt x="19813" y="44441"/>
                </a:cubicBezTo>
                <a:lnTo>
                  <a:pt x="19813" y="44441"/>
                </a:lnTo>
                <a:cubicBezTo>
                  <a:pt x="20201" y="44487"/>
                  <a:pt x="20498" y="45583"/>
                  <a:pt x="20886" y="45605"/>
                </a:cubicBezTo>
                <a:lnTo>
                  <a:pt x="20886" y="45605"/>
                </a:lnTo>
                <a:cubicBezTo>
                  <a:pt x="21069" y="45628"/>
                  <a:pt x="21274" y="45491"/>
                  <a:pt x="21480" y="45377"/>
                </a:cubicBezTo>
                <a:lnTo>
                  <a:pt x="21480" y="45377"/>
                </a:lnTo>
                <a:cubicBezTo>
                  <a:pt x="21685" y="45263"/>
                  <a:pt x="21868" y="45126"/>
                  <a:pt x="22050" y="45149"/>
                </a:cubicBezTo>
                <a:lnTo>
                  <a:pt x="22050" y="45149"/>
                </a:lnTo>
                <a:cubicBezTo>
                  <a:pt x="22438" y="45172"/>
                  <a:pt x="22758" y="46153"/>
                  <a:pt x="23146" y="46176"/>
                </a:cubicBezTo>
                <a:lnTo>
                  <a:pt x="23146" y="46176"/>
                </a:lnTo>
                <a:cubicBezTo>
                  <a:pt x="23328" y="46199"/>
                  <a:pt x="23534" y="45879"/>
                  <a:pt x="23762" y="45560"/>
                </a:cubicBezTo>
                <a:lnTo>
                  <a:pt x="23762" y="45560"/>
                </a:lnTo>
                <a:cubicBezTo>
                  <a:pt x="23968" y="45240"/>
                  <a:pt x="24173" y="44921"/>
                  <a:pt x="24356" y="44943"/>
                </a:cubicBezTo>
                <a:lnTo>
                  <a:pt x="24356" y="44943"/>
                </a:lnTo>
                <a:cubicBezTo>
                  <a:pt x="24744" y="44966"/>
                  <a:pt x="25132" y="45035"/>
                  <a:pt x="25497" y="45058"/>
                </a:cubicBezTo>
                <a:lnTo>
                  <a:pt x="25497" y="45058"/>
                </a:lnTo>
                <a:cubicBezTo>
                  <a:pt x="25885" y="45080"/>
                  <a:pt x="26250" y="45331"/>
                  <a:pt x="26615" y="45354"/>
                </a:cubicBezTo>
                <a:lnTo>
                  <a:pt x="26615" y="45354"/>
                </a:lnTo>
                <a:cubicBezTo>
                  <a:pt x="26821" y="45354"/>
                  <a:pt x="27026" y="45331"/>
                  <a:pt x="27209" y="45309"/>
                </a:cubicBezTo>
                <a:lnTo>
                  <a:pt x="27209" y="45309"/>
                </a:lnTo>
                <a:cubicBezTo>
                  <a:pt x="27391" y="45263"/>
                  <a:pt x="27574" y="45240"/>
                  <a:pt x="27757" y="45240"/>
                </a:cubicBezTo>
                <a:lnTo>
                  <a:pt x="27757" y="45240"/>
                </a:lnTo>
                <a:cubicBezTo>
                  <a:pt x="28167" y="45263"/>
                  <a:pt x="28533" y="45331"/>
                  <a:pt x="28875" y="45331"/>
                </a:cubicBezTo>
                <a:lnTo>
                  <a:pt x="28875" y="45331"/>
                </a:lnTo>
                <a:cubicBezTo>
                  <a:pt x="29354" y="45331"/>
                  <a:pt x="29720" y="45537"/>
                  <a:pt x="29993" y="45514"/>
                </a:cubicBezTo>
                <a:lnTo>
                  <a:pt x="29993" y="45514"/>
                </a:lnTo>
                <a:cubicBezTo>
                  <a:pt x="30153" y="45514"/>
                  <a:pt x="30336" y="45583"/>
                  <a:pt x="30541" y="45651"/>
                </a:cubicBezTo>
                <a:lnTo>
                  <a:pt x="30541" y="45651"/>
                </a:lnTo>
                <a:cubicBezTo>
                  <a:pt x="30724" y="45720"/>
                  <a:pt x="30929" y="45788"/>
                  <a:pt x="31135" y="45765"/>
                </a:cubicBezTo>
                <a:lnTo>
                  <a:pt x="31135" y="45765"/>
                </a:lnTo>
                <a:cubicBezTo>
                  <a:pt x="31500" y="45742"/>
                  <a:pt x="31865" y="45651"/>
                  <a:pt x="32253" y="45628"/>
                </a:cubicBezTo>
                <a:lnTo>
                  <a:pt x="32253" y="45628"/>
                </a:lnTo>
                <a:cubicBezTo>
                  <a:pt x="32618" y="45605"/>
                  <a:pt x="32938" y="44761"/>
                  <a:pt x="33326" y="44738"/>
                </a:cubicBezTo>
                <a:lnTo>
                  <a:pt x="33326" y="44738"/>
                </a:lnTo>
                <a:cubicBezTo>
                  <a:pt x="33509" y="44715"/>
                  <a:pt x="33714" y="44875"/>
                  <a:pt x="33897" y="45035"/>
                </a:cubicBezTo>
                <a:lnTo>
                  <a:pt x="33897" y="45035"/>
                </a:lnTo>
                <a:cubicBezTo>
                  <a:pt x="34102" y="45195"/>
                  <a:pt x="34307" y="45331"/>
                  <a:pt x="34490" y="45331"/>
                </a:cubicBezTo>
                <a:lnTo>
                  <a:pt x="34490" y="45331"/>
                </a:lnTo>
                <a:cubicBezTo>
                  <a:pt x="34695" y="45309"/>
                  <a:pt x="34878" y="45423"/>
                  <a:pt x="35083" y="45537"/>
                </a:cubicBezTo>
                <a:lnTo>
                  <a:pt x="35083" y="45537"/>
                </a:lnTo>
                <a:cubicBezTo>
                  <a:pt x="35266" y="45651"/>
                  <a:pt x="35472" y="45765"/>
                  <a:pt x="35654" y="45742"/>
                </a:cubicBezTo>
                <a:lnTo>
                  <a:pt x="35654" y="45742"/>
                </a:lnTo>
                <a:cubicBezTo>
                  <a:pt x="36042" y="45720"/>
                  <a:pt x="36339" y="44601"/>
                  <a:pt x="36704" y="44578"/>
                </a:cubicBezTo>
                <a:lnTo>
                  <a:pt x="36704" y="44578"/>
                </a:lnTo>
                <a:cubicBezTo>
                  <a:pt x="36887" y="44555"/>
                  <a:pt x="37115" y="44829"/>
                  <a:pt x="37320" y="45080"/>
                </a:cubicBezTo>
                <a:lnTo>
                  <a:pt x="37320" y="45080"/>
                </a:lnTo>
                <a:cubicBezTo>
                  <a:pt x="37526" y="45354"/>
                  <a:pt x="37731" y="45628"/>
                  <a:pt x="37914" y="45605"/>
                </a:cubicBezTo>
                <a:lnTo>
                  <a:pt x="37914" y="45605"/>
                </a:lnTo>
                <a:cubicBezTo>
                  <a:pt x="38302" y="45583"/>
                  <a:pt x="38621" y="44670"/>
                  <a:pt x="38987" y="44647"/>
                </a:cubicBezTo>
                <a:lnTo>
                  <a:pt x="38987" y="44647"/>
                </a:lnTo>
                <a:cubicBezTo>
                  <a:pt x="39169" y="44624"/>
                  <a:pt x="39375" y="44670"/>
                  <a:pt x="39557" y="44715"/>
                </a:cubicBezTo>
                <a:lnTo>
                  <a:pt x="39557" y="44715"/>
                </a:lnTo>
                <a:cubicBezTo>
                  <a:pt x="39763" y="44761"/>
                  <a:pt x="39945" y="44807"/>
                  <a:pt x="40128" y="44784"/>
                </a:cubicBezTo>
                <a:lnTo>
                  <a:pt x="40128" y="44784"/>
                </a:lnTo>
                <a:cubicBezTo>
                  <a:pt x="40310" y="44761"/>
                  <a:pt x="40539" y="44921"/>
                  <a:pt x="40721" y="45080"/>
                </a:cubicBezTo>
                <a:lnTo>
                  <a:pt x="40721" y="45080"/>
                </a:lnTo>
                <a:cubicBezTo>
                  <a:pt x="40927" y="45240"/>
                  <a:pt x="41132" y="45377"/>
                  <a:pt x="41292" y="45377"/>
                </a:cubicBezTo>
                <a:lnTo>
                  <a:pt x="41292" y="45377"/>
                </a:lnTo>
                <a:cubicBezTo>
                  <a:pt x="41726" y="45354"/>
                  <a:pt x="42091" y="45240"/>
                  <a:pt x="42410" y="45217"/>
                </a:cubicBezTo>
                <a:lnTo>
                  <a:pt x="42410" y="45217"/>
                </a:lnTo>
                <a:cubicBezTo>
                  <a:pt x="43118" y="45172"/>
                  <a:pt x="42867" y="44099"/>
                  <a:pt x="43438" y="44053"/>
                </a:cubicBezTo>
                <a:lnTo>
                  <a:pt x="43438" y="44053"/>
                </a:lnTo>
                <a:cubicBezTo>
                  <a:pt x="43711" y="44008"/>
                  <a:pt x="43894" y="44350"/>
                  <a:pt x="44077" y="44692"/>
                </a:cubicBezTo>
                <a:lnTo>
                  <a:pt x="44077" y="44692"/>
                </a:lnTo>
                <a:cubicBezTo>
                  <a:pt x="44259" y="45035"/>
                  <a:pt x="44442" y="45377"/>
                  <a:pt x="44716" y="45354"/>
                </a:cubicBezTo>
                <a:lnTo>
                  <a:pt x="44716" y="45354"/>
                </a:lnTo>
                <a:cubicBezTo>
                  <a:pt x="45172" y="45286"/>
                  <a:pt x="45149" y="44464"/>
                  <a:pt x="45423" y="44122"/>
                </a:cubicBezTo>
                <a:lnTo>
                  <a:pt x="45423" y="44122"/>
                </a:lnTo>
                <a:lnTo>
                  <a:pt x="45423" y="6300"/>
                </a:lnTo>
                <a:cubicBezTo>
                  <a:pt x="45286" y="6141"/>
                  <a:pt x="45127" y="5981"/>
                  <a:pt x="44853" y="5821"/>
                </a:cubicBezTo>
                <a:lnTo>
                  <a:pt x="44853" y="5821"/>
                </a:lnTo>
                <a:cubicBezTo>
                  <a:pt x="44556" y="5616"/>
                  <a:pt x="44465" y="5342"/>
                  <a:pt x="44236" y="5159"/>
                </a:cubicBezTo>
                <a:lnTo>
                  <a:pt x="44236" y="5159"/>
                </a:lnTo>
                <a:cubicBezTo>
                  <a:pt x="44031" y="4999"/>
                  <a:pt x="43438" y="4748"/>
                  <a:pt x="43004" y="4748"/>
                </a:cubicBezTo>
                <a:lnTo>
                  <a:pt x="43004" y="4748"/>
                </a:lnTo>
                <a:cubicBezTo>
                  <a:pt x="42296" y="4748"/>
                  <a:pt x="43186" y="5296"/>
                  <a:pt x="42205" y="5159"/>
                </a:cubicBezTo>
                <a:lnTo>
                  <a:pt x="42205" y="5159"/>
                </a:lnTo>
                <a:cubicBezTo>
                  <a:pt x="42091" y="5159"/>
                  <a:pt x="41977" y="5182"/>
                  <a:pt x="41817" y="5228"/>
                </a:cubicBezTo>
                <a:lnTo>
                  <a:pt x="41817" y="5228"/>
                </a:lnTo>
                <a:cubicBezTo>
                  <a:pt x="41612" y="5273"/>
                  <a:pt x="41383" y="5319"/>
                  <a:pt x="41109" y="5250"/>
                </a:cubicBezTo>
                <a:lnTo>
                  <a:pt x="41109" y="5250"/>
                </a:lnTo>
                <a:cubicBezTo>
                  <a:pt x="40950" y="5205"/>
                  <a:pt x="40767" y="5228"/>
                  <a:pt x="40584" y="5228"/>
                </a:cubicBezTo>
                <a:lnTo>
                  <a:pt x="40584" y="5228"/>
                </a:lnTo>
                <a:cubicBezTo>
                  <a:pt x="40356" y="5228"/>
                  <a:pt x="40128" y="5250"/>
                  <a:pt x="39945" y="5159"/>
                </a:cubicBezTo>
                <a:lnTo>
                  <a:pt x="39945" y="5159"/>
                </a:lnTo>
                <a:cubicBezTo>
                  <a:pt x="39580" y="4999"/>
                  <a:pt x="39740" y="3995"/>
                  <a:pt x="39420" y="3790"/>
                </a:cubicBezTo>
                <a:lnTo>
                  <a:pt x="39420" y="3790"/>
                </a:lnTo>
                <a:cubicBezTo>
                  <a:pt x="39101" y="3584"/>
                  <a:pt x="38644" y="3653"/>
                  <a:pt x="38370" y="3447"/>
                </a:cubicBezTo>
                <a:lnTo>
                  <a:pt x="38370" y="3447"/>
                </a:lnTo>
                <a:cubicBezTo>
                  <a:pt x="38028" y="3196"/>
                  <a:pt x="37708" y="3036"/>
                  <a:pt x="37480" y="2808"/>
                </a:cubicBezTo>
                <a:lnTo>
                  <a:pt x="37480" y="2808"/>
                </a:lnTo>
                <a:cubicBezTo>
                  <a:pt x="36955" y="2352"/>
                  <a:pt x="36955" y="2625"/>
                  <a:pt x="36658" y="2146"/>
                </a:cubicBezTo>
                <a:lnTo>
                  <a:pt x="36658" y="2146"/>
                </a:lnTo>
                <a:cubicBezTo>
                  <a:pt x="36430" y="1804"/>
                  <a:pt x="36202" y="1895"/>
                  <a:pt x="35905" y="1963"/>
                </a:cubicBezTo>
                <a:lnTo>
                  <a:pt x="35905" y="1963"/>
                </a:lnTo>
                <a:cubicBezTo>
                  <a:pt x="35745" y="2009"/>
                  <a:pt x="35563" y="2055"/>
                  <a:pt x="35357" y="2032"/>
                </a:cubicBezTo>
                <a:lnTo>
                  <a:pt x="35357" y="2032"/>
                </a:lnTo>
                <a:cubicBezTo>
                  <a:pt x="35038" y="1963"/>
                  <a:pt x="34741" y="1644"/>
                  <a:pt x="34353" y="2123"/>
                </a:cubicBezTo>
                <a:lnTo>
                  <a:pt x="34353" y="2123"/>
                </a:lnTo>
                <a:cubicBezTo>
                  <a:pt x="34125" y="2420"/>
                  <a:pt x="33965" y="2740"/>
                  <a:pt x="33737" y="2968"/>
                </a:cubicBezTo>
                <a:lnTo>
                  <a:pt x="33737" y="2968"/>
                </a:lnTo>
                <a:cubicBezTo>
                  <a:pt x="33486" y="3265"/>
                  <a:pt x="33531" y="3972"/>
                  <a:pt x="33280" y="4155"/>
                </a:cubicBezTo>
                <a:lnTo>
                  <a:pt x="33280" y="4155"/>
                </a:lnTo>
                <a:cubicBezTo>
                  <a:pt x="32961" y="4360"/>
                  <a:pt x="32276" y="4908"/>
                  <a:pt x="31934" y="4908"/>
                </a:cubicBezTo>
                <a:lnTo>
                  <a:pt x="31934" y="4908"/>
                </a:lnTo>
                <a:cubicBezTo>
                  <a:pt x="31637" y="4885"/>
                  <a:pt x="31774" y="3310"/>
                  <a:pt x="31454" y="3059"/>
                </a:cubicBezTo>
                <a:lnTo>
                  <a:pt x="31454" y="3059"/>
                </a:lnTo>
                <a:cubicBezTo>
                  <a:pt x="31158" y="2831"/>
                  <a:pt x="30587" y="3059"/>
                  <a:pt x="30359" y="2762"/>
                </a:cubicBezTo>
                <a:lnTo>
                  <a:pt x="30359" y="2762"/>
                </a:lnTo>
                <a:cubicBezTo>
                  <a:pt x="30245" y="2603"/>
                  <a:pt x="29948" y="2625"/>
                  <a:pt x="29651" y="2625"/>
                </a:cubicBezTo>
                <a:lnTo>
                  <a:pt x="29651" y="2625"/>
                </a:lnTo>
                <a:cubicBezTo>
                  <a:pt x="29354" y="2648"/>
                  <a:pt x="29035" y="2648"/>
                  <a:pt x="28921" y="2511"/>
                </a:cubicBezTo>
                <a:lnTo>
                  <a:pt x="28921" y="2511"/>
                </a:lnTo>
                <a:cubicBezTo>
                  <a:pt x="28692" y="2215"/>
                  <a:pt x="29468" y="914"/>
                  <a:pt x="29172" y="708"/>
                </a:cubicBezTo>
                <a:lnTo>
                  <a:pt x="29172" y="708"/>
                </a:lnTo>
                <a:cubicBezTo>
                  <a:pt x="28898" y="503"/>
                  <a:pt x="28259" y="548"/>
                  <a:pt x="27871" y="480"/>
                </a:cubicBezTo>
                <a:lnTo>
                  <a:pt x="27871" y="480"/>
                </a:lnTo>
                <a:cubicBezTo>
                  <a:pt x="27574" y="457"/>
                  <a:pt x="27072" y="1"/>
                  <a:pt x="26661" y="1"/>
                </a:cubicBezTo>
                <a:lnTo>
                  <a:pt x="26661" y="1"/>
                </a:lnTo>
                <a:cubicBezTo>
                  <a:pt x="26638" y="1"/>
                  <a:pt x="26592" y="1"/>
                  <a:pt x="26570" y="1"/>
                </a:cubicBezTo>
                <a:moveTo>
                  <a:pt x="1713" y="42775"/>
                </a:moveTo>
                <a:cubicBezTo>
                  <a:pt x="1713" y="42775"/>
                  <a:pt x="1736" y="42798"/>
                  <a:pt x="1759" y="42775"/>
                </a:cubicBezTo>
                <a:lnTo>
                  <a:pt x="1759" y="42775"/>
                </a:lnTo>
                <a:lnTo>
                  <a:pt x="1736" y="42775"/>
                </a:lnTo>
                <a:lnTo>
                  <a:pt x="1736" y="42775"/>
                </a:lnTo>
                <a:cubicBezTo>
                  <a:pt x="1736" y="42775"/>
                  <a:pt x="1713" y="42775"/>
                  <a:pt x="1713" y="427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1"/>
          <p:cNvSpPr/>
          <p:nvPr/>
        </p:nvSpPr>
        <p:spPr>
          <a:xfrm>
            <a:off x="7982770" y="-716531"/>
            <a:ext cx="2052459" cy="6117783"/>
          </a:xfrm>
          <a:custGeom>
            <a:avLst/>
            <a:gdLst/>
            <a:ahLst/>
            <a:cxnLst/>
            <a:rect l="l" t="t" r="r" b="b"/>
            <a:pathLst>
              <a:path w="60442" h="180160" extrusionOk="0">
                <a:moveTo>
                  <a:pt x="28897" y="0"/>
                </a:moveTo>
                <a:cubicBezTo>
                  <a:pt x="26957" y="2967"/>
                  <a:pt x="26204" y="14745"/>
                  <a:pt x="22689" y="17712"/>
                </a:cubicBezTo>
                <a:cubicBezTo>
                  <a:pt x="21548" y="15042"/>
                  <a:pt x="22347" y="7578"/>
                  <a:pt x="22689" y="2830"/>
                </a:cubicBezTo>
                <a:lnTo>
                  <a:pt x="13924" y="0"/>
                </a:lnTo>
                <a:lnTo>
                  <a:pt x="13924" y="0"/>
                </a:lnTo>
                <a:cubicBezTo>
                  <a:pt x="12669" y="3264"/>
                  <a:pt x="14746" y="14882"/>
                  <a:pt x="14746" y="19265"/>
                </a:cubicBezTo>
                <a:cubicBezTo>
                  <a:pt x="14746" y="23545"/>
                  <a:pt x="15737" y="34700"/>
                  <a:pt x="15312" y="34700"/>
                </a:cubicBezTo>
                <a:cubicBezTo>
                  <a:pt x="15299" y="34700"/>
                  <a:pt x="15286" y="34691"/>
                  <a:pt x="15271" y="34672"/>
                </a:cubicBezTo>
                <a:cubicBezTo>
                  <a:pt x="14746" y="34010"/>
                  <a:pt x="11915" y="29331"/>
                  <a:pt x="9770" y="26112"/>
                </a:cubicBezTo>
                <a:cubicBezTo>
                  <a:pt x="7601" y="22917"/>
                  <a:pt x="2580" y="9381"/>
                  <a:pt x="2397" y="799"/>
                </a:cubicBezTo>
                <a:lnTo>
                  <a:pt x="206" y="799"/>
                </a:lnTo>
                <a:cubicBezTo>
                  <a:pt x="206" y="799"/>
                  <a:pt x="1" y="9381"/>
                  <a:pt x="2397" y="17119"/>
                </a:cubicBezTo>
                <a:cubicBezTo>
                  <a:pt x="4771" y="24857"/>
                  <a:pt x="14495" y="39145"/>
                  <a:pt x="15704" y="42729"/>
                </a:cubicBezTo>
                <a:cubicBezTo>
                  <a:pt x="15704" y="55625"/>
                  <a:pt x="17485" y="71489"/>
                  <a:pt x="18854" y="80436"/>
                </a:cubicBezTo>
                <a:cubicBezTo>
                  <a:pt x="20269" y="89361"/>
                  <a:pt x="23419" y="107233"/>
                  <a:pt x="22324" y="113373"/>
                </a:cubicBezTo>
                <a:cubicBezTo>
                  <a:pt x="21228" y="119536"/>
                  <a:pt x="23830" y="127867"/>
                  <a:pt x="22050" y="137385"/>
                </a:cubicBezTo>
                <a:cubicBezTo>
                  <a:pt x="20269" y="146926"/>
                  <a:pt x="23237" y="146333"/>
                  <a:pt x="22050" y="150487"/>
                </a:cubicBezTo>
                <a:cubicBezTo>
                  <a:pt x="20840" y="154664"/>
                  <a:pt x="19653" y="158841"/>
                  <a:pt x="16092" y="163132"/>
                </a:cubicBezTo>
                <a:cubicBezTo>
                  <a:pt x="12509" y="167446"/>
                  <a:pt x="7738" y="176051"/>
                  <a:pt x="1370" y="177147"/>
                </a:cubicBezTo>
                <a:lnTo>
                  <a:pt x="1370" y="177147"/>
                </a:lnTo>
                <a:cubicBezTo>
                  <a:pt x="1838" y="177092"/>
                  <a:pt x="2298" y="177067"/>
                  <a:pt x="2751" y="177067"/>
                </a:cubicBezTo>
                <a:cubicBezTo>
                  <a:pt x="6067" y="177067"/>
                  <a:pt x="8957" y="178377"/>
                  <a:pt x="11514" y="178377"/>
                </a:cubicBezTo>
                <a:cubicBezTo>
                  <a:pt x="12058" y="178377"/>
                  <a:pt x="12587" y="178318"/>
                  <a:pt x="13102" y="178174"/>
                </a:cubicBezTo>
                <a:cubicBezTo>
                  <a:pt x="16389" y="177284"/>
                  <a:pt x="15796" y="176394"/>
                  <a:pt x="17873" y="173267"/>
                </a:cubicBezTo>
                <a:cubicBezTo>
                  <a:pt x="18336" y="172570"/>
                  <a:pt x="18695" y="172313"/>
                  <a:pt x="19001" y="172313"/>
                </a:cubicBezTo>
                <a:cubicBezTo>
                  <a:pt x="19864" y="172313"/>
                  <a:pt x="20300" y="174354"/>
                  <a:pt x="21417" y="174354"/>
                </a:cubicBezTo>
                <a:cubicBezTo>
                  <a:pt x="21684" y="174354"/>
                  <a:pt x="21988" y="174238"/>
                  <a:pt x="22347" y="173951"/>
                </a:cubicBezTo>
                <a:cubicBezTo>
                  <a:pt x="23779" y="172780"/>
                  <a:pt x="25827" y="171751"/>
                  <a:pt x="27316" y="171751"/>
                </a:cubicBezTo>
                <a:cubicBezTo>
                  <a:pt x="28294" y="171751"/>
                  <a:pt x="29031" y="172195"/>
                  <a:pt x="29194" y="173335"/>
                </a:cubicBezTo>
                <a:cubicBezTo>
                  <a:pt x="29240" y="173746"/>
                  <a:pt x="29285" y="174020"/>
                  <a:pt x="29354" y="174180"/>
                </a:cubicBezTo>
                <a:cubicBezTo>
                  <a:pt x="29263" y="174385"/>
                  <a:pt x="29171" y="174705"/>
                  <a:pt x="29034" y="175207"/>
                </a:cubicBezTo>
                <a:cubicBezTo>
                  <a:pt x="28144" y="178631"/>
                  <a:pt x="28304" y="177284"/>
                  <a:pt x="25474" y="180160"/>
                </a:cubicBezTo>
                <a:cubicBezTo>
                  <a:pt x="27688" y="179932"/>
                  <a:pt x="30678" y="177581"/>
                  <a:pt x="32618" y="175207"/>
                </a:cubicBezTo>
                <a:cubicBezTo>
                  <a:pt x="34275" y="173155"/>
                  <a:pt x="35404" y="172092"/>
                  <a:pt x="36151" y="172092"/>
                </a:cubicBezTo>
                <a:cubicBezTo>
                  <a:pt x="36268" y="172092"/>
                  <a:pt x="36376" y="172118"/>
                  <a:pt x="36475" y="172171"/>
                </a:cubicBezTo>
                <a:cubicBezTo>
                  <a:pt x="36577" y="172223"/>
                  <a:pt x="36702" y="172246"/>
                  <a:pt x="36850" y="172246"/>
                </a:cubicBezTo>
                <a:cubicBezTo>
                  <a:pt x="37806" y="172246"/>
                  <a:pt x="39726" y="171296"/>
                  <a:pt x="42433" y="171098"/>
                </a:cubicBezTo>
                <a:cubicBezTo>
                  <a:pt x="42486" y="171094"/>
                  <a:pt x="42541" y="171092"/>
                  <a:pt x="42597" y="171092"/>
                </a:cubicBezTo>
                <a:cubicBezTo>
                  <a:pt x="45843" y="171092"/>
                  <a:pt x="54003" y="177459"/>
                  <a:pt x="60442" y="178334"/>
                </a:cubicBezTo>
                <a:cubicBezTo>
                  <a:pt x="60442" y="178334"/>
                  <a:pt x="55968" y="175047"/>
                  <a:pt x="52111" y="171167"/>
                </a:cubicBezTo>
                <a:cubicBezTo>
                  <a:pt x="49851" y="168861"/>
                  <a:pt x="47774" y="166351"/>
                  <a:pt x="46998" y="164182"/>
                </a:cubicBezTo>
                <a:cubicBezTo>
                  <a:pt x="44921" y="158339"/>
                  <a:pt x="43916" y="159571"/>
                  <a:pt x="43186" y="158225"/>
                </a:cubicBezTo>
                <a:cubicBezTo>
                  <a:pt x="42433" y="156901"/>
                  <a:pt x="41383" y="155121"/>
                  <a:pt x="39899" y="151537"/>
                </a:cubicBezTo>
                <a:cubicBezTo>
                  <a:pt x="38416" y="147953"/>
                  <a:pt x="40356" y="146470"/>
                  <a:pt x="40493" y="138298"/>
                </a:cubicBezTo>
                <a:cubicBezTo>
                  <a:pt x="40652" y="130104"/>
                  <a:pt x="41406" y="130150"/>
                  <a:pt x="36475" y="116843"/>
                </a:cubicBezTo>
                <a:cubicBezTo>
                  <a:pt x="31568" y="103558"/>
                  <a:pt x="28601" y="80687"/>
                  <a:pt x="27391" y="70621"/>
                </a:cubicBezTo>
                <a:cubicBezTo>
                  <a:pt x="26204" y="60555"/>
                  <a:pt x="22940" y="50763"/>
                  <a:pt x="22483" y="45856"/>
                </a:cubicBezTo>
                <a:cubicBezTo>
                  <a:pt x="22050" y="40926"/>
                  <a:pt x="21593" y="30221"/>
                  <a:pt x="22780" y="26934"/>
                </a:cubicBezTo>
                <a:cubicBezTo>
                  <a:pt x="23648" y="24560"/>
                  <a:pt x="27163" y="16731"/>
                  <a:pt x="29833" y="9107"/>
                </a:cubicBezTo>
                <a:lnTo>
                  <a:pt x="29833" y="9084"/>
                </a:lnTo>
                <a:cubicBezTo>
                  <a:pt x="30838" y="6186"/>
                  <a:pt x="31728" y="3310"/>
                  <a:pt x="32321" y="799"/>
                </a:cubicBezTo>
                <a:lnTo>
                  <a:pt x="28897" y="0"/>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1"/>
          <p:cNvSpPr/>
          <p:nvPr/>
        </p:nvSpPr>
        <p:spPr>
          <a:xfrm flipH="1">
            <a:off x="1445071" y="4676138"/>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1"/>
          <p:cNvSpPr/>
          <p:nvPr/>
        </p:nvSpPr>
        <p:spPr>
          <a:xfrm flipH="1">
            <a:off x="6555228" y="57327"/>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1"/>
          <p:cNvSpPr/>
          <p:nvPr/>
        </p:nvSpPr>
        <p:spPr>
          <a:xfrm rot="-502683">
            <a:off x="1003552" y="-617302"/>
            <a:ext cx="4635693" cy="1736225"/>
          </a:xfrm>
          <a:custGeom>
            <a:avLst/>
            <a:gdLst/>
            <a:ahLst/>
            <a:cxnLst/>
            <a:rect l="l" t="t" r="r" b="b"/>
            <a:pathLst>
              <a:path w="185433" h="69451" extrusionOk="0">
                <a:moveTo>
                  <a:pt x="4200" y="1"/>
                </a:moveTo>
                <a:lnTo>
                  <a:pt x="0" y="1781"/>
                </a:lnTo>
                <a:cubicBezTo>
                  <a:pt x="2420" y="7396"/>
                  <a:pt x="5250" y="12852"/>
                  <a:pt x="8446" y="18079"/>
                </a:cubicBezTo>
                <a:cubicBezTo>
                  <a:pt x="9222" y="19402"/>
                  <a:pt x="10112" y="20681"/>
                  <a:pt x="10934" y="21959"/>
                </a:cubicBezTo>
                <a:cubicBezTo>
                  <a:pt x="11778" y="23237"/>
                  <a:pt x="12668" y="24492"/>
                  <a:pt x="13536" y="25748"/>
                </a:cubicBezTo>
                <a:cubicBezTo>
                  <a:pt x="14471" y="26980"/>
                  <a:pt x="15362" y="28213"/>
                  <a:pt x="16297" y="29423"/>
                </a:cubicBezTo>
                <a:cubicBezTo>
                  <a:pt x="17279" y="30610"/>
                  <a:pt x="18192" y="31842"/>
                  <a:pt x="19219" y="32983"/>
                </a:cubicBezTo>
                <a:cubicBezTo>
                  <a:pt x="23168" y="37663"/>
                  <a:pt x="27505" y="42022"/>
                  <a:pt x="32161" y="46017"/>
                </a:cubicBezTo>
                <a:cubicBezTo>
                  <a:pt x="36840" y="49965"/>
                  <a:pt x="41885" y="53526"/>
                  <a:pt x="47180" y="56585"/>
                </a:cubicBezTo>
                <a:lnTo>
                  <a:pt x="48184" y="57155"/>
                </a:lnTo>
                <a:cubicBezTo>
                  <a:pt x="48504" y="57361"/>
                  <a:pt x="48846" y="57521"/>
                  <a:pt x="49189" y="57703"/>
                </a:cubicBezTo>
                <a:lnTo>
                  <a:pt x="51220" y="58799"/>
                </a:lnTo>
                <a:cubicBezTo>
                  <a:pt x="51882" y="59164"/>
                  <a:pt x="52590" y="59484"/>
                  <a:pt x="53274" y="59826"/>
                </a:cubicBezTo>
                <a:lnTo>
                  <a:pt x="55352" y="60830"/>
                </a:lnTo>
                <a:lnTo>
                  <a:pt x="57451" y="61743"/>
                </a:lnTo>
                <a:cubicBezTo>
                  <a:pt x="58159" y="62040"/>
                  <a:pt x="58844" y="62360"/>
                  <a:pt x="59551" y="62633"/>
                </a:cubicBezTo>
                <a:cubicBezTo>
                  <a:pt x="60989" y="63181"/>
                  <a:pt x="62405" y="63775"/>
                  <a:pt x="63865" y="64254"/>
                </a:cubicBezTo>
                <a:cubicBezTo>
                  <a:pt x="69640" y="66263"/>
                  <a:pt x="75620" y="67746"/>
                  <a:pt x="81669" y="68614"/>
                </a:cubicBezTo>
                <a:cubicBezTo>
                  <a:pt x="85681" y="69172"/>
                  <a:pt x="89732" y="69451"/>
                  <a:pt x="93777" y="69451"/>
                </a:cubicBezTo>
                <a:cubicBezTo>
                  <a:pt x="95855" y="69451"/>
                  <a:pt x="97930" y="69377"/>
                  <a:pt x="99998" y="69230"/>
                </a:cubicBezTo>
                <a:cubicBezTo>
                  <a:pt x="103034" y="68979"/>
                  <a:pt x="106069" y="68659"/>
                  <a:pt x="109082" y="68111"/>
                </a:cubicBezTo>
                <a:cubicBezTo>
                  <a:pt x="110589" y="67883"/>
                  <a:pt x="112072" y="67564"/>
                  <a:pt x="113556" y="67290"/>
                </a:cubicBezTo>
                <a:lnTo>
                  <a:pt x="115793" y="66788"/>
                </a:lnTo>
                <a:lnTo>
                  <a:pt x="116911" y="66537"/>
                </a:lnTo>
                <a:lnTo>
                  <a:pt x="118007" y="66263"/>
                </a:lnTo>
                <a:cubicBezTo>
                  <a:pt x="123919" y="64825"/>
                  <a:pt x="129694" y="62999"/>
                  <a:pt x="135400" y="61013"/>
                </a:cubicBezTo>
                <a:cubicBezTo>
                  <a:pt x="141106" y="59050"/>
                  <a:pt x="146767" y="56927"/>
                  <a:pt x="152405" y="54827"/>
                </a:cubicBezTo>
                <a:cubicBezTo>
                  <a:pt x="163703" y="50627"/>
                  <a:pt x="175002" y="46154"/>
                  <a:pt x="185433" y="39922"/>
                </a:cubicBezTo>
                <a:lnTo>
                  <a:pt x="184840" y="38941"/>
                </a:lnTo>
                <a:cubicBezTo>
                  <a:pt x="174454" y="44944"/>
                  <a:pt x="163155" y="49212"/>
                  <a:pt x="151811" y="53229"/>
                </a:cubicBezTo>
                <a:cubicBezTo>
                  <a:pt x="140467" y="57224"/>
                  <a:pt x="129146" y="61378"/>
                  <a:pt x="117482" y="64049"/>
                </a:cubicBezTo>
                <a:lnTo>
                  <a:pt x="116386" y="64300"/>
                </a:lnTo>
                <a:lnTo>
                  <a:pt x="115291" y="64528"/>
                </a:lnTo>
                <a:lnTo>
                  <a:pt x="113100" y="64984"/>
                </a:lnTo>
                <a:cubicBezTo>
                  <a:pt x="111639" y="65236"/>
                  <a:pt x="110178" y="65532"/>
                  <a:pt x="108694" y="65738"/>
                </a:cubicBezTo>
                <a:cubicBezTo>
                  <a:pt x="105750" y="66194"/>
                  <a:pt x="102783" y="66491"/>
                  <a:pt x="99815" y="66674"/>
                </a:cubicBezTo>
                <a:cubicBezTo>
                  <a:pt x="98283" y="66756"/>
                  <a:pt x="96747" y="66798"/>
                  <a:pt x="95211" y="66798"/>
                </a:cubicBezTo>
                <a:cubicBezTo>
                  <a:pt x="90822" y="66798"/>
                  <a:pt x="86431" y="66460"/>
                  <a:pt x="82103" y="65783"/>
                </a:cubicBezTo>
                <a:cubicBezTo>
                  <a:pt x="76237" y="64870"/>
                  <a:pt x="70485" y="63341"/>
                  <a:pt x="64915" y="61287"/>
                </a:cubicBezTo>
                <a:cubicBezTo>
                  <a:pt x="63523" y="60807"/>
                  <a:pt x="62153" y="60214"/>
                  <a:pt x="60784" y="59666"/>
                </a:cubicBezTo>
                <a:cubicBezTo>
                  <a:pt x="60099" y="59392"/>
                  <a:pt x="59437" y="59073"/>
                  <a:pt x="58753" y="58776"/>
                </a:cubicBezTo>
                <a:lnTo>
                  <a:pt x="56744" y="57840"/>
                </a:lnTo>
                <a:lnTo>
                  <a:pt x="54758" y="56859"/>
                </a:lnTo>
                <a:cubicBezTo>
                  <a:pt x="54096" y="56516"/>
                  <a:pt x="53411" y="56197"/>
                  <a:pt x="52772" y="55832"/>
                </a:cubicBezTo>
                <a:lnTo>
                  <a:pt x="50832" y="54759"/>
                </a:lnTo>
                <a:cubicBezTo>
                  <a:pt x="50513" y="54576"/>
                  <a:pt x="50193" y="54394"/>
                  <a:pt x="49873" y="54211"/>
                </a:cubicBezTo>
                <a:lnTo>
                  <a:pt x="48915" y="53640"/>
                </a:lnTo>
                <a:cubicBezTo>
                  <a:pt x="43848" y="50582"/>
                  <a:pt x="39054" y="47089"/>
                  <a:pt x="34581" y="43186"/>
                </a:cubicBezTo>
                <a:cubicBezTo>
                  <a:pt x="30152" y="39283"/>
                  <a:pt x="26044" y="34992"/>
                  <a:pt x="22278" y="30427"/>
                </a:cubicBezTo>
                <a:cubicBezTo>
                  <a:pt x="21319" y="29309"/>
                  <a:pt x="20452" y="28099"/>
                  <a:pt x="19539" y="26935"/>
                </a:cubicBezTo>
                <a:cubicBezTo>
                  <a:pt x="18626" y="25771"/>
                  <a:pt x="17781" y="24538"/>
                  <a:pt x="16914" y="23351"/>
                </a:cubicBezTo>
                <a:cubicBezTo>
                  <a:pt x="16092" y="22119"/>
                  <a:pt x="15247" y="20909"/>
                  <a:pt x="14449" y="19653"/>
                </a:cubicBezTo>
                <a:cubicBezTo>
                  <a:pt x="13673" y="18398"/>
                  <a:pt x="12851" y="17166"/>
                  <a:pt x="12120" y="15887"/>
                </a:cubicBezTo>
                <a:cubicBezTo>
                  <a:pt x="9107" y="10774"/>
                  <a:pt x="6460" y="5479"/>
                  <a:pt x="42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1"/>
          <p:cNvSpPr/>
          <p:nvPr/>
        </p:nvSpPr>
        <p:spPr>
          <a:xfrm>
            <a:off x="7826010" y="-552215"/>
            <a:ext cx="302324" cy="5355098"/>
          </a:xfrm>
          <a:custGeom>
            <a:avLst/>
            <a:gdLst/>
            <a:ahLst/>
            <a:cxnLst/>
            <a:rect l="l" t="t" r="r" b="b"/>
            <a:pathLst>
              <a:path w="8903" h="157700" extrusionOk="0">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1"/>
          <p:cNvSpPr/>
          <p:nvPr/>
        </p:nvSpPr>
        <p:spPr>
          <a:xfrm>
            <a:off x="137175" y="-607865"/>
            <a:ext cx="302290" cy="5355098"/>
          </a:xfrm>
          <a:custGeom>
            <a:avLst/>
            <a:gdLst/>
            <a:ahLst/>
            <a:cxnLst/>
            <a:rect l="l" t="t" r="r" b="b"/>
            <a:pathLst>
              <a:path w="8902" h="157700" extrusionOk="0">
                <a:moveTo>
                  <a:pt x="1803" y="0"/>
                </a:moveTo>
                <a:cubicBezTo>
                  <a:pt x="2032" y="12029"/>
                  <a:pt x="2556" y="40492"/>
                  <a:pt x="2648" y="50878"/>
                </a:cubicBezTo>
                <a:lnTo>
                  <a:pt x="2648" y="50878"/>
                </a:lnTo>
                <a:cubicBezTo>
                  <a:pt x="2762" y="64162"/>
                  <a:pt x="3584" y="86188"/>
                  <a:pt x="2693" y="105453"/>
                </a:cubicBezTo>
                <a:lnTo>
                  <a:pt x="2693" y="105453"/>
                </a:lnTo>
                <a:cubicBezTo>
                  <a:pt x="1780" y="124717"/>
                  <a:pt x="2899" y="151103"/>
                  <a:pt x="0" y="157700"/>
                </a:cubicBezTo>
                <a:lnTo>
                  <a:pt x="0" y="157700"/>
                </a:lnTo>
                <a:lnTo>
                  <a:pt x="8902" y="157563"/>
                </a:lnTo>
                <a:cubicBezTo>
                  <a:pt x="8902" y="157563"/>
                  <a:pt x="8240" y="150829"/>
                  <a:pt x="7875" y="145465"/>
                </a:cubicBezTo>
                <a:lnTo>
                  <a:pt x="7875" y="145465"/>
                </a:lnTo>
                <a:cubicBezTo>
                  <a:pt x="7510" y="140124"/>
                  <a:pt x="7852" y="121453"/>
                  <a:pt x="7304" y="111524"/>
                </a:cubicBezTo>
                <a:lnTo>
                  <a:pt x="7304" y="111524"/>
                </a:lnTo>
                <a:cubicBezTo>
                  <a:pt x="6734" y="101618"/>
                  <a:pt x="7875" y="90479"/>
                  <a:pt x="7989" y="77583"/>
                </a:cubicBezTo>
                <a:lnTo>
                  <a:pt x="7989" y="77583"/>
                </a:lnTo>
                <a:cubicBezTo>
                  <a:pt x="8103" y="65577"/>
                  <a:pt x="7350"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1"/>
          <p:cNvSpPr/>
          <p:nvPr/>
        </p:nvSpPr>
        <p:spPr>
          <a:xfrm>
            <a:off x="-366987" y="3302948"/>
            <a:ext cx="3346070" cy="2409794"/>
          </a:xfrm>
          <a:custGeom>
            <a:avLst/>
            <a:gdLst/>
            <a:ahLst/>
            <a:cxnLst/>
            <a:rect l="l" t="t" r="r" b="b"/>
            <a:pathLst>
              <a:path w="98537" h="70965" extrusionOk="0">
                <a:moveTo>
                  <a:pt x="708" y="138"/>
                </a:moveTo>
                <a:cubicBezTo>
                  <a:pt x="571" y="229"/>
                  <a:pt x="411" y="320"/>
                  <a:pt x="228" y="252"/>
                </a:cubicBezTo>
                <a:lnTo>
                  <a:pt x="228" y="252"/>
                </a:lnTo>
                <a:cubicBezTo>
                  <a:pt x="183" y="389"/>
                  <a:pt x="91" y="480"/>
                  <a:pt x="0" y="571"/>
                </a:cubicBezTo>
                <a:lnTo>
                  <a:pt x="0" y="571"/>
                </a:lnTo>
                <a:lnTo>
                  <a:pt x="0" y="2740"/>
                </a:lnTo>
                <a:cubicBezTo>
                  <a:pt x="297" y="3082"/>
                  <a:pt x="1073" y="3196"/>
                  <a:pt x="1050" y="3676"/>
                </a:cubicBezTo>
                <a:lnTo>
                  <a:pt x="1050" y="3676"/>
                </a:lnTo>
                <a:cubicBezTo>
                  <a:pt x="1027" y="4246"/>
                  <a:pt x="23" y="4201"/>
                  <a:pt x="0" y="4771"/>
                </a:cubicBezTo>
                <a:lnTo>
                  <a:pt x="0" y="4771"/>
                </a:lnTo>
                <a:lnTo>
                  <a:pt x="0" y="4771"/>
                </a:lnTo>
                <a:lnTo>
                  <a:pt x="0" y="4771"/>
                </a:lnTo>
                <a:lnTo>
                  <a:pt x="0" y="6483"/>
                </a:lnTo>
                <a:cubicBezTo>
                  <a:pt x="434" y="6643"/>
                  <a:pt x="845" y="6826"/>
                  <a:pt x="845" y="7100"/>
                </a:cubicBezTo>
                <a:lnTo>
                  <a:pt x="845" y="7100"/>
                </a:lnTo>
                <a:cubicBezTo>
                  <a:pt x="845" y="7100"/>
                  <a:pt x="845" y="7100"/>
                  <a:pt x="845" y="7122"/>
                </a:cubicBezTo>
                <a:lnTo>
                  <a:pt x="845" y="7122"/>
                </a:lnTo>
                <a:lnTo>
                  <a:pt x="3378" y="7122"/>
                </a:lnTo>
                <a:lnTo>
                  <a:pt x="3378" y="62496"/>
                </a:lnTo>
                <a:lnTo>
                  <a:pt x="73201" y="70965"/>
                </a:lnTo>
                <a:lnTo>
                  <a:pt x="81075" y="67997"/>
                </a:lnTo>
                <a:lnTo>
                  <a:pt x="97327" y="70485"/>
                </a:lnTo>
                <a:cubicBezTo>
                  <a:pt x="97396" y="70348"/>
                  <a:pt x="98194" y="67701"/>
                  <a:pt x="98172" y="67586"/>
                </a:cubicBezTo>
                <a:lnTo>
                  <a:pt x="98172" y="67586"/>
                </a:lnTo>
                <a:cubicBezTo>
                  <a:pt x="98103" y="67198"/>
                  <a:pt x="98537" y="66240"/>
                  <a:pt x="98240" y="66012"/>
                </a:cubicBezTo>
                <a:lnTo>
                  <a:pt x="98240" y="66012"/>
                </a:lnTo>
                <a:cubicBezTo>
                  <a:pt x="98103" y="65897"/>
                  <a:pt x="97784" y="66080"/>
                  <a:pt x="97441" y="66263"/>
                </a:cubicBezTo>
                <a:lnTo>
                  <a:pt x="97441" y="66263"/>
                </a:lnTo>
                <a:cubicBezTo>
                  <a:pt x="97122" y="66422"/>
                  <a:pt x="96802" y="66582"/>
                  <a:pt x="96597" y="66514"/>
                </a:cubicBezTo>
                <a:lnTo>
                  <a:pt x="96597" y="66514"/>
                </a:lnTo>
                <a:cubicBezTo>
                  <a:pt x="96300" y="66400"/>
                  <a:pt x="96414" y="64779"/>
                  <a:pt x="96026" y="64665"/>
                </a:cubicBezTo>
                <a:lnTo>
                  <a:pt x="96026" y="64665"/>
                </a:lnTo>
                <a:cubicBezTo>
                  <a:pt x="95843" y="64619"/>
                  <a:pt x="95524" y="65144"/>
                  <a:pt x="95204" y="65669"/>
                </a:cubicBezTo>
                <a:lnTo>
                  <a:pt x="95204" y="65669"/>
                </a:lnTo>
                <a:cubicBezTo>
                  <a:pt x="94862" y="66194"/>
                  <a:pt x="94542" y="66742"/>
                  <a:pt x="94337" y="66696"/>
                </a:cubicBezTo>
                <a:lnTo>
                  <a:pt x="94337" y="66696"/>
                </a:lnTo>
                <a:cubicBezTo>
                  <a:pt x="93995" y="66605"/>
                  <a:pt x="94246" y="64231"/>
                  <a:pt x="93858" y="64117"/>
                </a:cubicBezTo>
                <a:lnTo>
                  <a:pt x="93858" y="64117"/>
                </a:lnTo>
                <a:cubicBezTo>
                  <a:pt x="93698" y="64071"/>
                  <a:pt x="93447" y="64322"/>
                  <a:pt x="93196" y="64551"/>
                </a:cubicBezTo>
                <a:lnTo>
                  <a:pt x="93196" y="64551"/>
                </a:lnTo>
                <a:cubicBezTo>
                  <a:pt x="92945" y="64802"/>
                  <a:pt x="92694" y="65053"/>
                  <a:pt x="92488" y="65007"/>
                </a:cubicBezTo>
                <a:lnTo>
                  <a:pt x="92488" y="65007"/>
                </a:lnTo>
                <a:cubicBezTo>
                  <a:pt x="92169" y="64893"/>
                  <a:pt x="91895" y="64528"/>
                  <a:pt x="91529" y="64414"/>
                </a:cubicBezTo>
                <a:lnTo>
                  <a:pt x="91529" y="64414"/>
                </a:lnTo>
                <a:cubicBezTo>
                  <a:pt x="91347" y="64368"/>
                  <a:pt x="91096" y="64551"/>
                  <a:pt x="90845" y="64756"/>
                </a:cubicBezTo>
                <a:lnTo>
                  <a:pt x="90845" y="64756"/>
                </a:lnTo>
                <a:cubicBezTo>
                  <a:pt x="90571" y="64962"/>
                  <a:pt x="90320" y="65167"/>
                  <a:pt x="90137" y="65098"/>
                </a:cubicBezTo>
                <a:lnTo>
                  <a:pt x="90137" y="65098"/>
                </a:lnTo>
                <a:cubicBezTo>
                  <a:pt x="89795" y="64984"/>
                  <a:pt x="89475" y="64733"/>
                  <a:pt x="89110" y="64596"/>
                </a:cubicBezTo>
                <a:lnTo>
                  <a:pt x="89110" y="64596"/>
                </a:lnTo>
                <a:cubicBezTo>
                  <a:pt x="88790" y="64482"/>
                  <a:pt x="88859" y="63295"/>
                  <a:pt x="88494" y="63158"/>
                </a:cubicBezTo>
                <a:lnTo>
                  <a:pt x="88494" y="63158"/>
                </a:lnTo>
                <a:cubicBezTo>
                  <a:pt x="88174" y="63021"/>
                  <a:pt x="87786" y="63021"/>
                  <a:pt x="87444" y="62862"/>
                </a:cubicBezTo>
                <a:lnTo>
                  <a:pt x="87444" y="62862"/>
                </a:lnTo>
                <a:cubicBezTo>
                  <a:pt x="87079" y="62702"/>
                  <a:pt x="86805" y="62428"/>
                  <a:pt x="86508" y="62291"/>
                </a:cubicBezTo>
                <a:lnTo>
                  <a:pt x="86508" y="62291"/>
                </a:lnTo>
                <a:cubicBezTo>
                  <a:pt x="86325" y="62200"/>
                  <a:pt x="86074" y="62268"/>
                  <a:pt x="85846" y="62314"/>
                </a:cubicBezTo>
                <a:lnTo>
                  <a:pt x="85846" y="62314"/>
                </a:lnTo>
                <a:cubicBezTo>
                  <a:pt x="85641" y="62382"/>
                  <a:pt x="85435" y="62428"/>
                  <a:pt x="85298" y="62359"/>
                </a:cubicBezTo>
                <a:lnTo>
                  <a:pt x="85298" y="62359"/>
                </a:lnTo>
                <a:cubicBezTo>
                  <a:pt x="84910" y="62200"/>
                  <a:pt x="84887" y="61378"/>
                  <a:pt x="84591" y="61264"/>
                </a:cubicBezTo>
                <a:lnTo>
                  <a:pt x="84591" y="61264"/>
                </a:lnTo>
                <a:cubicBezTo>
                  <a:pt x="84385" y="61173"/>
                  <a:pt x="84066" y="61446"/>
                  <a:pt x="83746" y="61698"/>
                </a:cubicBezTo>
                <a:lnTo>
                  <a:pt x="83746" y="61698"/>
                </a:lnTo>
                <a:cubicBezTo>
                  <a:pt x="83426" y="61971"/>
                  <a:pt x="83153" y="62223"/>
                  <a:pt x="83016" y="62154"/>
                </a:cubicBezTo>
                <a:lnTo>
                  <a:pt x="83016" y="62154"/>
                </a:lnTo>
                <a:cubicBezTo>
                  <a:pt x="82582" y="61971"/>
                  <a:pt x="83312" y="60008"/>
                  <a:pt x="83084" y="59849"/>
                </a:cubicBezTo>
                <a:lnTo>
                  <a:pt x="83084" y="59849"/>
                </a:lnTo>
                <a:cubicBezTo>
                  <a:pt x="82947" y="59780"/>
                  <a:pt x="82810" y="59803"/>
                  <a:pt x="82650" y="59849"/>
                </a:cubicBezTo>
                <a:lnTo>
                  <a:pt x="82650" y="59849"/>
                </a:lnTo>
                <a:cubicBezTo>
                  <a:pt x="82468" y="59894"/>
                  <a:pt x="82285" y="59940"/>
                  <a:pt x="82125" y="59757"/>
                </a:cubicBezTo>
                <a:lnTo>
                  <a:pt x="82125" y="59757"/>
                </a:lnTo>
                <a:cubicBezTo>
                  <a:pt x="81966" y="59529"/>
                  <a:pt x="81075" y="59735"/>
                  <a:pt x="80802" y="59369"/>
                </a:cubicBezTo>
                <a:lnTo>
                  <a:pt x="80802" y="59369"/>
                </a:lnTo>
                <a:cubicBezTo>
                  <a:pt x="80642" y="59118"/>
                  <a:pt x="80094" y="59095"/>
                  <a:pt x="79843" y="58753"/>
                </a:cubicBezTo>
                <a:lnTo>
                  <a:pt x="79843" y="58753"/>
                </a:lnTo>
                <a:cubicBezTo>
                  <a:pt x="79546" y="58411"/>
                  <a:pt x="80185" y="57475"/>
                  <a:pt x="80026" y="57178"/>
                </a:cubicBezTo>
                <a:lnTo>
                  <a:pt x="80026" y="57178"/>
                </a:lnTo>
                <a:cubicBezTo>
                  <a:pt x="79774" y="56790"/>
                  <a:pt x="79957" y="56334"/>
                  <a:pt x="79820" y="56014"/>
                </a:cubicBezTo>
                <a:lnTo>
                  <a:pt x="79820" y="56014"/>
                </a:lnTo>
                <a:cubicBezTo>
                  <a:pt x="79660" y="55626"/>
                  <a:pt x="78610" y="55717"/>
                  <a:pt x="78428" y="55352"/>
                </a:cubicBezTo>
                <a:lnTo>
                  <a:pt x="78428" y="55352"/>
                </a:lnTo>
                <a:cubicBezTo>
                  <a:pt x="78245" y="55055"/>
                  <a:pt x="78610" y="54325"/>
                  <a:pt x="78291" y="53983"/>
                </a:cubicBezTo>
                <a:lnTo>
                  <a:pt x="78291" y="53983"/>
                </a:lnTo>
                <a:cubicBezTo>
                  <a:pt x="78063" y="53709"/>
                  <a:pt x="77834" y="53321"/>
                  <a:pt x="77492" y="53001"/>
                </a:cubicBezTo>
                <a:lnTo>
                  <a:pt x="77492" y="53001"/>
                </a:lnTo>
                <a:cubicBezTo>
                  <a:pt x="77378" y="52887"/>
                  <a:pt x="77058" y="52978"/>
                  <a:pt x="76716" y="53092"/>
                </a:cubicBezTo>
                <a:lnTo>
                  <a:pt x="76716" y="53092"/>
                </a:lnTo>
                <a:cubicBezTo>
                  <a:pt x="76373" y="53184"/>
                  <a:pt x="76008" y="53275"/>
                  <a:pt x="75826" y="53138"/>
                </a:cubicBezTo>
                <a:lnTo>
                  <a:pt x="75826" y="53138"/>
                </a:lnTo>
                <a:cubicBezTo>
                  <a:pt x="75552" y="52910"/>
                  <a:pt x="75369" y="52522"/>
                  <a:pt x="75027" y="52271"/>
                </a:cubicBezTo>
                <a:lnTo>
                  <a:pt x="75027" y="52271"/>
                </a:lnTo>
                <a:cubicBezTo>
                  <a:pt x="74730" y="52065"/>
                  <a:pt x="74342" y="51951"/>
                  <a:pt x="73977" y="51700"/>
                </a:cubicBezTo>
                <a:lnTo>
                  <a:pt x="73977" y="51700"/>
                </a:lnTo>
                <a:cubicBezTo>
                  <a:pt x="73680" y="51495"/>
                  <a:pt x="73794" y="50582"/>
                  <a:pt x="73452" y="50353"/>
                </a:cubicBezTo>
                <a:lnTo>
                  <a:pt x="73452" y="50353"/>
                </a:lnTo>
                <a:cubicBezTo>
                  <a:pt x="73132" y="50148"/>
                  <a:pt x="73224" y="49235"/>
                  <a:pt x="72858" y="49030"/>
                </a:cubicBezTo>
                <a:lnTo>
                  <a:pt x="72858" y="49030"/>
                </a:lnTo>
                <a:cubicBezTo>
                  <a:pt x="72699" y="48915"/>
                  <a:pt x="72311" y="49189"/>
                  <a:pt x="71923" y="49440"/>
                </a:cubicBezTo>
                <a:lnTo>
                  <a:pt x="71923" y="49440"/>
                </a:lnTo>
                <a:cubicBezTo>
                  <a:pt x="71512" y="49714"/>
                  <a:pt x="71124" y="49965"/>
                  <a:pt x="70941" y="49851"/>
                </a:cubicBezTo>
                <a:lnTo>
                  <a:pt x="70941" y="49851"/>
                </a:lnTo>
                <a:cubicBezTo>
                  <a:pt x="70599" y="49669"/>
                  <a:pt x="71215" y="47911"/>
                  <a:pt x="70873" y="47728"/>
                </a:cubicBezTo>
                <a:lnTo>
                  <a:pt x="70873" y="47728"/>
                </a:lnTo>
                <a:cubicBezTo>
                  <a:pt x="70713" y="47614"/>
                  <a:pt x="70279" y="47980"/>
                  <a:pt x="69845" y="48322"/>
                </a:cubicBezTo>
                <a:lnTo>
                  <a:pt x="69845" y="48322"/>
                </a:lnTo>
                <a:cubicBezTo>
                  <a:pt x="69412" y="48664"/>
                  <a:pt x="68978" y="49007"/>
                  <a:pt x="68818" y="48915"/>
                </a:cubicBezTo>
                <a:lnTo>
                  <a:pt x="68818" y="48915"/>
                </a:lnTo>
                <a:cubicBezTo>
                  <a:pt x="68499" y="48710"/>
                  <a:pt x="69092" y="46930"/>
                  <a:pt x="68773" y="46747"/>
                </a:cubicBezTo>
                <a:lnTo>
                  <a:pt x="68773" y="46747"/>
                </a:lnTo>
                <a:cubicBezTo>
                  <a:pt x="68613" y="46656"/>
                  <a:pt x="68225" y="46907"/>
                  <a:pt x="67860" y="47158"/>
                </a:cubicBezTo>
                <a:lnTo>
                  <a:pt x="67860" y="47158"/>
                </a:lnTo>
                <a:cubicBezTo>
                  <a:pt x="67472" y="47409"/>
                  <a:pt x="67106" y="47660"/>
                  <a:pt x="66947" y="47569"/>
                </a:cubicBezTo>
                <a:lnTo>
                  <a:pt x="66947" y="47569"/>
                </a:lnTo>
                <a:cubicBezTo>
                  <a:pt x="66604" y="47363"/>
                  <a:pt x="66193" y="47318"/>
                  <a:pt x="65874" y="47135"/>
                </a:cubicBezTo>
                <a:lnTo>
                  <a:pt x="65874" y="47135"/>
                </a:lnTo>
                <a:cubicBezTo>
                  <a:pt x="65531" y="46930"/>
                  <a:pt x="65737" y="45834"/>
                  <a:pt x="65417" y="45651"/>
                </a:cubicBezTo>
                <a:lnTo>
                  <a:pt x="65417" y="45651"/>
                </a:lnTo>
                <a:cubicBezTo>
                  <a:pt x="65075" y="45446"/>
                  <a:pt x="64892" y="45012"/>
                  <a:pt x="64573" y="44830"/>
                </a:cubicBezTo>
                <a:lnTo>
                  <a:pt x="64573" y="44830"/>
                </a:lnTo>
                <a:cubicBezTo>
                  <a:pt x="64413" y="44716"/>
                  <a:pt x="64048" y="44921"/>
                  <a:pt x="63683" y="45126"/>
                </a:cubicBezTo>
                <a:lnTo>
                  <a:pt x="63683" y="45126"/>
                </a:lnTo>
                <a:cubicBezTo>
                  <a:pt x="63340" y="45332"/>
                  <a:pt x="62975" y="45537"/>
                  <a:pt x="62815" y="45446"/>
                </a:cubicBezTo>
                <a:lnTo>
                  <a:pt x="62815" y="45446"/>
                </a:lnTo>
                <a:cubicBezTo>
                  <a:pt x="62496" y="45218"/>
                  <a:pt x="62541" y="44419"/>
                  <a:pt x="62222" y="44213"/>
                </a:cubicBezTo>
                <a:lnTo>
                  <a:pt x="62222" y="44213"/>
                </a:lnTo>
                <a:cubicBezTo>
                  <a:pt x="62062" y="44099"/>
                  <a:pt x="61788" y="44168"/>
                  <a:pt x="61491" y="44259"/>
                </a:cubicBezTo>
                <a:lnTo>
                  <a:pt x="61491" y="44259"/>
                </a:lnTo>
                <a:cubicBezTo>
                  <a:pt x="61217" y="44328"/>
                  <a:pt x="60921" y="44396"/>
                  <a:pt x="60784" y="44282"/>
                </a:cubicBezTo>
                <a:lnTo>
                  <a:pt x="60784" y="44282"/>
                </a:lnTo>
                <a:cubicBezTo>
                  <a:pt x="60464" y="44054"/>
                  <a:pt x="60898" y="42753"/>
                  <a:pt x="60601" y="42524"/>
                </a:cubicBezTo>
                <a:lnTo>
                  <a:pt x="60601" y="42524"/>
                </a:lnTo>
                <a:cubicBezTo>
                  <a:pt x="60282" y="42296"/>
                  <a:pt x="60419" y="41520"/>
                  <a:pt x="60122" y="41292"/>
                </a:cubicBezTo>
                <a:lnTo>
                  <a:pt x="60122" y="41292"/>
                </a:lnTo>
                <a:cubicBezTo>
                  <a:pt x="59962" y="41178"/>
                  <a:pt x="59665" y="41246"/>
                  <a:pt x="59369" y="41292"/>
                </a:cubicBezTo>
                <a:lnTo>
                  <a:pt x="59369" y="41292"/>
                </a:lnTo>
                <a:cubicBezTo>
                  <a:pt x="59072" y="41360"/>
                  <a:pt x="58775" y="41429"/>
                  <a:pt x="58615" y="41315"/>
                </a:cubicBezTo>
                <a:lnTo>
                  <a:pt x="58615" y="41315"/>
                </a:lnTo>
                <a:cubicBezTo>
                  <a:pt x="58341" y="41063"/>
                  <a:pt x="58775" y="40036"/>
                  <a:pt x="58501" y="39762"/>
                </a:cubicBezTo>
                <a:lnTo>
                  <a:pt x="58501" y="39762"/>
                </a:lnTo>
                <a:cubicBezTo>
                  <a:pt x="58364" y="39626"/>
                  <a:pt x="58045" y="39694"/>
                  <a:pt x="57748" y="39740"/>
                </a:cubicBezTo>
                <a:lnTo>
                  <a:pt x="57748" y="39740"/>
                </a:lnTo>
                <a:cubicBezTo>
                  <a:pt x="57428" y="39785"/>
                  <a:pt x="57109" y="39831"/>
                  <a:pt x="56972" y="39694"/>
                </a:cubicBezTo>
                <a:lnTo>
                  <a:pt x="56972" y="39694"/>
                </a:lnTo>
                <a:cubicBezTo>
                  <a:pt x="56721" y="39420"/>
                  <a:pt x="56242" y="39306"/>
                  <a:pt x="55990" y="39009"/>
                </a:cubicBezTo>
                <a:lnTo>
                  <a:pt x="55990" y="39009"/>
                </a:lnTo>
                <a:cubicBezTo>
                  <a:pt x="55739" y="38735"/>
                  <a:pt x="56538" y="37617"/>
                  <a:pt x="56287" y="37297"/>
                </a:cubicBezTo>
                <a:lnTo>
                  <a:pt x="56287" y="37297"/>
                </a:lnTo>
                <a:cubicBezTo>
                  <a:pt x="56173" y="37160"/>
                  <a:pt x="55739" y="37229"/>
                  <a:pt x="55306" y="37320"/>
                </a:cubicBezTo>
                <a:lnTo>
                  <a:pt x="55306" y="37320"/>
                </a:lnTo>
                <a:cubicBezTo>
                  <a:pt x="54849" y="37411"/>
                  <a:pt x="54416" y="37503"/>
                  <a:pt x="54301" y="37343"/>
                </a:cubicBezTo>
                <a:lnTo>
                  <a:pt x="54301" y="37343"/>
                </a:lnTo>
                <a:cubicBezTo>
                  <a:pt x="54073" y="37023"/>
                  <a:pt x="54028" y="36590"/>
                  <a:pt x="53799" y="36247"/>
                </a:cubicBezTo>
                <a:lnTo>
                  <a:pt x="53799" y="36247"/>
                </a:lnTo>
                <a:cubicBezTo>
                  <a:pt x="53617" y="35928"/>
                  <a:pt x="53411" y="35585"/>
                  <a:pt x="53206" y="35243"/>
                </a:cubicBezTo>
                <a:lnTo>
                  <a:pt x="53206" y="35243"/>
                </a:lnTo>
                <a:cubicBezTo>
                  <a:pt x="53023" y="34923"/>
                  <a:pt x="52338" y="34809"/>
                  <a:pt x="52156" y="34467"/>
                </a:cubicBezTo>
                <a:lnTo>
                  <a:pt x="52156" y="34467"/>
                </a:lnTo>
                <a:cubicBezTo>
                  <a:pt x="51973" y="34125"/>
                  <a:pt x="52704" y="33326"/>
                  <a:pt x="52544" y="32961"/>
                </a:cubicBezTo>
                <a:lnTo>
                  <a:pt x="52544" y="32961"/>
                </a:lnTo>
                <a:cubicBezTo>
                  <a:pt x="52361" y="32572"/>
                  <a:pt x="51357" y="32641"/>
                  <a:pt x="51197" y="32321"/>
                </a:cubicBezTo>
                <a:lnTo>
                  <a:pt x="51197" y="32321"/>
                </a:lnTo>
                <a:cubicBezTo>
                  <a:pt x="50992" y="31933"/>
                  <a:pt x="52704" y="30564"/>
                  <a:pt x="52521" y="30244"/>
                </a:cubicBezTo>
                <a:lnTo>
                  <a:pt x="52521" y="30244"/>
                </a:lnTo>
                <a:cubicBezTo>
                  <a:pt x="52407" y="30062"/>
                  <a:pt x="51768" y="30221"/>
                  <a:pt x="51152" y="30358"/>
                </a:cubicBezTo>
                <a:lnTo>
                  <a:pt x="51152" y="30358"/>
                </a:lnTo>
                <a:cubicBezTo>
                  <a:pt x="50558" y="30495"/>
                  <a:pt x="49987" y="30655"/>
                  <a:pt x="49896" y="30495"/>
                </a:cubicBezTo>
                <a:lnTo>
                  <a:pt x="49896" y="30495"/>
                </a:lnTo>
                <a:cubicBezTo>
                  <a:pt x="49645" y="30130"/>
                  <a:pt x="51197" y="28441"/>
                  <a:pt x="50969" y="28167"/>
                </a:cubicBezTo>
                <a:lnTo>
                  <a:pt x="50969" y="28167"/>
                </a:lnTo>
                <a:cubicBezTo>
                  <a:pt x="50809" y="27985"/>
                  <a:pt x="50261" y="28304"/>
                  <a:pt x="49736" y="28601"/>
                </a:cubicBezTo>
                <a:lnTo>
                  <a:pt x="49736" y="28601"/>
                </a:lnTo>
                <a:cubicBezTo>
                  <a:pt x="49234" y="28875"/>
                  <a:pt x="48778" y="29149"/>
                  <a:pt x="48641" y="29057"/>
                </a:cubicBezTo>
                <a:lnTo>
                  <a:pt x="48641" y="29057"/>
                </a:lnTo>
                <a:cubicBezTo>
                  <a:pt x="48276" y="28806"/>
                  <a:pt x="48572" y="27756"/>
                  <a:pt x="48230" y="27642"/>
                </a:cubicBezTo>
                <a:lnTo>
                  <a:pt x="48230" y="27642"/>
                </a:lnTo>
                <a:cubicBezTo>
                  <a:pt x="47865" y="27505"/>
                  <a:pt x="47773" y="26455"/>
                  <a:pt x="47385" y="26341"/>
                </a:cubicBezTo>
                <a:lnTo>
                  <a:pt x="47385" y="26341"/>
                </a:lnTo>
                <a:cubicBezTo>
                  <a:pt x="47226" y="26296"/>
                  <a:pt x="46929" y="26569"/>
                  <a:pt x="46609" y="26866"/>
                </a:cubicBezTo>
                <a:lnTo>
                  <a:pt x="46609" y="26866"/>
                </a:lnTo>
                <a:cubicBezTo>
                  <a:pt x="46290" y="27163"/>
                  <a:pt x="45947" y="27460"/>
                  <a:pt x="45742" y="27368"/>
                </a:cubicBezTo>
                <a:lnTo>
                  <a:pt x="45742" y="27368"/>
                </a:lnTo>
                <a:cubicBezTo>
                  <a:pt x="45422" y="27231"/>
                  <a:pt x="45810" y="25725"/>
                  <a:pt x="45445" y="25474"/>
                </a:cubicBezTo>
                <a:lnTo>
                  <a:pt x="45445" y="25474"/>
                </a:lnTo>
                <a:cubicBezTo>
                  <a:pt x="45308" y="25383"/>
                  <a:pt x="45012" y="25497"/>
                  <a:pt x="44715" y="25611"/>
                </a:cubicBezTo>
                <a:lnTo>
                  <a:pt x="44715" y="25611"/>
                </a:lnTo>
                <a:cubicBezTo>
                  <a:pt x="44395" y="25725"/>
                  <a:pt x="44053" y="25839"/>
                  <a:pt x="43870" y="25702"/>
                </a:cubicBezTo>
                <a:lnTo>
                  <a:pt x="43870" y="25702"/>
                </a:lnTo>
                <a:cubicBezTo>
                  <a:pt x="43596" y="25474"/>
                  <a:pt x="43071" y="25428"/>
                  <a:pt x="42752" y="25131"/>
                </a:cubicBezTo>
                <a:lnTo>
                  <a:pt x="42752" y="25131"/>
                </a:lnTo>
                <a:cubicBezTo>
                  <a:pt x="42501" y="24858"/>
                  <a:pt x="41793" y="24949"/>
                  <a:pt x="41496" y="24629"/>
                </a:cubicBezTo>
                <a:lnTo>
                  <a:pt x="41496" y="24629"/>
                </a:lnTo>
                <a:cubicBezTo>
                  <a:pt x="41223" y="24355"/>
                  <a:pt x="41040" y="24059"/>
                  <a:pt x="40789" y="23785"/>
                </a:cubicBezTo>
                <a:lnTo>
                  <a:pt x="40789" y="23785"/>
                </a:lnTo>
                <a:cubicBezTo>
                  <a:pt x="40492" y="23511"/>
                  <a:pt x="40903" y="22598"/>
                  <a:pt x="40652" y="22347"/>
                </a:cubicBezTo>
                <a:lnTo>
                  <a:pt x="40652" y="22347"/>
                </a:lnTo>
                <a:cubicBezTo>
                  <a:pt x="40355" y="22073"/>
                  <a:pt x="40743" y="21091"/>
                  <a:pt x="40469" y="20863"/>
                </a:cubicBezTo>
                <a:lnTo>
                  <a:pt x="40469" y="20863"/>
                </a:lnTo>
                <a:cubicBezTo>
                  <a:pt x="40309" y="20726"/>
                  <a:pt x="39944" y="20840"/>
                  <a:pt x="39602" y="20954"/>
                </a:cubicBezTo>
                <a:lnTo>
                  <a:pt x="39602" y="20954"/>
                </a:lnTo>
                <a:cubicBezTo>
                  <a:pt x="39260" y="21069"/>
                  <a:pt x="38940" y="21160"/>
                  <a:pt x="38803" y="21069"/>
                </a:cubicBezTo>
                <a:lnTo>
                  <a:pt x="38803" y="21069"/>
                </a:lnTo>
                <a:cubicBezTo>
                  <a:pt x="38483" y="20795"/>
                  <a:pt x="38027" y="20817"/>
                  <a:pt x="37753" y="20612"/>
                </a:cubicBezTo>
                <a:lnTo>
                  <a:pt x="37753" y="20612"/>
                </a:lnTo>
                <a:cubicBezTo>
                  <a:pt x="37411" y="20384"/>
                  <a:pt x="37799" y="19197"/>
                  <a:pt x="37502" y="18991"/>
                </a:cubicBezTo>
                <a:lnTo>
                  <a:pt x="37502" y="18991"/>
                </a:lnTo>
                <a:cubicBezTo>
                  <a:pt x="37342" y="18877"/>
                  <a:pt x="37023" y="19014"/>
                  <a:pt x="36726" y="19151"/>
                </a:cubicBezTo>
                <a:lnTo>
                  <a:pt x="36726" y="19151"/>
                </a:lnTo>
                <a:cubicBezTo>
                  <a:pt x="36429" y="19265"/>
                  <a:pt x="36132" y="19402"/>
                  <a:pt x="35996" y="19311"/>
                </a:cubicBezTo>
                <a:lnTo>
                  <a:pt x="35996" y="19311"/>
                </a:lnTo>
                <a:cubicBezTo>
                  <a:pt x="35653" y="19106"/>
                  <a:pt x="35927" y="17873"/>
                  <a:pt x="35607" y="17690"/>
                </a:cubicBezTo>
                <a:lnTo>
                  <a:pt x="35607" y="17690"/>
                </a:lnTo>
                <a:cubicBezTo>
                  <a:pt x="35448" y="17599"/>
                  <a:pt x="35151" y="17736"/>
                  <a:pt x="34854" y="17896"/>
                </a:cubicBezTo>
                <a:lnTo>
                  <a:pt x="34854" y="17896"/>
                </a:lnTo>
                <a:cubicBezTo>
                  <a:pt x="34558" y="18033"/>
                  <a:pt x="34238" y="18193"/>
                  <a:pt x="34078" y="18101"/>
                </a:cubicBezTo>
                <a:lnTo>
                  <a:pt x="34078" y="18101"/>
                </a:lnTo>
                <a:cubicBezTo>
                  <a:pt x="33759" y="17919"/>
                  <a:pt x="33462" y="17668"/>
                  <a:pt x="33120" y="17439"/>
                </a:cubicBezTo>
                <a:lnTo>
                  <a:pt x="33120" y="17439"/>
                </a:lnTo>
                <a:cubicBezTo>
                  <a:pt x="32846" y="17234"/>
                  <a:pt x="32138" y="17439"/>
                  <a:pt x="31841" y="17188"/>
                </a:cubicBezTo>
                <a:lnTo>
                  <a:pt x="31841" y="17188"/>
                </a:lnTo>
                <a:cubicBezTo>
                  <a:pt x="31567" y="16960"/>
                  <a:pt x="32503" y="15339"/>
                  <a:pt x="32207" y="15066"/>
                </a:cubicBezTo>
                <a:lnTo>
                  <a:pt x="32207" y="15066"/>
                </a:lnTo>
                <a:cubicBezTo>
                  <a:pt x="32024" y="14906"/>
                  <a:pt x="31659" y="14951"/>
                  <a:pt x="31316" y="15020"/>
                </a:cubicBezTo>
                <a:lnTo>
                  <a:pt x="31316" y="15020"/>
                </a:lnTo>
                <a:cubicBezTo>
                  <a:pt x="30997" y="15088"/>
                  <a:pt x="30700" y="15134"/>
                  <a:pt x="30563" y="15020"/>
                </a:cubicBezTo>
                <a:lnTo>
                  <a:pt x="30563" y="15020"/>
                </a:lnTo>
                <a:cubicBezTo>
                  <a:pt x="30244" y="14677"/>
                  <a:pt x="30472" y="13947"/>
                  <a:pt x="30244" y="13696"/>
                </a:cubicBezTo>
                <a:lnTo>
                  <a:pt x="30244" y="13696"/>
                </a:lnTo>
                <a:cubicBezTo>
                  <a:pt x="29924" y="13331"/>
                  <a:pt x="28942" y="13628"/>
                  <a:pt x="28737" y="13354"/>
                </a:cubicBezTo>
                <a:lnTo>
                  <a:pt x="28737" y="13354"/>
                </a:lnTo>
                <a:cubicBezTo>
                  <a:pt x="28509" y="13034"/>
                  <a:pt x="27756" y="13171"/>
                  <a:pt x="27482" y="12806"/>
                </a:cubicBezTo>
                <a:lnTo>
                  <a:pt x="27482" y="12806"/>
                </a:lnTo>
                <a:cubicBezTo>
                  <a:pt x="27276" y="12532"/>
                  <a:pt x="28669" y="10957"/>
                  <a:pt x="28349" y="10592"/>
                </a:cubicBezTo>
                <a:lnTo>
                  <a:pt x="28349" y="10592"/>
                </a:lnTo>
                <a:cubicBezTo>
                  <a:pt x="28121" y="10318"/>
                  <a:pt x="27847" y="9998"/>
                  <a:pt x="27550" y="9656"/>
                </a:cubicBezTo>
                <a:lnTo>
                  <a:pt x="27550" y="9656"/>
                </a:lnTo>
                <a:cubicBezTo>
                  <a:pt x="27413" y="9519"/>
                  <a:pt x="27071" y="9587"/>
                  <a:pt x="26728" y="9679"/>
                </a:cubicBezTo>
                <a:lnTo>
                  <a:pt x="26728" y="9679"/>
                </a:lnTo>
                <a:cubicBezTo>
                  <a:pt x="26340" y="9747"/>
                  <a:pt x="25930" y="9839"/>
                  <a:pt x="25770" y="9656"/>
                </a:cubicBezTo>
                <a:lnTo>
                  <a:pt x="25770" y="9656"/>
                </a:lnTo>
                <a:cubicBezTo>
                  <a:pt x="25519" y="9405"/>
                  <a:pt x="25290" y="9062"/>
                  <a:pt x="24994" y="8766"/>
                </a:cubicBezTo>
                <a:lnTo>
                  <a:pt x="24994" y="8766"/>
                </a:lnTo>
                <a:cubicBezTo>
                  <a:pt x="24720" y="8492"/>
                  <a:pt x="24332" y="8423"/>
                  <a:pt x="24012" y="8195"/>
                </a:cubicBezTo>
                <a:lnTo>
                  <a:pt x="24012" y="8195"/>
                </a:lnTo>
                <a:cubicBezTo>
                  <a:pt x="23715" y="7967"/>
                  <a:pt x="23419" y="7807"/>
                  <a:pt x="23076" y="7602"/>
                </a:cubicBezTo>
                <a:lnTo>
                  <a:pt x="23076" y="7602"/>
                </a:lnTo>
                <a:cubicBezTo>
                  <a:pt x="22757" y="7396"/>
                  <a:pt x="22962" y="6278"/>
                  <a:pt x="22597" y="6072"/>
                </a:cubicBezTo>
                <a:lnTo>
                  <a:pt x="22597" y="6072"/>
                </a:lnTo>
                <a:cubicBezTo>
                  <a:pt x="22437" y="6004"/>
                  <a:pt x="22141" y="6118"/>
                  <a:pt x="21867" y="6255"/>
                </a:cubicBezTo>
                <a:lnTo>
                  <a:pt x="21867" y="6255"/>
                </a:lnTo>
                <a:cubicBezTo>
                  <a:pt x="21593" y="6369"/>
                  <a:pt x="21319" y="6506"/>
                  <a:pt x="21136" y="6415"/>
                </a:cubicBezTo>
                <a:lnTo>
                  <a:pt x="21136" y="6415"/>
                </a:lnTo>
                <a:cubicBezTo>
                  <a:pt x="20794" y="6255"/>
                  <a:pt x="20429" y="6164"/>
                  <a:pt x="20041" y="6027"/>
                </a:cubicBezTo>
                <a:lnTo>
                  <a:pt x="20041" y="6027"/>
                </a:lnTo>
                <a:cubicBezTo>
                  <a:pt x="19698" y="5867"/>
                  <a:pt x="19356" y="5730"/>
                  <a:pt x="18991" y="5593"/>
                </a:cubicBezTo>
                <a:lnTo>
                  <a:pt x="18991" y="5593"/>
                </a:lnTo>
                <a:cubicBezTo>
                  <a:pt x="18625" y="5479"/>
                  <a:pt x="18740" y="3950"/>
                  <a:pt x="18374" y="3813"/>
                </a:cubicBezTo>
                <a:lnTo>
                  <a:pt x="18374" y="3813"/>
                </a:lnTo>
                <a:cubicBezTo>
                  <a:pt x="18009" y="3676"/>
                  <a:pt x="17621" y="3584"/>
                  <a:pt x="17233" y="3470"/>
                </a:cubicBezTo>
                <a:lnTo>
                  <a:pt x="17233" y="3470"/>
                </a:lnTo>
                <a:cubicBezTo>
                  <a:pt x="17051" y="3402"/>
                  <a:pt x="16731" y="3790"/>
                  <a:pt x="16411" y="4178"/>
                </a:cubicBezTo>
                <a:lnTo>
                  <a:pt x="16411" y="4178"/>
                </a:lnTo>
                <a:cubicBezTo>
                  <a:pt x="16092" y="4566"/>
                  <a:pt x="15772" y="4954"/>
                  <a:pt x="15590" y="4908"/>
                </a:cubicBezTo>
                <a:lnTo>
                  <a:pt x="15590" y="4908"/>
                </a:lnTo>
                <a:cubicBezTo>
                  <a:pt x="15384" y="4840"/>
                  <a:pt x="15179" y="4863"/>
                  <a:pt x="14973" y="4885"/>
                </a:cubicBezTo>
                <a:lnTo>
                  <a:pt x="14973" y="4885"/>
                </a:lnTo>
                <a:cubicBezTo>
                  <a:pt x="14791" y="4908"/>
                  <a:pt x="14585" y="4931"/>
                  <a:pt x="14403" y="4863"/>
                </a:cubicBezTo>
                <a:lnTo>
                  <a:pt x="14403" y="4863"/>
                </a:lnTo>
                <a:cubicBezTo>
                  <a:pt x="14015" y="4771"/>
                  <a:pt x="14243" y="2489"/>
                  <a:pt x="13855" y="2398"/>
                </a:cubicBezTo>
                <a:lnTo>
                  <a:pt x="13855" y="2398"/>
                </a:lnTo>
                <a:cubicBezTo>
                  <a:pt x="13672" y="2352"/>
                  <a:pt x="13444" y="2443"/>
                  <a:pt x="13216" y="2512"/>
                </a:cubicBezTo>
                <a:lnTo>
                  <a:pt x="13216" y="2512"/>
                </a:lnTo>
                <a:cubicBezTo>
                  <a:pt x="12988" y="2603"/>
                  <a:pt x="12782" y="2671"/>
                  <a:pt x="12577" y="2626"/>
                </a:cubicBezTo>
                <a:lnTo>
                  <a:pt x="12577" y="2626"/>
                </a:lnTo>
                <a:cubicBezTo>
                  <a:pt x="12212" y="2534"/>
                  <a:pt x="11983" y="1804"/>
                  <a:pt x="11595" y="1713"/>
                </a:cubicBezTo>
                <a:lnTo>
                  <a:pt x="11595" y="1713"/>
                </a:lnTo>
                <a:cubicBezTo>
                  <a:pt x="11413" y="1667"/>
                  <a:pt x="11184" y="1804"/>
                  <a:pt x="10956" y="1941"/>
                </a:cubicBezTo>
                <a:lnTo>
                  <a:pt x="10956" y="1941"/>
                </a:lnTo>
                <a:cubicBezTo>
                  <a:pt x="10705" y="2078"/>
                  <a:pt x="10477" y="2192"/>
                  <a:pt x="10294" y="2146"/>
                </a:cubicBezTo>
                <a:lnTo>
                  <a:pt x="10294" y="2146"/>
                </a:lnTo>
                <a:cubicBezTo>
                  <a:pt x="9906" y="2055"/>
                  <a:pt x="9541" y="1964"/>
                  <a:pt x="9153" y="1895"/>
                </a:cubicBezTo>
                <a:lnTo>
                  <a:pt x="9153" y="1895"/>
                </a:lnTo>
                <a:cubicBezTo>
                  <a:pt x="8788" y="1804"/>
                  <a:pt x="8423" y="1599"/>
                  <a:pt x="8057" y="1507"/>
                </a:cubicBezTo>
                <a:lnTo>
                  <a:pt x="8057" y="1507"/>
                </a:lnTo>
                <a:cubicBezTo>
                  <a:pt x="7669" y="1439"/>
                  <a:pt x="7395" y="868"/>
                  <a:pt x="7007" y="777"/>
                </a:cubicBezTo>
                <a:lnTo>
                  <a:pt x="7007" y="777"/>
                </a:lnTo>
                <a:cubicBezTo>
                  <a:pt x="6825" y="731"/>
                  <a:pt x="6597" y="845"/>
                  <a:pt x="6368" y="960"/>
                </a:cubicBezTo>
                <a:lnTo>
                  <a:pt x="6368" y="960"/>
                </a:lnTo>
                <a:cubicBezTo>
                  <a:pt x="6140" y="1074"/>
                  <a:pt x="5935" y="1188"/>
                  <a:pt x="5752" y="1142"/>
                </a:cubicBezTo>
                <a:lnTo>
                  <a:pt x="5752" y="1142"/>
                </a:lnTo>
                <a:cubicBezTo>
                  <a:pt x="5364" y="1051"/>
                  <a:pt x="5136" y="320"/>
                  <a:pt x="4748" y="229"/>
                </a:cubicBezTo>
                <a:lnTo>
                  <a:pt x="4748" y="229"/>
                </a:lnTo>
                <a:cubicBezTo>
                  <a:pt x="4565" y="183"/>
                  <a:pt x="4314" y="366"/>
                  <a:pt x="4086" y="526"/>
                </a:cubicBezTo>
                <a:lnTo>
                  <a:pt x="4086" y="526"/>
                </a:lnTo>
                <a:cubicBezTo>
                  <a:pt x="3857" y="708"/>
                  <a:pt x="3606" y="868"/>
                  <a:pt x="3424" y="823"/>
                </a:cubicBezTo>
                <a:lnTo>
                  <a:pt x="3424" y="823"/>
                </a:lnTo>
                <a:cubicBezTo>
                  <a:pt x="3241" y="777"/>
                  <a:pt x="2990" y="937"/>
                  <a:pt x="2762" y="1074"/>
                </a:cubicBezTo>
                <a:lnTo>
                  <a:pt x="2762" y="1074"/>
                </a:lnTo>
                <a:cubicBezTo>
                  <a:pt x="2534" y="1211"/>
                  <a:pt x="2305" y="1370"/>
                  <a:pt x="2123" y="1325"/>
                </a:cubicBezTo>
                <a:lnTo>
                  <a:pt x="2123" y="1325"/>
                </a:lnTo>
                <a:cubicBezTo>
                  <a:pt x="1712" y="1233"/>
                  <a:pt x="1598" y="115"/>
                  <a:pt x="1233" y="24"/>
                </a:cubicBezTo>
                <a:lnTo>
                  <a:pt x="1233" y="24"/>
                </a:lnTo>
                <a:cubicBezTo>
                  <a:pt x="1187" y="1"/>
                  <a:pt x="1164" y="1"/>
                  <a:pt x="1118" y="1"/>
                </a:cubicBezTo>
                <a:lnTo>
                  <a:pt x="1118" y="1"/>
                </a:lnTo>
                <a:cubicBezTo>
                  <a:pt x="981" y="1"/>
                  <a:pt x="845" y="69"/>
                  <a:pt x="708" y="138"/>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1"/>
          <p:cNvSpPr/>
          <p:nvPr/>
        </p:nvSpPr>
        <p:spPr>
          <a:xfrm>
            <a:off x="-366987" y="3813724"/>
            <a:ext cx="1617633" cy="1568836"/>
          </a:xfrm>
          <a:custGeom>
            <a:avLst/>
            <a:gdLst/>
            <a:ahLst/>
            <a:cxnLst/>
            <a:rect l="l" t="t" r="r" b="b"/>
            <a:pathLst>
              <a:path w="47637" h="46200" extrusionOk="0">
                <a:moveTo>
                  <a:pt x="19790" y="503"/>
                </a:moveTo>
                <a:cubicBezTo>
                  <a:pt x="19379" y="549"/>
                  <a:pt x="18762" y="503"/>
                  <a:pt x="18466" y="708"/>
                </a:cubicBezTo>
                <a:lnTo>
                  <a:pt x="18466" y="708"/>
                </a:lnTo>
                <a:cubicBezTo>
                  <a:pt x="18169" y="914"/>
                  <a:pt x="18945" y="2215"/>
                  <a:pt x="18717" y="2511"/>
                </a:cubicBezTo>
                <a:lnTo>
                  <a:pt x="18717" y="2511"/>
                </a:lnTo>
                <a:cubicBezTo>
                  <a:pt x="18603" y="2648"/>
                  <a:pt x="18306" y="2648"/>
                  <a:pt x="17986" y="2626"/>
                </a:cubicBezTo>
                <a:lnTo>
                  <a:pt x="17986" y="2626"/>
                </a:lnTo>
                <a:cubicBezTo>
                  <a:pt x="17690" y="2626"/>
                  <a:pt x="17393" y="2626"/>
                  <a:pt x="17279" y="2763"/>
                </a:cubicBezTo>
                <a:lnTo>
                  <a:pt x="17279" y="2763"/>
                </a:lnTo>
                <a:cubicBezTo>
                  <a:pt x="17051" y="3059"/>
                  <a:pt x="16480" y="2854"/>
                  <a:pt x="16206" y="3059"/>
                </a:cubicBezTo>
                <a:lnTo>
                  <a:pt x="16206" y="3059"/>
                </a:lnTo>
                <a:cubicBezTo>
                  <a:pt x="15864" y="3310"/>
                  <a:pt x="16001" y="4908"/>
                  <a:pt x="15704" y="4908"/>
                </a:cubicBezTo>
                <a:lnTo>
                  <a:pt x="15704" y="4908"/>
                </a:lnTo>
                <a:cubicBezTo>
                  <a:pt x="15361" y="4908"/>
                  <a:pt x="14677" y="4383"/>
                  <a:pt x="14357" y="4155"/>
                </a:cubicBezTo>
                <a:lnTo>
                  <a:pt x="14357" y="4155"/>
                </a:lnTo>
                <a:cubicBezTo>
                  <a:pt x="14106" y="3972"/>
                  <a:pt x="14175" y="3265"/>
                  <a:pt x="13901" y="2991"/>
                </a:cubicBezTo>
                <a:lnTo>
                  <a:pt x="13901" y="2991"/>
                </a:lnTo>
                <a:cubicBezTo>
                  <a:pt x="13695" y="2740"/>
                  <a:pt x="13513" y="2420"/>
                  <a:pt x="13284" y="2123"/>
                </a:cubicBezTo>
                <a:lnTo>
                  <a:pt x="13284" y="2123"/>
                </a:lnTo>
                <a:cubicBezTo>
                  <a:pt x="12919" y="1644"/>
                  <a:pt x="12600" y="1986"/>
                  <a:pt x="12303" y="2032"/>
                </a:cubicBezTo>
                <a:lnTo>
                  <a:pt x="12303" y="2032"/>
                </a:lnTo>
                <a:cubicBezTo>
                  <a:pt x="12097" y="2055"/>
                  <a:pt x="11915" y="2009"/>
                  <a:pt x="11732" y="1986"/>
                </a:cubicBezTo>
                <a:lnTo>
                  <a:pt x="11732" y="1986"/>
                </a:lnTo>
                <a:cubicBezTo>
                  <a:pt x="11458" y="1895"/>
                  <a:pt x="11207" y="1827"/>
                  <a:pt x="11002" y="2146"/>
                </a:cubicBezTo>
                <a:lnTo>
                  <a:pt x="11002" y="2146"/>
                </a:lnTo>
                <a:cubicBezTo>
                  <a:pt x="10682" y="2626"/>
                  <a:pt x="10682" y="2352"/>
                  <a:pt x="10180" y="2808"/>
                </a:cubicBezTo>
                <a:lnTo>
                  <a:pt x="10180" y="2808"/>
                </a:lnTo>
                <a:cubicBezTo>
                  <a:pt x="9929" y="3036"/>
                  <a:pt x="9609" y="3196"/>
                  <a:pt x="9267" y="3447"/>
                </a:cubicBezTo>
                <a:lnTo>
                  <a:pt x="9267" y="3447"/>
                </a:lnTo>
                <a:cubicBezTo>
                  <a:pt x="8993" y="3676"/>
                  <a:pt x="8559" y="3584"/>
                  <a:pt x="8217" y="3790"/>
                </a:cubicBezTo>
                <a:lnTo>
                  <a:pt x="8217" y="3790"/>
                </a:lnTo>
                <a:cubicBezTo>
                  <a:pt x="7898" y="3995"/>
                  <a:pt x="8057" y="5022"/>
                  <a:pt x="7692" y="5159"/>
                </a:cubicBezTo>
                <a:lnTo>
                  <a:pt x="7692" y="5159"/>
                </a:lnTo>
                <a:cubicBezTo>
                  <a:pt x="7510" y="5251"/>
                  <a:pt x="7281" y="5251"/>
                  <a:pt x="7053" y="5228"/>
                </a:cubicBezTo>
                <a:lnTo>
                  <a:pt x="7053" y="5228"/>
                </a:lnTo>
                <a:cubicBezTo>
                  <a:pt x="6870" y="5228"/>
                  <a:pt x="6688" y="5228"/>
                  <a:pt x="6528" y="5251"/>
                </a:cubicBezTo>
                <a:lnTo>
                  <a:pt x="6528" y="5251"/>
                </a:lnTo>
                <a:cubicBezTo>
                  <a:pt x="6254" y="5319"/>
                  <a:pt x="6026" y="5273"/>
                  <a:pt x="5820" y="5228"/>
                </a:cubicBezTo>
                <a:lnTo>
                  <a:pt x="5820" y="5228"/>
                </a:lnTo>
                <a:cubicBezTo>
                  <a:pt x="5684" y="5205"/>
                  <a:pt x="5547" y="5159"/>
                  <a:pt x="5455" y="5182"/>
                </a:cubicBezTo>
                <a:lnTo>
                  <a:pt x="5455" y="5182"/>
                </a:lnTo>
                <a:cubicBezTo>
                  <a:pt x="4474" y="5319"/>
                  <a:pt x="5364" y="4771"/>
                  <a:pt x="4634" y="4771"/>
                </a:cubicBezTo>
                <a:lnTo>
                  <a:pt x="4634" y="4771"/>
                </a:lnTo>
                <a:cubicBezTo>
                  <a:pt x="4200" y="4771"/>
                  <a:pt x="3606" y="4999"/>
                  <a:pt x="3401" y="5159"/>
                </a:cubicBezTo>
                <a:lnTo>
                  <a:pt x="3401" y="5159"/>
                </a:lnTo>
                <a:cubicBezTo>
                  <a:pt x="3196" y="5342"/>
                  <a:pt x="3081" y="5616"/>
                  <a:pt x="2785" y="5821"/>
                </a:cubicBezTo>
                <a:lnTo>
                  <a:pt x="2785" y="5821"/>
                </a:lnTo>
                <a:cubicBezTo>
                  <a:pt x="2191" y="6209"/>
                  <a:pt x="2077" y="6460"/>
                  <a:pt x="1803" y="7077"/>
                </a:cubicBezTo>
                <a:lnTo>
                  <a:pt x="1803" y="7077"/>
                </a:lnTo>
                <a:cubicBezTo>
                  <a:pt x="1598" y="7556"/>
                  <a:pt x="2283" y="7898"/>
                  <a:pt x="1986" y="8355"/>
                </a:cubicBezTo>
                <a:lnTo>
                  <a:pt x="1986" y="8355"/>
                </a:lnTo>
                <a:cubicBezTo>
                  <a:pt x="1689" y="8788"/>
                  <a:pt x="1187" y="8469"/>
                  <a:pt x="890" y="8925"/>
                </a:cubicBezTo>
                <a:lnTo>
                  <a:pt x="890" y="8925"/>
                </a:lnTo>
                <a:cubicBezTo>
                  <a:pt x="593" y="9359"/>
                  <a:pt x="1233" y="9838"/>
                  <a:pt x="890" y="10249"/>
                </a:cubicBezTo>
                <a:lnTo>
                  <a:pt x="890" y="10249"/>
                </a:lnTo>
                <a:cubicBezTo>
                  <a:pt x="571" y="10637"/>
                  <a:pt x="342" y="10592"/>
                  <a:pt x="0" y="10729"/>
                </a:cubicBezTo>
                <a:lnTo>
                  <a:pt x="0" y="10729"/>
                </a:lnTo>
                <a:lnTo>
                  <a:pt x="0" y="44350"/>
                </a:lnTo>
                <a:cubicBezTo>
                  <a:pt x="228" y="44601"/>
                  <a:pt x="297" y="45035"/>
                  <a:pt x="708" y="45103"/>
                </a:cubicBezTo>
                <a:lnTo>
                  <a:pt x="708" y="45103"/>
                </a:lnTo>
                <a:cubicBezTo>
                  <a:pt x="981" y="45126"/>
                  <a:pt x="1164" y="44830"/>
                  <a:pt x="1347" y="44533"/>
                </a:cubicBezTo>
                <a:lnTo>
                  <a:pt x="1347" y="44533"/>
                </a:lnTo>
                <a:cubicBezTo>
                  <a:pt x="1529" y="44236"/>
                  <a:pt x="1689" y="43939"/>
                  <a:pt x="1986" y="43985"/>
                </a:cubicBezTo>
                <a:lnTo>
                  <a:pt x="1986" y="43985"/>
                </a:lnTo>
                <a:cubicBezTo>
                  <a:pt x="2534" y="44053"/>
                  <a:pt x="2374" y="45286"/>
                  <a:pt x="2922" y="45354"/>
                </a:cubicBezTo>
                <a:lnTo>
                  <a:pt x="2922" y="45354"/>
                </a:lnTo>
                <a:cubicBezTo>
                  <a:pt x="3218" y="45377"/>
                  <a:pt x="3401" y="45035"/>
                  <a:pt x="3584" y="44693"/>
                </a:cubicBezTo>
                <a:lnTo>
                  <a:pt x="3584" y="44693"/>
                </a:lnTo>
                <a:cubicBezTo>
                  <a:pt x="3743" y="44350"/>
                  <a:pt x="3926" y="44031"/>
                  <a:pt x="4223" y="44053"/>
                </a:cubicBezTo>
                <a:lnTo>
                  <a:pt x="4223" y="44053"/>
                </a:lnTo>
                <a:cubicBezTo>
                  <a:pt x="4770" y="44122"/>
                  <a:pt x="4519" y="45172"/>
                  <a:pt x="5227" y="45218"/>
                </a:cubicBezTo>
                <a:lnTo>
                  <a:pt x="5227" y="45218"/>
                </a:lnTo>
                <a:cubicBezTo>
                  <a:pt x="5547" y="45240"/>
                  <a:pt x="5935" y="45354"/>
                  <a:pt x="6345" y="45377"/>
                </a:cubicBezTo>
                <a:lnTo>
                  <a:pt x="6345" y="45377"/>
                </a:lnTo>
                <a:cubicBezTo>
                  <a:pt x="6528" y="45400"/>
                  <a:pt x="6711" y="45240"/>
                  <a:pt x="6916" y="45081"/>
                </a:cubicBezTo>
                <a:lnTo>
                  <a:pt x="6916" y="45081"/>
                </a:lnTo>
                <a:cubicBezTo>
                  <a:pt x="7121" y="44944"/>
                  <a:pt x="7327" y="44784"/>
                  <a:pt x="7532" y="44784"/>
                </a:cubicBezTo>
                <a:lnTo>
                  <a:pt x="7532" y="44784"/>
                </a:lnTo>
                <a:cubicBezTo>
                  <a:pt x="7692" y="44807"/>
                  <a:pt x="7898" y="44761"/>
                  <a:pt x="8080" y="44715"/>
                </a:cubicBezTo>
                <a:lnTo>
                  <a:pt x="8080" y="44715"/>
                </a:lnTo>
                <a:cubicBezTo>
                  <a:pt x="8263" y="44670"/>
                  <a:pt x="8468" y="44624"/>
                  <a:pt x="8674" y="44647"/>
                </a:cubicBezTo>
                <a:lnTo>
                  <a:pt x="8674" y="44647"/>
                </a:lnTo>
                <a:cubicBezTo>
                  <a:pt x="9039" y="44670"/>
                  <a:pt x="9336" y="45583"/>
                  <a:pt x="9724" y="45628"/>
                </a:cubicBezTo>
                <a:lnTo>
                  <a:pt x="9724" y="45628"/>
                </a:lnTo>
                <a:cubicBezTo>
                  <a:pt x="9906" y="45628"/>
                  <a:pt x="10112" y="45354"/>
                  <a:pt x="10317" y="45103"/>
                </a:cubicBezTo>
                <a:lnTo>
                  <a:pt x="10317" y="45103"/>
                </a:lnTo>
                <a:cubicBezTo>
                  <a:pt x="10545" y="44830"/>
                  <a:pt x="10751" y="44556"/>
                  <a:pt x="10933" y="44578"/>
                </a:cubicBezTo>
                <a:lnTo>
                  <a:pt x="10933" y="44578"/>
                </a:lnTo>
                <a:cubicBezTo>
                  <a:pt x="11321" y="44601"/>
                  <a:pt x="11595" y="45720"/>
                  <a:pt x="11983" y="45743"/>
                </a:cubicBezTo>
                <a:lnTo>
                  <a:pt x="11983" y="45743"/>
                </a:lnTo>
                <a:cubicBezTo>
                  <a:pt x="12166" y="45765"/>
                  <a:pt x="12371" y="45651"/>
                  <a:pt x="12577" y="45537"/>
                </a:cubicBezTo>
                <a:lnTo>
                  <a:pt x="12577" y="45537"/>
                </a:lnTo>
                <a:cubicBezTo>
                  <a:pt x="12759" y="45423"/>
                  <a:pt x="12965" y="45332"/>
                  <a:pt x="13147" y="45332"/>
                </a:cubicBezTo>
                <a:lnTo>
                  <a:pt x="13147" y="45332"/>
                </a:lnTo>
                <a:cubicBezTo>
                  <a:pt x="13330" y="45354"/>
                  <a:pt x="13535" y="45195"/>
                  <a:pt x="13741" y="45035"/>
                </a:cubicBezTo>
                <a:lnTo>
                  <a:pt x="13741" y="45035"/>
                </a:lnTo>
                <a:cubicBezTo>
                  <a:pt x="13946" y="44898"/>
                  <a:pt x="14129" y="44738"/>
                  <a:pt x="14311" y="44738"/>
                </a:cubicBezTo>
                <a:lnTo>
                  <a:pt x="14311" y="44738"/>
                </a:lnTo>
                <a:cubicBezTo>
                  <a:pt x="14699" y="44784"/>
                  <a:pt x="15019" y="45606"/>
                  <a:pt x="15384" y="45628"/>
                </a:cubicBezTo>
                <a:lnTo>
                  <a:pt x="15384" y="45628"/>
                </a:lnTo>
                <a:cubicBezTo>
                  <a:pt x="15772" y="45651"/>
                  <a:pt x="16137" y="45743"/>
                  <a:pt x="16503" y="45765"/>
                </a:cubicBezTo>
                <a:lnTo>
                  <a:pt x="16503" y="45765"/>
                </a:lnTo>
                <a:cubicBezTo>
                  <a:pt x="16708" y="45788"/>
                  <a:pt x="16914" y="45720"/>
                  <a:pt x="17096" y="45651"/>
                </a:cubicBezTo>
                <a:lnTo>
                  <a:pt x="17096" y="45651"/>
                </a:lnTo>
                <a:cubicBezTo>
                  <a:pt x="17302" y="45583"/>
                  <a:pt x="17484" y="45514"/>
                  <a:pt x="17644" y="45537"/>
                </a:cubicBezTo>
                <a:lnTo>
                  <a:pt x="17644" y="45537"/>
                </a:lnTo>
                <a:cubicBezTo>
                  <a:pt x="17941" y="45560"/>
                  <a:pt x="18306" y="45332"/>
                  <a:pt x="18762" y="45332"/>
                </a:cubicBezTo>
                <a:lnTo>
                  <a:pt x="18762" y="45332"/>
                </a:lnTo>
                <a:cubicBezTo>
                  <a:pt x="19105" y="45332"/>
                  <a:pt x="19470" y="45263"/>
                  <a:pt x="19904" y="45263"/>
                </a:cubicBezTo>
                <a:lnTo>
                  <a:pt x="19904" y="45263"/>
                </a:lnTo>
                <a:cubicBezTo>
                  <a:pt x="20063" y="45263"/>
                  <a:pt x="20246" y="45286"/>
                  <a:pt x="20429" y="45309"/>
                </a:cubicBezTo>
                <a:lnTo>
                  <a:pt x="20429" y="45309"/>
                </a:lnTo>
                <a:cubicBezTo>
                  <a:pt x="20634" y="45332"/>
                  <a:pt x="20817" y="45354"/>
                  <a:pt x="21045" y="45354"/>
                </a:cubicBezTo>
                <a:lnTo>
                  <a:pt x="21045" y="45354"/>
                </a:lnTo>
                <a:cubicBezTo>
                  <a:pt x="21387" y="45332"/>
                  <a:pt x="21753" y="45081"/>
                  <a:pt x="22163" y="45058"/>
                </a:cubicBezTo>
                <a:lnTo>
                  <a:pt x="22163" y="45058"/>
                </a:lnTo>
                <a:cubicBezTo>
                  <a:pt x="22529" y="45035"/>
                  <a:pt x="22894" y="44966"/>
                  <a:pt x="23282" y="44944"/>
                </a:cubicBezTo>
                <a:lnTo>
                  <a:pt x="23282" y="44944"/>
                </a:lnTo>
                <a:cubicBezTo>
                  <a:pt x="23464" y="44921"/>
                  <a:pt x="23670" y="45240"/>
                  <a:pt x="23898" y="45560"/>
                </a:cubicBezTo>
                <a:lnTo>
                  <a:pt x="23898" y="45560"/>
                </a:lnTo>
                <a:cubicBezTo>
                  <a:pt x="24104" y="45879"/>
                  <a:pt x="24309" y="46199"/>
                  <a:pt x="24514" y="46199"/>
                </a:cubicBezTo>
                <a:lnTo>
                  <a:pt x="24514" y="46199"/>
                </a:lnTo>
                <a:cubicBezTo>
                  <a:pt x="24880" y="46176"/>
                  <a:pt x="25199" y="45172"/>
                  <a:pt x="25587" y="45149"/>
                </a:cubicBezTo>
                <a:lnTo>
                  <a:pt x="25587" y="45149"/>
                </a:lnTo>
                <a:cubicBezTo>
                  <a:pt x="25770" y="45126"/>
                  <a:pt x="25975" y="45263"/>
                  <a:pt x="26158" y="45377"/>
                </a:cubicBezTo>
                <a:lnTo>
                  <a:pt x="26158" y="45377"/>
                </a:lnTo>
                <a:cubicBezTo>
                  <a:pt x="26363" y="45514"/>
                  <a:pt x="26569" y="45628"/>
                  <a:pt x="26751" y="45628"/>
                </a:cubicBezTo>
                <a:lnTo>
                  <a:pt x="26751" y="45628"/>
                </a:lnTo>
                <a:cubicBezTo>
                  <a:pt x="27139" y="45583"/>
                  <a:pt x="27436" y="44487"/>
                  <a:pt x="27824" y="44464"/>
                </a:cubicBezTo>
                <a:lnTo>
                  <a:pt x="27824" y="44464"/>
                </a:lnTo>
                <a:cubicBezTo>
                  <a:pt x="28007" y="44441"/>
                  <a:pt x="28212" y="44784"/>
                  <a:pt x="28440" y="45126"/>
                </a:cubicBezTo>
                <a:lnTo>
                  <a:pt x="28440" y="45126"/>
                </a:lnTo>
                <a:cubicBezTo>
                  <a:pt x="28646" y="45469"/>
                  <a:pt x="28874" y="45811"/>
                  <a:pt x="29057" y="45811"/>
                </a:cubicBezTo>
                <a:lnTo>
                  <a:pt x="29057" y="45811"/>
                </a:lnTo>
                <a:cubicBezTo>
                  <a:pt x="29262" y="45788"/>
                  <a:pt x="29445" y="45811"/>
                  <a:pt x="29627" y="45811"/>
                </a:cubicBezTo>
                <a:lnTo>
                  <a:pt x="29627" y="45811"/>
                </a:lnTo>
                <a:cubicBezTo>
                  <a:pt x="29833" y="45811"/>
                  <a:pt x="30015" y="45834"/>
                  <a:pt x="30221" y="45811"/>
                </a:cubicBezTo>
                <a:lnTo>
                  <a:pt x="30221" y="45811"/>
                </a:lnTo>
                <a:cubicBezTo>
                  <a:pt x="30403" y="45788"/>
                  <a:pt x="30586" y="45834"/>
                  <a:pt x="30791" y="45857"/>
                </a:cubicBezTo>
                <a:lnTo>
                  <a:pt x="30791" y="45857"/>
                </a:lnTo>
                <a:cubicBezTo>
                  <a:pt x="30974" y="45879"/>
                  <a:pt x="31179" y="45902"/>
                  <a:pt x="31362" y="45879"/>
                </a:cubicBezTo>
                <a:lnTo>
                  <a:pt x="31362" y="45879"/>
                </a:lnTo>
                <a:cubicBezTo>
                  <a:pt x="31750" y="45857"/>
                  <a:pt x="32024" y="44693"/>
                  <a:pt x="32412" y="44647"/>
                </a:cubicBezTo>
                <a:lnTo>
                  <a:pt x="32412" y="44647"/>
                </a:lnTo>
                <a:cubicBezTo>
                  <a:pt x="32777" y="44624"/>
                  <a:pt x="33142" y="44305"/>
                  <a:pt x="33508" y="44282"/>
                </a:cubicBezTo>
                <a:lnTo>
                  <a:pt x="33508" y="44282"/>
                </a:lnTo>
                <a:cubicBezTo>
                  <a:pt x="33896" y="44236"/>
                  <a:pt x="34261" y="44031"/>
                  <a:pt x="34626" y="43985"/>
                </a:cubicBezTo>
                <a:lnTo>
                  <a:pt x="34626" y="43985"/>
                </a:lnTo>
                <a:cubicBezTo>
                  <a:pt x="35014" y="43962"/>
                  <a:pt x="35379" y="43825"/>
                  <a:pt x="35767" y="43802"/>
                </a:cubicBezTo>
                <a:lnTo>
                  <a:pt x="35767" y="43802"/>
                </a:lnTo>
                <a:cubicBezTo>
                  <a:pt x="36155" y="43757"/>
                  <a:pt x="36520" y="43688"/>
                  <a:pt x="36886" y="43665"/>
                </a:cubicBezTo>
                <a:lnTo>
                  <a:pt x="36886" y="43665"/>
                </a:lnTo>
                <a:cubicBezTo>
                  <a:pt x="37091" y="43643"/>
                  <a:pt x="37297" y="43962"/>
                  <a:pt x="37525" y="44282"/>
                </a:cubicBezTo>
                <a:lnTo>
                  <a:pt x="37525" y="44282"/>
                </a:lnTo>
                <a:cubicBezTo>
                  <a:pt x="37753" y="44601"/>
                  <a:pt x="37958" y="44921"/>
                  <a:pt x="38141" y="44921"/>
                </a:cubicBezTo>
                <a:lnTo>
                  <a:pt x="38141" y="44921"/>
                </a:lnTo>
                <a:cubicBezTo>
                  <a:pt x="38529" y="44875"/>
                  <a:pt x="38894" y="44693"/>
                  <a:pt x="39260" y="44647"/>
                </a:cubicBezTo>
                <a:lnTo>
                  <a:pt x="39260" y="44647"/>
                </a:lnTo>
                <a:cubicBezTo>
                  <a:pt x="39648" y="44624"/>
                  <a:pt x="40036" y="44624"/>
                  <a:pt x="40401" y="44601"/>
                </a:cubicBezTo>
                <a:lnTo>
                  <a:pt x="40401" y="44601"/>
                </a:lnTo>
                <a:cubicBezTo>
                  <a:pt x="40606" y="44578"/>
                  <a:pt x="40812" y="44601"/>
                  <a:pt x="40994" y="44624"/>
                </a:cubicBezTo>
                <a:lnTo>
                  <a:pt x="40994" y="44624"/>
                </a:lnTo>
                <a:cubicBezTo>
                  <a:pt x="41200" y="44647"/>
                  <a:pt x="41382" y="44670"/>
                  <a:pt x="41565" y="44670"/>
                </a:cubicBezTo>
                <a:lnTo>
                  <a:pt x="41565" y="44670"/>
                </a:lnTo>
                <a:cubicBezTo>
                  <a:pt x="41953" y="44624"/>
                  <a:pt x="42227" y="43528"/>
                  <a:pt x="42592" y="43483"/>
                </a:cubicBezTo>
                <a:lnTo>
                  <a:pt x="42592" y="43483"/>
                </a:lnTo>
                <a:cubicBezTo>
                  <a:pt x="42797" y="43460"/>
                  <a:pt x="43026" y="43780"/>
                  <a:pt x="43254" y="44099"/>
                </a:cubicBezTo>
                <a:lnTo>
                  <a:pt x="43254" y="44099"/>
                </a:lnTo>
                <a:cubicBezTo>
                  <a:pt x="43482" y="44419"/>
                  <a:pt x="43688" y="44715"/>
                  <a:pt x="43870" y="44715"/>
                </a:cubicBezTo>
                <a:lnTo>
                  <a:pt x="43870" y="44715"/>
                </a:lnTo>
                <a:cubicBezTo>
                  <a:pt x="44304" y="44647"/>
                  <a:pt x="44646" y="44373"/>
                  <a:pt x="44966" y="44327"/>
                </a:cubicBezTo>
                <a:lnTo>
                  <a:pt x="44966" y="44327"/>
                </a:lnTo>
                <a:cubicBezTo>
                  <a:pt x="45628" y="44259"/>
                  <a:pt x="45582" y="42912"/>
                  <a:pt x="45628" y="42889"/>
                </a:cubicBezTo>
                <a:lnTo>
                  <a:pt x="45628" y="42889"/>
                </a:lnTo>
                <a:cubicBezTo>
                  <a:pt x="45765" y="42798"/>
                  <a:pt x="45856" y="42775"/>
                  <a:pt x="45902" y="42775"/>
                </a:cubicBezTo>
                <a:lnTo>
                  <a:pt x="45902" y="42775"/>
                </a:lnTo>
                <a:cubicBezTo>
                  <a:pt x="45856" y="42752"/>
                  <a:pt x="45788" y="42661"/>
                  <a:pt x="45719" y="42433"/>
                </a:cubicBezTo>
                <a:lnTo>
                  <a:pt x="45719" y="42433"/>
                </a:lnTo>
                <a:cubicBezTo>
                  <a:pt x="45559" y="41839"/>
                  <a:pt x="45765" y="41794"/>
                  <a:pt x="45742" y="41109"/>
                </a:cubicBezTo>
                <a:lnTo>
                  <a:pt x="45742" y="41109"/>
                </a:lnTo>
                <a:cubicBezTo>
                  <a:pt x="45719" y="40721"/>
                  <a:pt x="46358" y="40287"/>
                  <a:pt x="46381" y="39876"/>
                </a:cubicBezTo>
                <a:lnTo>
                  <a:pt x="46381" y="39876"/>
                </a:lnTo>
                <a:cubicBezTo>
                  <a:pt x="46404" y="39443"/>
                  <a:pt x="46176" y="38986"/>
                  <a:pt x="46313" y="38667"/>
                </a:cubicBezTo>
                <a:lnTo>
                  <a:pt x="46313" y="38667"/>
                </a:lnTo>
                <a:cubicBezTo>
                  <a:pt x="46495" y="38256"/>
                  <a:pt x="47111" y="38165"/>
                  <a:pt x="47180" y="37913"/>
                </a:cubicBezTo>
                <a:lnTo>
                  <a:pt x="47180" y="37913"/>
                </a:lnTo>
                <a:cubicBezTo>
                  <a:pt x="47271" y="37640"/>
                  <a:pt x="46952" y="37229"/>
                  <a:pt x="47020" y="36795"/>
                </a:cubicBezTo>
                <a:lnTo>
                  <a:pt x="47020" y="36795"/>
                </a:lnTo>
                <a:cubicBezTo>
                  <a:pt x="47043" y="36544"/>
                  <a:pt x="46883" y="36202"/>
                  <a:pt x="46929" y="35768"/>
                </a:cubicBezTo>
                <a:lnTo>
                  <a:pt x="46929" y="35768"/>
                </a:lnTo>
                <a:cubicBezTo>
                  <a:pt x="46997" y="35174"/>
                  <a:pt x="47636" y="34490"/>
                  <a:pt x="47499" y="34239"/>
                </a:cubicBezTo>
                <a:lnTo>
                  <a:pt x="47499" y="34239"/>
                </a:lnTo>
                <a:cubicBezTo>
                  <a:pt x="47408" y="34102"/>
                  <a:pt x="47066" y="34170"/>
                  <a:pt x="46701" y="34239"/>
                </a:cubicBezTo>
                <a:lnTo>
                  <a:pt x="46701" y="34239"/>
                </a:lnTo>
                <a:cubicBezTo>
                  <a:pt x="46313" y="34330"/>
                  <a:pt x="45902" y="34398"/>
                  <a:pt x="45673" y="34216"/>
                </a:cubicBezTo>
                <a:lnTo>
                  <a:pt x="45673" y="34216"/>
                </a:lnTo>
                <a:cubicBezTo>
                  <a:pt x="45422" y="34033"/>
                  <a:pt x="45400" y="33440"/>
                  <a:pt x="45080" y="33052"/>
                </a:cubicBezTo>
                <a:lnTo>
                  <a:pt x="45080" y="33052"/>
                </a:lnTo>
                <a:cubicBezTo>
                  <a:pt x="44806" y="32709"/>
                  <a:pt x="44897" y="32276"/>
                  <a:pt x="44783" y="32002"/>
                </a:cubicBezTo>
                <a:lnTo>
                  <a:pt x="44783" y="32002"/>
                </a:lnTo>
                <a:cubicBezTo>
                  <a:pt x="44646" y="31659"/>
                  <a:pt x="44464" y="31408"/>
                  <a:pt x="44464" y="31020"/>
                </a:cubicBezTo>
                <a:lnTo>
                  <a:pt x="44464" y="31020"/>
                </a:lnTo>
                <a:cubicBezTo>
                  <a:pt x="44464" y="30701"/>
                  <a:pt x="43710" y="30267"/>
                  <a:pt x="43756" y="29833"/>
                </a:cubicBezTo>
                <a:lnTo>
                  <a:pt x="43756" y="29833"/>
                </a:lnTo>
                <a:cubicBezTo>
                  <a:pt x="43802" y="29537"/>
                  <a:pt x="44623" y="29263"/>
                  <a:pt x="44669" y="28852"/>
                </a:cubicBezTo>
                <a:lnTo>
                  <a:pt x="44669" y="28852"/>
                </a:lnTo>
                <a:cubicBezTo>
                  <a:pt x="44692" y="28509"/>
                  <a:pt x="44829" y="28167"/>
                  <a:pt x="44852" y="27756"/>
                </a:cubicBezTo>
                <a:lnTo>
                  <a:pt x="44852" y="27756"/>
                </a:lnTo>
                <a:cubicBezTo>
                  <a:pt x="44875" y="27437"/>
                  <a:pt x="45217" y="27071"/>
                  <a:pt x="45217" y="26661"/>
                </a:cubicBezTo>
                <a:lnTo>
                  <a:pt x="45217" y="26661"/>
                </a:lnTo>
                <a:cubicBezTo>
                  <a:pt x="45240" y="26250"/>
                  <a:pt x="45559" y="25862"/>
                  <a:pt x="45536" y="25565"/>
                </a:cubicBezTo>
                <a:lnTo>
                  <a:pt x="45536" y="25565"/>
                </a:lnTo>
                <a:cubicBezTo>
                  <a:pt x="45514" y="25017"/>
                  <a:pt x="45171" y="24401"/>
                  <a:pt x="45080" y="24241"/>
                </a:cubicBezTo>
                <a:lnTo>
                  <a:pt x="45080" y="24241"/>
                </a:lnTo>
                <a:cubicBezTo>
                  <a:pt x="44875" y="23922"/>
                  <a:pt x="43847" y="24310"/>
                  <a:pt x="43459" y="24538"/>
                </a:cubicBezTo>
                <a:lnTo>
                  <a:pt x="43459" y="24538"/>
                </a:lnTo>
                <a:cubicBezTo>
                  <a:pt x="43163" y="24743"/>
                  <a:pt x="43231" y="24789"/>
                  <a:pt x="42912" y="24538"/>
                </a:cubicBezTo>
                <a:lnTo>
                  <a:pt x="42912" y="24538"/>
                </a:lnTo>
                <a:cubicBezTo>
                  <a:pt x="42569" y="24264"/>
                  <a:pt x="42341" y="24241"/>
                  <a:pt x="42181" y="23967"/>
                </a:cubicBezTo>
                <a:lnTo>
                  <a:pt x="42181" y="23967"/>
                </a:lnTo>
                <a:cubicBezTo>
                  <a:pt x="42044" y="23716"/>
                  <a:pt x="41930" y="23511"/>
                  <a:pt x="41884" y="23054"/>
                </a:cubicBezTo>
                <a:lnTo>
                  <a:pt x="41884" y="23054"/>
                </a:lnTo>
                <a:cubicBezTo>
                  <a:pt x="41862" y="22757"/>
                  <a:pt x="41588" y="22438"/>
                  <a:pt x="41565" y="22004"/>
                </a:cubicBezTo>
                <a:lnTo>
                  <a:pt x="41565" y="22004"/>
                </a:lnTo>
                <a:cubicBezTo>
                  <a:pt x="41565" y="21685"/>
                  <a:pt x="42067" y="21342"/>
                  <a:pt x="42067" y="20931"/>
                </a:cubicBezTo>
                <a:lnTo>
                  <a:pt x="42067" y="20931"/>
                </a:lnTo>
                <a:cubicBezTo>
                  <a:pt x="42067" y="20384"/>
                  <a:pt x="41291" y="19950"/>
                  <a:pt x="41291" y="19608"/>
                </a:cubicBezTo>
                <a:lnTo>
                  <a:pt x="41291" y="19608"/>
                </a:lnTo>
                <a:cubicBezTo>
                  <a:pt x="41314" y="18968"/>
                  <a:pt x="40903" y="18717"/>
                  <a:pt x="40857" y="18421"/>
                </a:cubicBezTo>
                <a:lnTo>
                  <a:pt x="40857" y="18421"/>
                </a:lnTo>
                <a:cubicBezTo>
                  <a:pt x="40812" y="18055"/>
                  <a:pt x="41017" y="17941"/>
                  <a:pt x="40652" y="17394"/>
                </a:cubicBezTo>
                <a:lnTo>
                  <a:pt x="40652" y="17394"/>
                </a:lnTo>
                <a:cubicBezTo>
                  <a:pt x="40424" y="17051"/>
                  <a:pt x="40173" y="16960"/>
                  <a:pt x="39853" y="16709"/>
                </a:cubicBezTo>
                <a:lnTo>
                  <a:pt x="39853" y="16709"/>
                </a:lnTo>
                <a:cubicBezTo>
                  <a:pt x="39556" y="16458"/>
                  <a:pt x="40173" y="15225"/>
                  <a:pt x="39876" y="14928"/>
                </a:cubicBezTo>
                <a:lnTo>
                  <a:pt x="39876" y="14928"/>
                </a:lnTo>
                <a:cubicBezTo>
                  <a:pt x="39625" y="14677"/>
                  <a:pt x="38826" y="14928"/>
                  <a:pt x="38598" y="14540"/>
                </a:cubicBezTo>
                <a:lnTo>
                  <a:pt x="38598" y="14540"/>
                </a:lnTo>
                <a:cubicBezTo>
                  <a:pt x="38415" y="14244"/>
                  <a:pt x="37662" y="14084"/>
                  <a:pt x="37502" y="13650"/>
                </a:cubicBezTo>
                <a:lnTo>
                  <a:pt x="37502" y="13650"/>
                </a:lnTo>
                <a:cubicBezTo>
                  <a:pt x="37319" y="13102"/>
                  <a:pt x="37936" y="12440"/>
                  <a:pt x="37822" y="12212"/>
                </a:cubicBezTo>
                <a:lnTo>
                  <a:pt x="37822" y="12212"/>
                </a:lnTo>
                <a:cubicBezTo>
                  <a:pt x="37685" y="11984"/>
                  <a:pt x="37456" y="11984"/>
                  <a:pt x="37182" y="11984"/>
                </a:cubicBezTo>
                <a:lnTo>
                  <a:pt x="37182" y="11984"/>
                </a:lnTo>
                <a:cubicBezTo>
                  <a:pt x="36977" y="11984"/>
                  <a:pt x="36772" y="11984"/>
                  <a:pt x="36543" y="11893"/>
                </a:cubicBezTo>
                <a:lnTo>
                  <a:pt x="36543" y="11893"/>
                </a:lnTo>
                <a:cubicBezTo>
                  <a:pt x="36269" y="11801"/>
                  <a:pt x="36018" y="11345"/>
                  <a:pt x="35516" y="11117"/>
                </a:cubicBezTo>
                <a:lnTo>
                  <a:pt x="35516" y="11117"/>
                </a:lnTo>
                <a:cubicBezTo>
                  <a:pt x="35379" y="11048"/>
                  <a:pt x="35197" y="11048"/>
                  <a:pt x="34991" y="11048"/>
                </a:cubicBezTo>
                <a:lnTo>
                  <a:pt x="34991" y="11048"/>
                </a:lnTo>
                <a:cubicBezTo>
                  <a:pt x="34740" y="11071"/>
                  <a:pt x="34443" y="11071"/>
                  <a:pt x="34215" y="10934"/>
                </a:cubicBezTo>
                <a:lnTo>
                  <a:pt x="34215" y="10934"/>
                </a:lnTo>
                <a:cubicBezTo>
                  <a:pt x="33850" y="10729"/>
                  <a:pt x="34101" y="9679"/>
                  <a:pt x="33850" y="9496"/>
                </a:cubicBezTo>
                <a:lnTo>
                  <a:pt x="33850" y="9496"/>
                </a:lnTo>
                <a:cubicBezTo>
                  <a:pt x="33667" y="9359"/>
                  <a:pt x="33393" y="9382"/>
                  <a:pt x="33165" y="9382"/>
                </a:cubicBezTo>
                <a:lnTo>
                  <a:pt x="33165" y="9382"/>
                </a:lnTo>
                <a:cubicBezTo>
                  <a:pt x="32960" y="9382"/>
                  <a:pt x="32777" y="9405"/>
                  <a:pt x="32686" y="9291"/>
                </a:cubicBezTo>
                <a:lnTo>
                  <a:pt x="32686" y="9291"/>
                </a:lnTo>
                <a:cubicBezTo>
                  <a:pt x="32435" y="8948"/>
                  <a:pt x="31659" y="8537"/>
                  <a:pt x="31704" y="8172"/>
                </a:cubicBezTo>
                <a:lnTo>
                  <a:pt x="31704" y="8172"/>
                </a:lnTo>
                <a:cubicBezTo>
                  <a:pt x="31727" y="7875"/>
                  <a:pt x="31864" y="7556"/>
                  <a:pt x="31887" y="7145"/>
                </a:cubicBezTo>
                <a:lnTo>
                  <a:pt x="31887" y="7145"/>
                </a:lnTo>
                <a:cubicBezTo>
                  <a:pt x="31910" y="6825"/>
                  <a:pt x="32435" y="6574"/>
                  <a:pt x="32321" y="6164"/>
                </a:cubicBezTo>
                <a:lnTo>
                  <a:pt x="32321" y="6164"/>
                </a:lnTo>
                <a:cubicBezTo>
                  <a:pt x="32229" y="5661"/>
                  <a:pt x="32092" y="5342"/>
                  <a:pt x="32047" y="5091"/>
                </a:cubicBezTo>
                <a:lnTo>
                  <a:pt x="32047" y="5091"/>
                </a:lnTo>
                <a:cubicBezTo>
                  <a:pt x="31841" y="4269"/>
                  <a:pt x="32595" y="4178"/>
                  <a:pt x="32207" y="3721"/>
                </a:cubicBezTo>
                <a:lnTo>
                  <a:pt x="32207" y="3721"/>
                </a:lnTo>
                <a:cubicBezTo>
                  <a:pt x="32001" y="3470"/>
                  <a:pt x="31065" y="3584"/>
                  <a:pt x="30632" y="3630"/>
                </a:cubicBezTo>
                <a:lnTo>
                  <a:pt x="30632" y="3630"/>
                </a:lnTo>
                <a:cubicBezTo>
                  <a:pt x="30061" y="3676"/>
                  <a:pt x="30107" y="3949"/>
                  <a:pt x="29536" y="3972"/>
                </a:cubicBezTo>
                <a:lnTo>
                  <a:pt x="29536" y="3972"/>
                </a:lnTo>
                <a:cubicBezTo>
                  <a:pt x="29011" y="3995"/>
                  <a:pt x="29079" y="3584"/>
                  <a:pt x="28554" y="3516"/>
                </a:cubicBezTo>
                <a:lnTo>
                  <a:pt x="28554" y="3516"/>
                </a:lnTo>
                <a:cubicBezTo>
                  <a:pt x="28281" y="3470"/>
                  <a:pt x="28144" y="3584"/>
                  <a:pt x="27984" y="3676"/>
                </a:cubicBezTo>
                <a:lnTo>
                  <a:pt x="27984" y="3676"/>
                </a:lnTo>
                <a:cubicBezTo>
                  <a:pt x="27847" y="3767"/>
                  <a:pt x="27687" y="3858"/>
                  <a:pt x="27436" y="3835"/>
                </a:cubicBezTo>
                <a:lnTo>
                  <a:pt x="27436" y="3835"/>
                </a:lnTo>
                <a:cubicBezTo>
                  <a:pt x="26911" y="3767"/>
                  <a:pt x="27002" y="3516"/>
                  <a:pt x="26477" y="3356"/>
                </a:cubicBezTo>
                <a:lnTo>
                  <a:pt x="26477" y="3356"/>
                </a:lnTo>
                <a:cubicBezTo>
                  <a:pt x="25884" y="3173"/>
                  <a:pt x="26021" y="3379"/>
                  <a:pt x="25405" y="2945"/>
                </a:cubicBezTo>
                <a:lnTo>
                  <a:pt x="25405" y="2945"/>
                </a:lnTo>
                <a:cubicBezTo>
                  <a:pt x="25108" y="2740"/>
                  <a:pt x="24720" y="2557"/>
                  <a:pt x="24309" y="2329"/>
                </a:cubicBezTo>
                <a:lnTo>
                  <a:pt x="24309" y="2329"/>
                </a:lnTo>
                <a:cubicBezTo>
                  <a:pt x="24149" y="2215"/>
                  <a:pt x="23875" y="2306"/>
                  <a:pt x="23601" y="2375"/>
                </a:cubicBezTo>
                <a:lnTo>
                  <a:pt x="23601" y="2375"/>
                </a:lnTo>
                <a:cubicBezTo>
                  <a:pt x="23350" y="2443"/>
                  <a:pt x="23076" y="2511"/>
                  <a:pt x="22894" y="2420"/>
                </a:cubicBezTo>
                <a:lnTo>
                  <a:pt x="22894" y="2420"/>
                </a:lnTo>
                <a:cubicBezTo>
                  <a:pt x="22529" y="2215"/>
                  <a:pt x="22369" y="1667"/>
                  <a:pt x="21981" y="1530"/>
                </a:cubicBezTo>
                <a:lnTo>
                  <a:pt x="21981" y="1530"/>
                </a:lnTo>
                <a:cubicBezTo>
                  <a:pt x="21593" y="1370"/>
                  <a:pt x="21479" y="92"/>
                  <a:pt x="21068" y="24"/>
                </a:cubicBezTo>
                <a:lnTo>
                  <a:pt x="21068" y="24"/>
                </a:lnTo>
                <a:cubicBezTo>
                  <a:pt x="21045" y="1"/>
                  <a:pt x="21022" y="1"/>
                  <a:pt x="20976" y="1"/>
                </a:cubicBezTo>
                <a:lnTo>
                  <a:pt x="20976" y="1"/>
                </a:lnTo>
                <a:cubicBezTo>
                  <a:pt x="20588" y="1"/>
                  <a:pt x="20063" y="457"/>
                  <a:pt x="19790" y="503"/>
                </a:cubicBezTo>
                <a:moveTo>
                  <a:pt x="45902" y="42775"/>
                </a:moveTo>
                <a:cubicBezTo>
                  <a:pt x="45925" y="42798"/>
                  <a:pt x="45925" y="42798"/>
                  <a:pt x="45925" y="42775"/>
                </a:cubicBezTo>
                <a:lnTo>
                  <a:pt x="45925" y="42775"/>
                </a:lnTo>
                <a:cubicBezTo>
                  <a:pt x="45925" y="42775"/>
                  <a:pt x="45925" y="42775"/>
                  <a:pt x="45902" y="42775"/>
                </a:cubicBezTo>
                <a:lnTo>
                  <a:pt x="45902" y="42775"/>
                </a:lnTo>
                <a:cubicBezTo>
                  <a:pt x="45902" y="42775"/>
                  <a:pt x="45902" y="42775"/>
                  <a:pt x="45902" y="42775"/>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1"/>
          <p:cNvSpPr/>
          <p:nvPr/>
        </p:nvSpPr>
        <p:spPr>
          <a:xfrm>
            <a:off x="-366987" y="4435334"/>
            <a:ext cx="2539987" cy="1471141"/>
          </a:xfrm>
          <a:custGeom>
            <a:avLst/>
            <a:gdLst/>
            <a:ahLst/>
            <a:cxnLst/>
            <a:rect l="l" t="t" r="r" b="b"/>
            <a:pathLst>
              <a:path w="74799" h="43323" extrusionOk="0">
                <a:moveTo>
                  <a:pt x="25359" y="1"/>
                </a:moveTo>
                <a:cubicBezTo>
                  <a:pt x="24971" y="92"/>
                  <a:pt x="24857" y="1370"/>
                  <a:pt x="24446" y="1507"/>
                </a:cubicBezTo>
                <a:lnTo>
                  <a:pt x="24446" y="1507"/>
                </a:lnTo>
                <a:cubicBezTo>
                  <a:pt x="24058" y="1667"/>
                  <a:pt x="23921" y="2215"/>
                  <a:pt x="23556" y="2397"/>
                </a:cubicBezTo>
                <a:lnTo>
                  <a:pt x="23556" y="2397"/>
                </a:lnTo>
                <a:cubicBezTo>
                  <a:pt x="23373" y="2511"/>
                  <a:pt x="23099" y="2420"/>
                  <a:pt x="22825" y="2352"/>
                </a:cubicBezTo>
                <a:lnTo>
                  <a:pt x="22825" y="2352"/>
                </a:lnTo>
                <a:cubicBezTo>
                  <a:pt x="22551" y="2283"/>
                  <a:pt x="22300" y="2215"/>
                  <a:pt x="22118" y="2329"/>
                </a:cubicBezTo>
                <a:lnTo>
                  <a:pt x="22118" y="2329"/>
                </a:lnTo>
                <a:cubicBezTo>
                  <a:pt x="21730" y="2557"/>
                  <a:pt x="21342" y="2717"/>
                  <a:pt x="21022" y="2945"/>
                </a:cubicBezTo>
                <a:lnTo>
                  <a:pt x="21022" y="2945"/>
                </a:lnTo>
                <a:cubicBezTo>
                  <a:pt x="20429" y="3356"/>
                  <a:pt x="20543" y="3173"/>
                  <a:pt x="19949" y="3356"/>
                </a:cubicBezTo>
                <a:lnTo>
                  <a:pt x="19949" y="3356"/>
                </a:lnTo>
                <a:cubicBezTo>
                  <a:pt x="19447" y="3516"/>
                  <a:pt x="19538" y="3744"/>
                  <a:pt x="19013" y="3812"/>
                </a:cubicBezTo>
                <a:lnTo>
                  <a:pt x="19013" y="3812"/>
                </a:lnTo>
                <a:cubicBezTo>
                  <a:pt x="18740" y="3858"/>
                  <a:pt x="18603" y="3767"/>
                  <a:pt x="18443" y="3653"/>
                </a:cubicBezTo>
                <a:lnTo>
                  <a:pt x="18443" y="3653"/>
                </a:lnTo>
                <a:cubicBezTo>
                  <a:pt x="18306" y="3561"/>
                  <a:pt x="18169" y="3470"/>
                  <a:pt x="17895" y="3516"/>
                </a:cubicBezTo>
                <a:lnTo>
                  <a:pt x="17895" y="3516"/>
                </a:lnTo>
                <a:cubicBezTo>
                  <a:pt x="17370" y="3561"/>
                  <a:pt x="17439" y="3995"/>
                  <a:pt x="16914" y="3972"/>
                </a:cubicBezTo>
                <a:lnTo>
                  <a:pt x="16914" y="3972"/>
                </a:lnTo>
                <a:cubicBezTo>
                  <a:pt x="16343" y="3949"/>
                  <a:pt x="16366" y="3675"/>
                  <a:pt x="15818" y="3630"/>
                </a:cubicBezTo>
                <a:lnTo>
                  <a:pt x="15818" y="3630"/>
                </a:lnTo>
                <a:cubicBezTo>
                  <a:pt x="15384" y="3584"/>
                  <a:pt x="14448" y="3470"/>
                  <a:pt x="14220" y="3721"/>
                </a:cubicBezTo>
                <a:lnTo>
                  <a:pt x="14220" y="3721"/>
                </a:lnTo>
                <a:cubicBezTo>
                  <a:pt x="13832" y="4178"/>
                  <a:pt x="14585" y="4269"/>
                  <a:pt x="14403" y="5091"/>
                </a:cubicBezTo>
                <a:lnTo>
                  <a:pt x="14403" y="5091"/>
                </a:lnTo>
                <a:cubicBezTo>
                  <a:pt x="14334" y="5342"/>
                  <a:pt x="14220" y="5661"/>
                  <a:pt x="14106" y="6163"/>
                </a:cubicBezTo>
                <a:lnTo>
                  <a:pt x="14106" y="6163"/>
                </a:lnTo>
                <a:cubicBezTo>
                  <a:pt x="14015" y="6551"/>
                  <a:pt x="14517" y="6825"/>
                  <a:pt x="14540" y="7145"/>
                </a:cubicBezTo>
                <a:lnTo>
                  <a:pt x="14540" y="7145"/>
                </a:lnTo>
                <a:cubicBezTo>
                  <a:pt x="14563" y="7556"/>
                  <a:pt x="14722" y="7852"/>
                  <a:pt x="14745" y="8172"/>
                </a:cubicBezTo>
                <a:lnTo>
                  <a:pt x="14745" y="8172"/>
                </a:lnTo>
                <a:cubicBezTo>
                  <a:pt x="14768" y="8514"/>
                  <a:pt x="13992" y="8925"/>
                  <a:pt x="13741" y="9290"/>
                </a:cubicBezTo>
                <a:lnTo>
                  <a:pt x="13741" y="9290"/>
                </a:lnTo>
                <a:cubicBezTo>
                  <a:pt x="13672" y="9405"/>
                  <a:pt x="13490" y="9382"/>
                  <a:pt x="13284" y="9382"/>
                </a:cubicBezTo>
                <a:lnTo>
                  <a:pt x="13284" y="9382"/>
                </a:lnTo>
                <a:cubicBezTo>
                  <a:pt x="13033" y="9359"/>
                  <a:pt x="12782" y="9359"/>
                  <a:pt x="12577" y="9496"/>
                </a:cubicBezTo>
                <a:lnTo>
                  <a:pt x="12577" y="9496"/>
                </a:lnTo>
                <a:cubicBezTo>
                  <a:pt x="12348" y="9678"/>
                  <a:pt x="12600" y="10728"/>
                  <a:pt x="12234" y="10934"/>
                </a:cubicBezTo>
                <a:lnTo>
                  <a:pt x="12234" y="10934"/>
                </a:lnTo>
                <a:cubicBezTo>
                  <a:pt x="12006" y="11048"/>
                  <a:pt x="11709" y="11048"/>
                  <a:pt x="11458" y="11048"/>
                </a:cubicBezTo>
                <a:lnTo>
                  <a:pt x="11458" y="11048"/>
                </a:lnTo>
                <a:cubicBezTo>
                  <a:pt x="11253" y="11048"/>
                  <a:pt x="11047" y="11048"/>
                  <a:pt x="10910" y="11094"/>
                </a:cubicBezTo>
                <a:lnTo>
                  <a:pt x="10910" y="11094"/>
                </a:lnTo>
                <a:cubicBezTo>
                  <a:pt x="10431" y="11345"/>
                  <a:pt x="10180" y="11801"/>
                  <a:pt x="9906" y="11893"/>
                </a:cubicBezTo>
                <a:lnTo>
                  <a:pt x="9906" y="11893"/>
                </a:lnTo>
                <a:cubicBezTo>
                  <a:pt x="9678" y="11984"/>
                  <a:pt x="9450" y="11984"/>
                  <a:pt x="9244" y="11984"/>
                </a:cubicBezTo>
                <a:lnTo>
                  <a:pt x="9244" y="11984"/>
                </a:lnTo>
                <a:cubicBezTo>
                  <a:pt x="8993" y="11984"/>
                  <a:pt x="8765" y="11984"/>
                  <a:pt x="8628" y="12212"/>
                </a:cubicBezTo>
                <a:lnTo>
                  <a:pt x="8628" y="12212"/>
                </a:lnTo>
                <a:cubicBezTo>
                  <a:pt x="8491" y="12440"/>
                  <a:pt x="9130" y="13102"/>
                  <a:pt x="8925" y="13650"/>
                </a:cubicBezTo>
                <a:lnTo>
                  <a:pt x="8925" y="13650"/>
                </a:lnTo>
                <a:cubicBezTo>
                  <a:pt x="8788" y="14084"/>
                  <a:pt x="8035" y="14244"/>
                  <a:pt x="7852" y="14540"/>
                </a:cubicBezTo>
                <a:lnTo>
                  <a:pt x="7852" y="14540"/>
                </a:lnTo>
                <a:cubicBezTo>
                  <a:pt x="7624" y="14928"/>
                  <a:pt x="6825" y="14654"/>
                  <a:pt x="6574" y="14905"/>
                </a:cubicBezTo>
                <a:lnTo>
                  <a:pt x="6574" y="14905"/>
                </a:lnTo>
                <a:cubicBezTo>
                  <a:pt x="6254" y="15202"/>
                  <a:pt x="6870" y="16458"/>
                  <a:pt x="6574" y="16709"/>
                </a:cubicBezTo>
                <a:lnTo>
                  <a:pt x="6574" y="16709"/>
                </a:lnTo>
                <a:cubicBezTo>
                  <a:pt x="6277" y="16960"/>
                  <a:pt x="6003" y="17051"/>
                  <a:pt x="5775" y="17393"/>
                </a:cubicBezTo>
                <a:lnTo>
                  <a:pt x="5775" y="17393"/>
                </a:lnTo>
                <a:cubicBezTo>
                  <a:pt x="5410" y="17941"/>
                  <a:pt x="5638" y="18033"/>
                  <a:pt x="5569" y="18421"/>
                </a:cubicBezTo>
                <a:lnTo>
                  <a:pt x="5569" y="18421"/>
                </a:lnTo>
                <a:cubicBezTo>
                  <a:pt x="5524" y="18717"/>
                  <a:pt x="5136" y="18946"/>
                  <a:pt x="5136" y="19607"/>
                </a:cubicBezTo>
                <a:lnTo>
                  <a:pt x="5136" y="19607"/>
                </a:lnTo>
                <a:cubicBezTo>
                  <a:pt x="5136" y="19950"/>
                  <a:pt x="4360" y="20384"/>
                  <a:pt x="4360" y="20931"/>
                </a:cubicBezTo>
                <a:lnTo>
                  <a:pt x="4360" y="20931"/>
                </a:lnTo>
                <a:cubicBezTo>
                  <a:pt x="4360" y="21342"/>
                  <a:pt x="4862" y="21685"/>
                  <a:pt x="4862" y="22004"/>
                </a:cubicBezTo>
                <a:lnTo>
                  <a:pt x="4862" y="22004"/>
                </a:lnTo>
                <a:cubicBezTo>
                  <a:pt x="4862" y="22415"/>
                  <a:pt x="4565" y="22757"/>
                  <a:pt x="4542" y="23054"/>
                </a:cubicBezTo>
                <a:lnTo>
                  <a:pt x="4542" y="23054"/>
                </a:lnTo>
                <a:cubicBezTo>
                  <a:pt x="4519" y="23511"/>
                  <a:pt x="4382" y="23693"/>
                  <a:pt x="4246" y="23967"/>
                </a:cubicBezTo>
                <a:lnTo>
                  <a:pt x="4246" y="23967"/>
                </a:lnTo>
                <a:cubicBezTo>
                  <a:pt x="4109" y="24241"/>
                  <a:pt x="3857" y="24241"/>
                  <a:pt x="3515" y="24538"/>
                </a:cubicBezTo>
                <a:lnTo>
                  <a:pt x="3515" y="24538"/>
                </a:lnTo>
                <a:cubicBezTo>
                  <a:pt x="3196" y="24789"/>
                  <a:pt x="3287" y="24720"/>
                  <a:pt x="2967" y="24538"/>
                </a:cubicBezTo>
                <a:lnTo>
                  <a:pt x="2967" y="24538"/>
                </a:lnTo>
                <a:cubicBezTo>
                  <a:pt x="2602" y="24309"/>
                  <a:pt x="1575" y="23921"/>
                  <a:pt x="1370" y="24241"/>
                </a:cubicBezTo>
                <a:lnTo>
                  <a:pt x="1370" y="24241"/>
                </a:lnTo>
                <a:cubicBezTo>
                  <a:pt x="1255" y="24401"/>
                  <a:pt x="936" y="25017"/>
                  <a:pt x="913" y="25565"/>
                </a:cubicBezTo>
                <a:lnTo>
                  <a:pt x="913" y="25565"/>
                </a:lnTo>
                <a:cubicBezTo>
                  <a:pt x="890" y="25839"/>
                  <a:pt x="1210" y="26250"/>
                  <a:pt x="1210" y="26660"/>
                </a:cubicBezTo>
                <a:lnTo>
                  <a:pt x="1210" y="26660"/>
                </a:lnTo>
                <a:cubicBezTo>
                  <a:pt x="1233" y="27048"/>
                  <a:pt x="1552" y="27414"/>
                  <a:pt x="1575" y="27756"/>
                </a:cubicBezTo>
                <a:lnTo>
                  <a:pt x="1575" y="27756"/>
                </a:lnTo>
                <a:cubicBezTo>
                  <a:pt x="1598" y="28144"/>
                  <a:pt x="1735" y="28509"/>
                  <a:pt x="1780" y="28829"/>
                </a:cubicBezTo>
                <a:lnTo>
                  <a:pt x="1780" y="28829"/>
                </a:lnTo>
                <a:cubicBezTo>
                  <a:pt x="1803" y="29240"/>
                  <a:pt x="2648" y="29514"/>
                  <a:pt x="2671" y="29833"/>
                </a:cubicBezTo>
                <a:lnTo>
                  <a:pt x="2671" y="29833"/>
                </a:lnTo>
                <a:cubicBezTo>
                  <a:pt x="2716" y="30267"/>
                  <a:pt x="1963" y="30701"/>
                  <a:pt x="1986" y="30997"/>
                </a:cubicBezTo>
                <a:lnTo>
                  <a:pt x="1986" y="30997"/>
                </a:lnTo>
                <a:cubicBezTo>
                  <a:pt x="1986" y="31408"/>
                  <a:pt x="1780" y="31659"/>
                  <a:pt x="1666" y="31979"/>
                </a:cubicBezTo>
                <a:lnTo>
                  <a:pt x="1666" y="31979"/>
                </a:lnTo>
                <a:cubicBezTo>
                  <a:pt x="1552" y="32275"/>
                  <a:pt x="1643" y="32686"/>
                  <a:pt x="1370" y="33029"/>
                </a:cubicBezTo>
                <a:lnTo>
                  <a:pt x="1370" y="33029"/>
                </a:lnTo>
                <a:cubicBezTo>
                  <a:pt x="1050" y="33417"/>
                  <a:pt x="1004" y="34033"/>
                  <a:pt x="753" y="34216"/>
                </a:cubicBezTo>
                <a:lnTo>
                  <a:pt x="753" y="34216"/>
                </a:lnTo>
                <a:cubicBezTo>
                  <a:pt x="593" y="34353"/>
                  <a:pt x="297" y="34330"/>
                  <a:pt x="0" y="34284"/>
                </a:cubicBezTo>
                <a:lnTo>
                  <a:pt x="0" y="34284"/>
                </a:lnTo>
                <a:lnTo>
                  <a:pt x="0" y="38461"/>
                </a:lnTo>
                <a:cubicBezTo>
                  <a:pt x="46" y="38530"/>
                  <a:pt x="91" y="38598"/>
                  <a:pt x="114" y="38667"/>
                </a:cubicBezTo>
                <a:lnTo>
                  <a:pt x="114" y="38667"/>
                </a:lnTo>
                <a:cubicBezTo>
                  <a:pt x="251" y="38986"/>
                  <a:pt x="46" y="39443"/>
                  <a:pt x="68" y="39876"/>
                </a:cubicBezTo>
                <a:lnTo>
                  <a:pt x="68" y="39876"/>
                </a:lnTo>
                <a:cubicBezTo>
                  <a:pt x="91" y="40287"/>
                  <a:pt x="730" y="40721"/>
                  <a:pt x="708" y="41109"/>
                </a:cubicBezTo>
                <a:lnTo>
                  <a:pt x="708" y="41109"/>
                </a:lnTo>
                <a:cubicBezTo>
                  <a:pt x="662" y="41794"/>
                  <a:pt x="890" y="41839"/>
                  <a:pt x="730" y="42433"/>
                </a:cubicBezTo>
                <a:lnTo>
                  <a:pt x="730" y="42433"/>
                </a:lnTo>
                <a:cubicBezTo>
                  <a:pt x="662" y="42661"/>
                  <a:pt x="593" y="42752"/>
                  <a:pt x="548" y="42775"/>
                </a:cubicBezTo>
                <a:lnTo>
                  <a:pt x="548" y="42775"/>
                </a:lnTo>
                <a:cubicBezTo>
                  <a:pt x="593" y="42775"/>
                  <a:pt x="662" y="42798"/>
                  <a:pt x="799" y="42889"/>
                </a:cubicBezTo>
                <a:lnTo>
                  <a:pt x="799" y="42889"/>
                </a:lnTo>
                <a:cubicBezTo>
                  <a:pt x="822" y="42889"/>
                  <a:pt x="845" y="43095"/>
                  <a:pt x="867" y="43323"/>
                </a:cubicBezTo>
                <a:lnTo>
                  <a:pt x="867" y="43323"/>
                </a:lnTo>
                <a:lnTo>
                  <a:pt x="49577" y="43323"/>
                </a:lnTo>
                <a:cubicBezTo>
                  <a:pt x="49691" y="43209"/>
                  <a:pt x="49805" y="43117"/>
                  <a:pt x="49987" y="43095"/>
                </a:cubicBezTo>
                <a:lnTo>
                  <a:pt x="49987" y="43095"/>
                </a:lnTo>
                <a:cubicBezTo>
                  <a:pt x="50193" y="43072"/>
                  <a:pt x="50353" y="43186"/>
                  <a:pt x="50467" y="43323"/>
                </a:cubicBezTo>
                <a:lnTo>
                  <a:pt x="50467" y="43323"/>
                </a:lnTo>
                <a:lnTo>
                  <a:pt x="51676" y="43323"/>
                </a:lnTo>
                <a:cubicBezTo>
                  <a:pt x="51791" y="43003"/>
                  <a:pt x="51882" y="42638"/>
                  <a:pt x="52179" y="42615"/>
                </a:cubicBezTo>
                <a:lnTo>
                  <a:pt x="52179" y="42615"/>
                </a:lnTo>
                <a:cubicBezTo>
                  <a:pt x="52475" y="42570"/>
                  <a:pt x="52635" y="42752"/>
                  <a:pt x="52795" y="42935"/>
                </a:cubicBezTo>
                <a:lnTo>
                  <a:pt x="52795" y="42935"/>
                </a:lnTo>
                <a:cubicBezTo>
                  <a:pt x="52955" y="43117"/>
                  <a:pt x="53114" y="43300"/>
                  <a:pt x="53388" y="43254"/>
                </a:cubicBezTo>
                <a:lnTo>
                  <a:pt x="53388" y="43254"/>
                </a:lnTo>
                <a:cubicBezTo>
                  <a:pt x="53959" y="43186"/>
                  <a:pt x="53845" y="42387"/>
                  <a:pt x="54416" y="42319"/>
                </a:cubicBezTo>
                <a:lnTo>
                  <a:pt x="54416" y="42319"/>
                </a:lnTo>
                <a:cubicBezTo>
                  <a:pt x="54689" y="42273"/>
                  <a:pt x="54826" y="42296"/>
                  <a:pt x="54963" y="42341"/>
                </a:cubicBezTo>
                <a:lnTo>
                  <a:pt x="54963" y="42341"/>
                </a:lnTo>
                <a:cubicBezTo>
                  <a:pt x="55123" y="42364"/>
                  <a:pt x="55260" y="42387"/>
                  <a:pt x="55534" y="42341"/>
                </a:cubicBezTo>
                <a:lnTo>
                  <a:pt x="55534" y="42341"/>
                </a:lnTo>
                <a:cubicBezTo>
                  <a:pt x="55808" y="42319"/>
                  <a:pt x="55968" y="42387"/>
                  <a:pt x="56105" y="42456"/>
                </a:cubicBezTo>
                <a:lnTo>
                  <a:pt x="56105" y="42456"/>
                </a:lnTo>
                <a:cubicBezTo>
                  <a:pt x="56264" y="42524"/>
                  <a:pt x="56401" y="42592"/>
                  <a:pt x="56698" y="42547"/>
                </a:cubicBezTo>
                <a:lnTo>
                  <a:pt x="56698" y="42547"/>
                </a:lnTo>
                <a:cubicBezTo>
                  <a:pt x="56972" y="42524"/>
                  <a:pt x="57109" y="42547"/>
                  <a:pt x="57246" y="42547"/>
                </a:cubicBezTo>
                <a:lnTo>
                  <a:pt x="57246" y="42547"/>
                </a:lnTo>
                <a:cubicBezTo>
                  <a:pt x="57406" y="42570"/>
                  <a:pt x="57543" y="42592"/>
                  <a:pt x="57817" y="42570"/>
                </a:cubicBezTo>
                <a:lnTo>
                  <a:pt x="57817" y="42570"/>
                </a:lnTo>
                <a:cubicBezTo>
                  <a:pt x="58090" y="42524"/>
                  <a:pt x="58273" y="42775"/>
                  <a:pt x="58433" y="43026"/>
                </a:cubicBezTo>
                <a:lnTo>
                  <a:pt x="58433" y="43026"/>
                </a:lnTo>
                <a:cubicBezTo>
                  <a:pt x="58524" y="43140"/>
                  <a:pt x="58593" y="43254"/>
                  <a:pt x="58661" y="43323"/>
                </a:cubicBezTo>
                <a:lnTo>
                  <a:pt x="58661" y="43323"/>
                </a:lnTo>
                <a:lnTo>
                  <a:pt x="59437" y="43323"/>
                </a:lnTo>
                <a:cubicBezTo>
                  <a:pt x="59643" y="43163"/>
                  <a:pt x="59734" y="42889"/>
                  <a:pt x="60122" y="42844"/>
                </a:cubicBezTo>
                <a:lnTo>
                  <a:pt x="60122" y="42844"/>
                </a:lnTo>
                <a:cubicBezTo>
                  <a:pt x="60670" y="42775"/>
                  <a:pt x="60578" y="42113"/>
                  <a:pt x="61149" y="42022"/>
                </a:cubicBezTo>
                <a:lnTo>
                  <a:pt x="61149" y="42022"/>
                </a:lnTo>
                <a:cubicBezTo>
                  <a:pt x="61697" y="41953"/>
                  <a:pt x="61697" y="41999"/>
                  <a:pt x="62245" y="41931"/>
                </a:cubicBezTo>
                <a:lnTo>
                  <a:pt x="62245" y="41931"/>
                </a:lnTo>
                <a:cubicBezTo>
                  <a:pt x="62541" y="41908"/>
                  <a:pt x="62678" y="41976"/>
                  <a:pt x="62838" y="42068"/>
                </a:cubicBezTo>
                <a:lnTo>
                  <a:pt x="62838" y="42068"/>
                </a:lnTo>
                <a:cubicBezTo>
                  <a:pt x="62998" y="42136"/>
                  <a:pt x="63135" y="42227"/>
                  <a:pt x="63409" y="42204"/>
                </a:cubicBezTo>
                <a:lnTo>
                  <a:pt x="63409" y="42204"/>
                </a:lnTo>
                <a:cubicBezTo>
                  <a:pt x="63705" y="42159"/>
                  <a:pt x="63842" y="42273"/>
                  <a:pt x="64002" y="42410"/>
                </a:cubicBezTo>
                <a:lnTo>
                  <a:pt x="64002" y="42410"/>
                </a:lnTo>
                <a:cubicBezTo>
                  <a:pt x="64162" y="42524"/>
                  <a:pt x="64322" y="42638"/>
                  <a:pt x="64596" y="42615"/>
                </a:cubicBezTo>
                <a:lnTo>
                  <a:pt x="64596" y="42615"/>
                </a:lnTo>
                <a:cubicBezTo>
                  <a:pt x="65143" y="42524"/>
                  <a:pt x="65098" y="42113"/>
                  <a:pt x="65646" y="42045"/>
                </a:cubicBezTo>
                <a:lnTo>
                  <a:pt x="65646" y="42045"/>
                </a:lnTo>
                <a:cubicBezTo>
                  <a:pt x="66216" y="41976"/>
                  <a:pt x="66125" y="41269"/>
                  <a:pt x="66673" y="41200"/>
                </a:cubicBezTo>
                <a:lnTo>
                  <a:pt x="66673" y="41200"/>
                </a:lnTo>
                <a:cubicBezTo>
                  <a:pt x="66947" y="41155"/>
                  <a:pt x="67129" y="41360"/>
                  <a:pt x="67289" y="41543"/>
                </a:cubicBezTo>
                <a:lnTo>
                  <a:pt x="67289" y="41543"/>
                </a:lnTo>
                <a:cubicBezTo>
                  <a:pt x="67449" y="41725"/>
                  <a:pt x="67609" y="41908"/>
                  <a:pt x="67882" y="41862"/>
                </a:cubicBezTo>
                <a:lnTo>
                  <a:pt x="67882" y="41862"/>
                </a:lnTo>
                <a:cubicBezTo>
                  <a:pt x="68453" y="41794"/>
                  <a:pt x="68385" y="41383"/>
                  <a:pt x="68955" y="41314"/>
                </a:cubicBezTo>
                <a:lnTo>
                  <a:pt x="68955" y="41314"/>
                </a:lnTo>
                <a:cubicBezTo>
                  <a:pt x="69503" y="41246"/>
                  <a:pt x="69549" y="40515"/>
                  <a:pt x="70097" y="40538"/>
                </a:cubicBezTo>
                <a:lnTo>
                  <a:pt x="70097" y="40538"/>
                </a:lnTo>
                <a:cubicBezTo>
                  <a:pt x="70713" y="40584"/>
                  <a:pt x="70713" y="41451"/>
                  <a:pt x="71238" y="41314"/>
                </a:cubicBezTo>
                <a:lnTo>
                  <a:pt x="71238" y="41314"/>
                </a:lnTo>
                <a:cubicBezTo>
                  <a:pt x="71489" y="41086"/>
                  <a:pt x="71580" y="40447"/>
                  <a:pt x="71877" y="40127"/>
                </a:cubicBezTo>
                <a:lnTo>
                  <a:pt x="71877" y="40127"/>
                </a:lnTo>
                <a:cubicBezTo>
                  <a:pt x="72128" y="39853"/>
                  <a:pt x="72356" y="39534"/>
                  <a:pt x="72607" y="39237"/>
                </a:cubicBezTo>
                <a:lnTo>
                  <a:pt x="72607" y="39237"/>
                </a:lnTo>
                <a:cubicBezTo>
                  <a:pt x="72836" y="38918"/>
                  <a:pt x="73977" y="39169"/>
                  <a:pt x="74159" y="38849"/>
                </a:cubicBezTo>
                <a:lnTo>
                  <a:pt x="74159" y="38849"/>
                </a:lnTo>
                <a:cubicBezTo>
                  <a:pt x="74388" y="38461"/>
                  <a:pt x="74662" y="37822"/>
                  <a:pt x="74730" y="37502"/>
                </a:cubicBezTo>
                <a:lnTo>
                  <a:pt x="74730" y="37502"/>
                </a:lnTo>
                <a:cubicBezTo>
                  <a:pt x="74799" y="37069"/>
                  <a:pt x="73817" y="36726"/>
                  <a:pt x="73338" y="36612"/>
                </a:cubicBezTo>
                <a:lnTo>
                  <a:pt x="73338" y="36612"/>
                </a:lnTo>
                <a:cubicBezTo>
                  <a:pt x="72995" y="36544"/>
                  <a:pt x="72881" y="35517"/>
                  <a:pt x="72584" y="35448"/>
                </a:cubicBezTo>
                <a:lnTo>
                  <a:pt x="72584" y="35448"/>
                </a:lnTo>
                <a:cubicBezTo>
                  <a:pt x="72402" y="35425"/>
                  <a:pt x="72174" y="35631"/>
                  <a:pt x="71968" y="35836"/>
                </a:cubicBezTo>
                <a:lnTo>
                  <a:pt x="71968" y="35836"/>
                </a:lnTo>
                <a:cubicBezTo>
                  <a:pt x="71740" y="36042"/>
                  <a:pt x="71557" y="36247"/>
                  <a:pt x="71420" y="36224"/>
                </a:cubicBezTo>
                <a:lnTo>
                  <a:pt x="71420" y="36224"/>
                </a:lnTo>
                <a:cubicBezTo>
                  <a:pt x="70804" y="36110"/>
                  <a:pt x="70941" y="36201"/>
                  <a:pt x="70758" y="35768"/>
                </a:cubicBezTo>
                <a:lnTo>
                  <a:pt x="70758" y="35768"/>
                </a:lnTo>
                <a:cubicBezTo>
                  <a:pt x="70553" y="35334"/>
                  <a:pt x="70804" y="35357"/>
                  <a:pt x="70758" y="34878"/>
                </a:cubicBezTo>
                <a:lnTo>
                  <a:pt x="70758" y="34878"/>
                </a:lnTo>
                <a:cubicBezTo>
                  <a:pt x="70713" y="34398"/>
                  <a:pt x="70644" y="34398"/>
                  <a:pt x="70599" y="33919"/>
                </a:cubicBezTo>
                <a:lnTo>
                  <a:pt x="70599" y="33919"/>
                </a:lnTo>
                <a:cubicBezTo>
                  <a:pt x="70553" y="33440"/>
                  <a:pt x="69663" y="33371"/>
                  <a:pt x="69754" y="32915"/>
                </a:cubicBezTo>
                <a:lnTo>
                  <a:pt x="69754" y="32915"/>
                </a:lnTo>
                <a:cubicBezTo>
                  <a:pt x="69823" y="32641"/>
                  <a:pt x="70188" y="32641"/>
                  <a:pt x="70576" y="32664"/>
                </a:cubicBezTo>
                <a:lnTo>
                  <a:pt x="70576" y="32664"/>
                </a:lnTo>
                <a:cubicBezTo>
                  <a:pt x="70987" y="32686"/>
                  <a:pt x="71420" y="32686"/>
                  <a:pt x="71557" y="32390"/>
                </a:cubicBezTo>
                <a:lnTo>
                  <a:pt x="71557" y="32390"/>
                </a:lnTo>
                <a:cubicBezTo>
                  <a:pt x="71694" y="32093"/>
                  <a:pt x="71032" y="31362"/>
                  <a:pt x="71055" y="30952"/>
                </a:cubicBezTo>
                <a:lnTo>
                  <a:pt x="71055" y="30952"/>
                </a:lnTo>
                <a:cubicBezTo>
                  <a:pt x="71078" y="30609"/>
                  <a:pt x="71649" y="30039"/>
                  <a:pt x="71512" y="29628"/>
                </a:cubicBezTo>
                <a:lnTo>
                  <a:pt x="71512" y="29628"/>
                </a:lnTo>
                <a:cubicBezTo>
                  <a:pt x="71375" y="29308"/>
                  <a:pt x="70850" y="29034"/>
                  <a:pt x="70576" y="28692"/>
                </a:cubicBezTo>
                <a:lnTo>
                  <a:pt x="70576" y="28692"/>
                </a:lnTo>
                <a:cubicBezTo>
                  <a:pt x="70348" y="28372"/>
                  <a:pt x="69800" y="28372"/>
                  <a:pt x="69572" y="28167"/>
                </a:cubicBezTo>
                <a:lnTo>
                  <a:pt x="69572" y="28167"/>
                </a:lnTo>
                <a:cubicBezTo>
                  <a:pt x="69275" y="27893"/>
                  <a:pt x="69275" y="27277"/>
                  <a:pt x="69001" y="27117"/>
                </a:cubicBezTo>
                <a:lnTo>
                  <a:pt x="69001" y="27117"/>
                </a:lnTo>
                <a:cubicBezTo>
                  <a:pt x="68659" y="26889"/>
                  <a:pt x="68202" y="26820"/>
                  <a:pt x="67928" y="26752"/>
                </a:cubicBezTo>
                <a:lnTo>
                  <a:pt x="67928" y="26752"/>
                </a:lnTo>
                <a:cubicBezTo>
                  <a:pt x="67289" y="26569"/>
                  <a:pt x="67221" y="26090"/>
                  <a:pt x="66696" y="26181"/>
                </a:cubicBezTo>
                <a:lnTo>
                  <a:pt x="66696" y="26181"/>
                </a:lnTo>
                <a:cubicBezTo>
                  <a:pt x="66650" y="26204"/>
                  <a:pt x="66627" y="26204"/>
                  <a:pt x="66581" y="26204"/>
                </a:cubicBezTo>
                <a:lnTo>
                  <a:pt x="66581" y="26204"/>
                </a:lnTo>
                <a:cubicBezTo>
                  <a:pt x="66627" y="26181"/>
                  <a:pt x="66627" y="26090"/>
                  <a:pt x="66467" y="25953"/>
                </a:cubicBezTo>
                <a:lnTo>
                  <a:pt x="66467" y="25953"/>
                </a:lnTo>
                <a:cubicBezTo>
                  <a:pt x="66376" y="25862"/>
                  <a:pt x="66079" y="25930"/>
                  <a:pt x="65737" y="25999"/>
                </a:cubicBezTo>
                <a:lnTo>
                  <a:pt x="65737" y="25999"/>
                </a:lnTo>
                <a:cubicBezTo>
                  <a:pt x="65258" y="26090"/>
                  <a:pt x="64755" y="26158"/>
                  <a:pt x="64710" y="25930"/>
                </a:cubicBezTo>
                <a:lnTo>
                  <a:pt x="64710" y="25930"/>
                </a:lnTo>
                <a:cubicBezTo>
                  <a:pt x="64641" y="25679"/>
                  <a:pt x="64664" y="25154"/>
                  <a:pt x="64664" y="24766"/>
                </a:cubicBezTo>
                <a:lnTo>
                  <a:pt x="64664" y="24766"/>
                </a:lnTo>
                <a:cubicBezTo>
                  <a:pt x="64664" y="24378"/>
                  <a:pt x="65509" y="24081"/>
                  <a:pt x="65554" y="23762"/>
                </a:cubicBezTo>
                <a:lnTo>
                  <a:pt x="65554" y="23762"/>
                </a:lnTo>
                <a:cubicBezTo>
                  <a:pt x="65623" y="23396"/>
                  <a:pt x="66376" y="23259"/>
                  <a:pt x="66467" y="22963"/>
                </a:cubicBezTo>
                <a:lnTo>
                  <a:pt x="66467" y="22963"/>
                </a:lnTo>
                <a:cubicBezTo>
                  <a:pt x="66559" y="22598"/>
                  <a:pt x="65006" y="21867"/>
                  <a:pt x="65075" y="21548"/>
                </a:cubicBezTo>
                <a:lnTo>
                  <a:pt x="65075" y="21548"/>
                </a:lnTo>
                <a:cubicBezTo>
                  <a:pt x="65166" y="21205"/>
                  <a:pt x="65919" y="21068"/>
                  <a:pt x="65897" y="20726"/>
                </a:cubicBezTo>
                <a:lnTo>
                  <a:pt x="65897" y="20726"/>
                </a:lnTo>
                <a:cubicBezTo>
                  <a:pt x="65897" y="20406"/>
                  <a:pt x="66490" y="19904"/>
                  <a:pt x="66376" y="19539"/>
                </a:cubicBezTo>
                <a:lnTo>
                  <a:pt x="66376" y="19539"/>
                </a:lnTo>
                <a:cubicBezTo>
                  <a:pt x="66239" y="19105"/>
                  <a:pt x="65326" y="19197"/>
                  <a:pt x="64870" y="19128"/>
                </a:cubicBezTo>
                <a:lnTo>
                  <a:pt x="64870" y="19128"/>
                </a:lnTo>
                <a:cubicBezTo>
                  <a:pt x="64527" y="19060"/>
                  <a:pt x="64048" y="18535"/>
                  <a:pt x="63614" y="18603"/>
                </a:cubicBezTo>
                <a:lnTo>
                  <a:pt x="63614" y="18603"/>
                </a:lnTo>
                <a:cubicBezTo>
                  <a:pt x="63203" y="18672"/>
                  <a:pt x="62998" y="19767"/>
                  <a:pt x="62610" y="19859"/>
                </a:cubicBezTo>
                <a:lnTo>
                  <a:pt x="62610" y="19859"/>
                </a:lnTo>
                <a:cubicBezTo>
                  <a:pt x="62382" y="19904"/>
                  <a:pt x="62085" y="19607"/>
                  <a:pt x="61788" y="19311"/>
                </a:cubicBezTo>
                <a:lnTo>
                  <a:pt x="61788" y="19311"/>
                </a:lnTo>
                <a:cubicBezTo>
                  <a:pt x="61514" y="19014"/>
                  <a:pt x="61217" y="18717"/>
                  <a:pt x="61058" y="18763"/>
                </a:cubicBezTo>
                <a:lnTo>
                  <a:pt x="61058" y="18763"/>
                </a:lnTo>
                <a:cubicBezTo>
                  <a:pt x="60419" y="18946"/>
                  <a:pt x="59437" y="20269"/>
                  <a:pt x="59346" y="20132"/>
                </a:cubicBezTo>
                <a:lnTo>
                  <a:pt x="59346" y="20132"/>
                </a:lnTo>
                <a:cubicBezTo>
                  <a:pt x="59254" y="19973"/>
                  <a:pt x="59346" y="19037"/>
                  <a:pt x="58798" y="19197"/>
                </a:cubicBezTo>
                <a:lnTo>
                  <a:pt x="58798" y="19197"/>
                </a:lnTo>
                <a:cubicBezTo>
                  <a:pt x="58478" y="19311"/>
                  <a:pt x="58387" y="20361"/>
                  <a:pt x="58022" y="20452"/>
                </a:cubicBezTo>
                <a:lnTo>
                  <a:pt x="58022" y="20452"/>
                </a:lnTo>
                <a:cubicBezTo>
                  <a:pt x="57634" y="20566"/>
                  <a:pt x="57223" y="19813"/>
                  <a:pt x="56903" y="19790"/>
                </a:cubicBezTo>
                <a:lnTo>
                  <a:pt x="56903" y="19790"/>
                </a:lnTo>
                <a:cubicBezTo>
                  <a:pt x="56744" y="19790"/>
                  <a:pt x="56538" y="19859"/>
                  <a:pt x="56333" y="19904"/>
                </a:cubicBezTo>
                <a:lnTo>
                  <a:pt x="56333" y="19904"/>
                </a:lnTo>
                <a:cubicBezTo>
                  <a:pt x="55990" y="20018"/>
                  <a:pt x="55625" y="20132"/>
                  <a:pt x="55534" y="19881"/>
                </a:cubicBezTo>
                <a:lnTo>
                  <a:pt x="55534" y="19881"/>
                </a:lnTo>
                <a:cubicBezTo>
                  <a:pt x="55420" y="19607"/>
                  <a:pt x="56652" y="18946"/>
                  <a:pt x="56607" y="18489"/>
                </a:cubicBezTo>
                <a:lnTo>
                  <a:pt x="56607" y="18489"/>
                </a:lnTo>
                <a:cubicBezTo>
                  <a:pt x="56561" y="18147"/>
                  <a:pt x="56515" y="17804"/>
                  <a:pt x="56493" y="17393"/>
                </a:cubicBezTo>
                <a:lnTo>
                  <a:pt x="56493" y="17393"/>
                </a:lnTo>
                <a:cubicBezTo>
                  <a:pt x="56470" y="17028"/>
                  <a:pt x="55214" y="16731"/>
                  <a:pt x="55192" y="16343"/>
                </a:cubicBezTo>
                <a:lnTo>
                  <a:pt x="55192" y="16343"/>
                </a:lnTo>
                <a:cubicBezTo>
                  <a:pt x="55169" y="15955"/>
                  <a:pt x="56242" y="15499"/>
                  <a:pt x="56196" y="15134"/>
                </a:cubicBezTo>
                <a:lnTo>
                  <a:pt x="56196" y="15134"/>
                </a:lnTo>
                <a:cubicBezTo>
                  <a:pt x="56173" y="14746"/>
                  <a:pt x="54667" y="14495"/>
                  <a:pt x="54621" y="14129"/>
                </a:cubicBezTo>
                <a:lnTo>
                  <a:pt x="54621" y="14129"/>
                </a:lnTo>
                <a:cubicBezTo>
                  <a:pt x="54575" y="13719"/>
                  <a:pt x="55146" y="13285"/>
                  <a:pt x="55077" y="12942"/>
                </a:cubicBezTo>
                <a:lnTo>
                  <a:pt x="55077" y="12942"/>
                </a:lnTo>
                <a:cubicBezTo>
                  <a:pt x="54963" y="12486"/>
                  <a:pt x="55237" y="11893"/>
                  <a:pt x="55055" y="11664"/>
                </a:cubicBezTo>
                <a:lnTo>
                  <a:pt x="55055" y="11664"/>
                </a:lnTo>
                <a:cubicBezTo>
                  <a:pt x="54781" y="11345"/>
                  <a:pt x="54712" y="11025"/>
                  <a:pt x="54552" y="10774"/>
                </a:cubicBezTo>
                <a:lnTo>
                  <a:pt x="54552" y="10774"/>
                </a:lnTo>
                <a:cubicBezTo>
                  <a:pt x="54324" y="10409"/>
                  <a:pt x="53571" y="10569"/>
                  <a:pt x="53343" y="10340"/>
                </a:cubicBezTo>
                <a:lnTo>
                  <a:pt x="53343" y="10340"/>
                </a:lnTo>
                <a:cubicBezTo>
                  <a:pt x="53114" y="10112"/>
                  <a:pt x="53092" y="9656"/>
                  <a:pt x="52635" y="9610"/>
                </a:cubicBezTo>
                <a:lnTo>
                  <a:pt x="52635" y="9610"/>
                </a:lnTo>
                <a:cubicBezTo>
                  <a:pt x="52293" y="9587"/>
                  <a:pt x="52065" y="9907"/>
                  <a:pt x="51745" y="10112"/>
                </a:cubicBezTo>
                <a:lnTo>
                  <a:pt x="51745" y="10112"/>
                </a:lnTo>
                <a:cubicBezTo>
                  <a:pt x="51471" y="10272"/>
                  <a:pt x="51357" y="10614"/>
                  <a:pt x="51106" y="10843"/>
                </a:cubicBezTo>
                <a:lnTo>
                  <a:pt x="51106" y="10843"/>
                </a:lnTo>
                <a:cubicBezTo>
                  <a:pt x="50969" y="10957"/>
                  <a:pt x="50718" y="10957"/>
                  <a:pt x="50467" y="10934"/>
                </a:cubicBezTo>
                <a:lnTo>
                  <a:pt x="50467" y="10934"/>
                </a:lnTo>
                <a:cubicBezTo>
                  <a:pt x="50216" y="10911"/>
                  <a:pt x="49987" y="10888"/>
                  <a:pt x="49873" y="11002"/>
                </a:cubicBezTo>
                <a:lnTo>
                  <a:pt x="49873" y="11002"/>
                </a:lnTo>
                <a:cubicBezTo>
                  <a:pt x="49577" y="11253"/>
                  <a:pt x="49577" y="12281"/>
                  <a:pt x="49303" y="12303"/>
                </a:cubicBezTo>
                <a:lnTo>
                  <a:pt x="49303" y="12303"/>
                </a:lnTo>
                <a:cubicBezTo>
                  <a:pt x="49029" y="12349"/>
                  <a:pt x="48298" y="12052"/>
                  <a:pt x="47819" y="11801"/>
                </a:cubicBezTo>
                <a:lnTo>
                  <a:pt x="47819" y="11801"/>
                </a:lnTo>
                <a:cubicBezTo>
                  <a:pt x="47454" y="11619"/>
                  <a:pt x="47157" y="11139"/>
                  <a:pt x="46815" y="10911"/>
                </a:cubicBezTo>
                <a:lnTo>
                  <a:pt x="46815" y="10911"/>
                </a:lnTo>
                <a:cubicBezTo>
                  <a:pt x="46198" y="10523"/>
                  <a:pt x="45970" y="10751"/>
                  <a:pt x="45559" y="10249"/>
                </a:cubicBezTo>
                <a:lnTo>
                  <a:pt x="45559" y="10249"/>
                </a:lnTo>
                <a:cubicBezTo>
                  <a:pt x="45217" y="9838"/>
                  <a:pt x="45833" y="9359"/>
                  <a:pt x="45536" y="8902"/>
                </a:cubicBezTo>
                <a:lnTo>
                  <a:pt x="45536" y="8902"/>
                </a:lnTo>
                <a:cubicBezTo>
                  <a:pt x="45240" y="8469"/>
                  <a:pt x="44760" y="8788"/>
                  <a:pt x="44464" y="8355"/>
                </a:cubicBezTo>
                <a:lnTo>
                  <a:pt x="44464" y="8355"/>
                </a:lnTo>
                <a:cubicBezTo>
                  <a:pt x="44167" y="7898"/>
                  <a:pt x="44852" y="7556"/>
                  <a:pt x="44646" y="7054"/>
                </a:cubicBezTo>
                <a:lnTo>
                  <a:pt x="44646" y="7054"/>
                </a:lnTo>
                <a:cubicBezTo>
                  <a:pt x="44372" y="6460"/>
                  <a:pt x="44258" y="6209"/>
                  <a:pt x="43665" y="5821"/>
                </a:cubicBezTo>
                <a:lnTo>
                  <a:pt x="43665" y="5821"/>
                </a:lnTo>
                <a:cubicBezTo>
                  <a:pt x="43345" y="5616"/>
                  <a:pt x="43254" y="5342"/>
                  <a:pt x="43026" y="5159"/>
                </a:cubicBezTo>
                <a:lnTo>
                  <a:pt x="43026" y="5159"/>
                </a:lnTo>
                <a:cubicBezTo>
                  <a:pt x="42820" y="4999"/>
                  <a:pt x="42227" y="4748"/>
                  <a:pt x="41816" y="4748"/>
                </a:cubicBezTo>
                <a:lnTo>
                  <a:pt x="41816" y="4748"/>
                </a:lnTo>
                <a:cubicBezTo>
                  <a:pt x="41086" y="4748"/>
                  <a:pt x="41976" y="5296"/>
                  <a:pt x="40994" y="5159"/>
                </a:cubicBezTo>
                <a:lnTo>
                  <a:pt x="40994" y="5159"/>
                </a:lnTo>
                <a:cubicBezTo>
                  <a:pt x="40903" y="5159"/>
                  <a:pt x="40766" y="5182"/>
                  <a:pt x="40606" y="5228"/>
                </a:cubicBezTo>
                <a:lnTo>
                  <a:pt x="40606" y="5228"/>
                </a:lnTo>
                <a:cubicBezTo>
                  <a:pt x="40424" y="5273"/>
                  <a:pt x="40173" y="5319"/>
                  <a:pt x="39899" y="5250"/>
                </a:cubicBezTo>
                <a:lnTo>
                  <a:pt x="39899" y="5250"/>
                </a:lnTo>
                <a:cubicBezTo>
                  <a:pt x="39739" y="5205"/>
                  <a:pt x="39556" y="5228"/>
                  <a:pt x="39396" y="5228"/>
                </a:cubicBezTo>
                <a:lnTo>
                  <a:pt x="39396" y="5228"/>
                </a:lnTo>
                <a:cubicBezTo>
                  <a:pt x="39168" y="5250"/>
                  <a:pt x="38940" y="5250"/>
                  <a:pt x="38735" y="5159"/>
                </a:cubicBezTo>
                <a:lnTo>
                  <a:pt x="38735" y="5159"/>
                </a:lnTo>
                <a:cubicBezTo>
                  <a:pt x="38392" y="4999"/>
                  <a:pt x="38552" y="3995"/>
                  <a:pt x="38232" y="3790"/>
                </a:cubicBezTo>
                <a:lnTo>
                  <a:pt x="38232" y="3790"/>
                </a:lnTo>
                <a:cubicBezTo>
                  <a:pt x="37890" y="3584"/>
                  <a:pt x="37456" y="3653"/>
                  <a:pt x="37160" y="3447"/>
                </a:cubicBezTo>
                <a:lnTo>
                  <a:pt x="37160" y="3447"/>
                </a:lnTo>
                <a:cubicBezTo>
                  <a:pt x="36840" y="3196"/>
                  <a:pt x="36520" y="3036"/>
                  <a:pt x="36269" y="2808"/>
                </a:cubicBezTo>
                <a:lnTo>
                  <a:pt x="36269" y="2808"/>
                </a:lnTo>
                <a:cubicBezTo>
                  <a:pt x="35767" y="2352"/>
                  <a:pt x="35767" y="2625"/>
                  <a:pt x="35448" y="2146"/>
                </a:cubicBezTo>
                <a:lnTo>
                  <a:pt x="35448" y="2146"/>
                </a:lnTo>
                <a:cubicBezTo>
                  <a:pt x="35219" y="1827"/>
                  <a:pt x="34991" y="1895"/>
                  <a:pt x="34694" y="1964"/>
                </a:cubicBezTo>
                <a:lnTo>
                  <a:pt x="34694" y="1964"/>
                </a:lnTo>
                <a:cubicBezTo>
                  <a:pt x="34535" y="2009"/>
                  <a:pt x="34352" y="2055"/>
                  <a:pt x="34147" y="2032"/>
                </a:cubicBezTo>
                <a:lnTo>
                  <a:pt x="34147" y="2032"/>
                </a:lnTo>
                <a:cubicBezTo>
                  <a:pt x="33850" y="1986"/>
                  <a:pt x="33530" y="1644"/>
                  <a:pt x="33142" y="2123"/>
                </a:cubicBezTo>
                <a:lnTo>
                  <a:pt x="33142" y="2123"/>
                </a:lnTo>
                <a:cubicBezTo>
                  <a:pt x="32914" y="2420"/>
                  <a:pt x="32754" y="2740"/>
                  <a:pt x="32526" y="2968"/>
                </a:cubicBezTo>
                <a:lnTo>
                  <a:pt x="32526" y="2968"/>
                </a:lnTo>
                <a:cubicBezTo>
                  <a:pt x="32275" y="3265"/>
                  <a:pt x="32343" y="3972"/>
                  <a:pt x="32070" y="4155"/>
                </a:cubicBezTo>
                <a:lnTo>
                  <a:pt x="32070" y="4155"/>
                </a:lnTo>
                <a:cubicBezTo>
                  <a:pt x="31750" y="4383"/>
                  <a:pt x="31088" y="4908"/>
                  <a:pt x="30746" y="4908"/>
                </a:cubicBezTo>
                <a:lnTo>
                  <a:pt x="30746" y="4908"/>
                </a:lnTo>
                <a:cubicBezTo>
                  <a:pt x="30426" y="4885"/>
                  <a:pt x="30586" y="3310"/>
                  <a:pt x="30244" y="3059"/>
                </a:cubicBezTo>
                <a:lnTo>
                  <a:pt x="30244" y="3059"/>
                </a:lnTo>
                <a:cubicBezTo>
                  <a:pt x="29970" y="2831"/>
                  <a:pt x="29399" y="3059"/>
                  <a:pt x="29171" y="2762"/>
                </a:cubicBezTo>
                <a:lnTo>
                  <a:pt x="29171" y="2762"/>
                </a:lnTo>
                <a:cubicBezTo>
                  <a:pt x="29057" y="2603"/>
                  <a:pt x="28760" y="2625"/>
                  <a:pt x="28440" y="2625"/>
                </a:cubicBezTo>
                <a:lnTo>
                  <a:pt x="28440" y="2625"/>
                </a:lnTo>
                <a:cubicBezTo>
                  <a:pt x="28144" y="2648"/>
                  <a:pt x="27847" y="2648"/>
                  <a:pt x="27733" y="2511"/>
                </a:cubicBezTo>
                <a:lnTo>
                  <a:pt x="27733" y="2511"/>
                </a:lnTo>
                <a:cubicBezTo>
                  <a:pt x="27504" y="2215"/>
                  <a:pt x="28258" y="914"/>
                  <a:pt x="27961" y="708"/>
                </a:cubicBezTo>
                <a:lnTo>
                  <a:pt x="27961" y="708"/>
                </a:lnTo>
                <a:cubicBezTo>
                  <a:pt x="27687" y="503"/>
                  <a:pt x="27048" y="548"/>
                  <a:pt x="26660" y="503"/>
                </a:cubicBezTo>
                <a:lnTo>
                  <a:pt x="26660" y="503"/>
                </a:lnTo>
                <a:cubicBezTo>
                  <a:pt x="26363" y="457"/>
                  <a:pt x="25861" y="1"/>
                  <a:pt x="25450" y="1"/>
                </a:cubicBezTo>
                <a:lnTo>
                  <a:pt x="25450" y="1"/>
                </a:lnTo>
                <a:cubicBezTo>
                  <a:pt x="25427" y="1"/>
                  <a:pt x="25405" y="1"/>
                  <a:pt x="25359" y="1"/>
                </a:cubicBezTo>
                <a:moveTo>
                  <a:pt x="525" y="42775"/>
                </a:moveTo>
                <a:cubicBezTo>
                  <a:pt x="502" y="42775"/>
                  <a:pt x="525" y="42798"/>
                  <a:pt x="548" y="42775"/>
                </a:cubicBezTo>
                <a:lnTo>
                  <a:pt x="548" y="42775"/>
                </a:lnTo>
                <a:cubicBezTo>
                  <a:pt x="548" y="42775"/>
                  <a:pt x="548" y="42775"/>
                  <a:pt x="548" y="42775"/>
                </a:cubicBezTo>
                <a:lnTo>
                  <a:pt x="548" y="42775"/>
                </a:lnTo>
                <a:cubicBezTo>
                  <a:pt x="525" y="42775"/>
                  <a:pt x="525" y="42775"/>
                  <a:pt x="525" y="42775"/>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1"/>
          <p:cNvSpPr/>
          <p:nvPr/>
        </p:nvSpPr>
        <p:spPr>
          <a:xfrm>
            <a:off x="210411" y="4239234"/>
            <a:ext cx="207005" cy="832502"/>
          </a:xfrm>
          <a:custGeom>
            <a:avLst/>
            <a:gdLst/>
            <a:ahLst/>
            <a:cxnLst/>
            <a:rect l="l" t="t" r="r" b="b"/>
            <a:pathLst>
              <a:path w="6096" h="24516" extrusionOk="0">
                <a:moveTo>
                  <a:pt x="1325" y="1599"/>
                </a:moveTo>
                <a:cubicBezTo>
                  <a:pt x="1188" y="2055"/>
                  <a:pt x="1005" y="2648"/>
                  <a:pt x="708" y="3584"/>
                </a:cubicBezTo>
                <a:lnTo>
                  <a:pt x="708" y="3584"/>
                </a:lnTo>
                <a:cubicBezTo>
                  <a:pt x="1" y="5753"/>
                  <a:pt x="754" y="6780"/>
                  <a:pt x="686" y="8286"/>
                </a:cubicBezTo>
                <a:lnTo>
                  <a:pt x="686" y="8286"/>
                </a:lnTo>
                <a:cubicBezTo>
                  <a:pt x="640" y="9816"/>
                  <a:pt x="708" y="11505"/>
                  <a:pt x="800" y="13354"/>
                </a:cubicBezTo>
                <a:lnTo>
                  <a:pt x="800" y="13354"/>
                </a:lnTo>
                <a:cubicBezTo>
                  <a:pt x="891" y="15202"/>
                  <a:pt x="1644" y="16435"/>
                  <a:pt x="1781" y="17439"/>
                </a:cubicBezTo>
                <a:lnTo>
                  <a:pt x="1781" y="17439"/>
                </a:lnTo>
                <a:cubicBezTo>
                  <a:pt x="1941" y="18444"/>
                  <a:pt x="2078" y="19265"/>
                  <a:pt x="2671" y="20498"/>
                </a:cubicBezTo>
                <a:lnTo>
                  <a:pt x="2671" y="20498"/>
                </a:lnTo>
                <a:cubicBezTo>
                  <a:pt x="3037" y="21228"/>
                  <a:pt x="3082" y="21799"/>
                  <a:pt x="3744" y="22621"/>
                </a:cubicBezTo>
                <a:lnTo>
                  <a:pt x="3744" y="22621"/>
                </a:lnTo>
                <a:cubicBezTo>
                  <a:pt x="4155" y="23146"/>
                  <a:pt x="4840" y="23762"/>
                  <a:pt x="6027" y="24515"/>
                </a:cubicBezTo>
                <a:lnTo>
                  <a:pt x="6027" y="24515"/>
                </a:lnTo>
                <a:cubicBezTo>
                  <a:pt x="6095" y="23625"/>
                  <a:pt x="5365" y="21502"/>
                  <a:pt x="4657" y="19653"/>
                </a:cubicBezTo>
                <a:lnTo>
                  <a:pt x="4657" y="19653"/>
                </a:lnTo>
                <a:cubicBezTo>
                  <a:pt x="3972" y="17782"/>
                  <a:pt x="4246" y="19083"/>
                  <a:pt x="3881" y="17622"/>
                </a:cubicBezTo>
                <a:lnTo>
                  <a:pt x="3881" y="17622"/>
                </a:lnTo>
                <a:cubicBezTo>
                  <a:pt x="3516" y="16138"/>
                  <a:pt x="3562" y="15294"/>
                  <a:pt x="3082" y="12829"/>
                </a:cubicBezTo>
                <a:lnTo>
                  <a:pt x="3082" y="12829"/>
                </a:lnTo>
                <a:cubicBezTo>
                  <a:pt x="2671" y="10341"/>
                  <a:pt x="2922" y="10934"/>
                  <a:pt x="2534" y="8948"/>
                </a:cubicBezTo>
                <a:lnTo>
                  <a:pt x="2534" y="8948"/>
                </a:lnTo>
                <a:cubicBezTo>
                  <a:pt x="2192" y="6985"/>
                  <a:pt x="2055" y="5913"/>
                  <a:pt x="2101" y="4429"/>
                </a:cubicBezTo>
                <a:lnTo>
                  <a:pt x="2101" y="4429"/>
                </a:lnTo>
                <a:cubicBezTo>
                  <a:pt x="2169" y="2945"/>
                  <a:pt x="1850" y="1964"/>
                  <a:pt x="1576" y="1"/>
                </a:cubicBezTo>
                <a:lnTo>
                  <a:pt x="1576" y="1"/>
                </a:lnTo>
                <a:cubicBezTo>
                  <a:pt x="1530" y="594"/>
                  <a:pt x="1484" y="982"/>
                  <a:pt x="1325" y="1599"/>
                </a:cubicBezTo>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1"/>
          <p:cNvSpPr/>
          <p:nvPr/>
        </p:nvSpPr>
        <p:spPr>
          <a:xfrm>
            <a:off x="210411" y="4293497"/>
            <a:ext cx="204662" cy="778238"/>
          </a:xfrm>
          <a:custGeom>
            <a:avLst/>
            <a:gdLst/>
            <a:ahLst/>
            <a:cxnLst/>
            <a:rect l="l" t="t" r="r" b="b"/>
            <a:pathLst>
              <a:path w="6027" h="22918" extrusionOk="0">
                <a:moveTo>
                  <a:pt x="708" y="1986"/>
                </a:moveTo>
                <a:cubicBezTo>
                  <a:pt x="1" y="4155"/>
                  <a:pt x="252" y="5387"/>
                  <a:pt x="183" y="6917"/>
                </a:cubicBezTo>
                <a:lnTo>
                  <a:pt x="183" y="6917"/>
                </a:lnTo>
                <a:cubicBezTo>
                  <a:pt x="138" y="8446"/>
                  <a:pt x="708" y="9907"/>
                  <a:pt x="800" y="11756"/>
                </a:cubicBezTo>
                <a:lnTo>
                  <a:pt x="800" y="11756"/>
                </a:lnTo>
                <a:cubicBezTo>
                  <a:pt x="891" y="13604"/>
                  <a:pt x="1644" y="14837"/>
                  <a:pt x="1781" y="15841"/>
                </a:cubicBezTo>
                <a:lnTo>
                  <a:pt x="1781" y="15841"/>
                </a:lnTo>
                <a:cubicBezTo>
                  <a:pt x="1941" y="16846"/>
                  <a:pt x="2078" y="17667"/>
                  <a:pt x="2671" y="18900"/>
                </a:cubicBezTo>
                <a:lnTo>
                  <a:pt x="2671" y="18900"/>
                </a:lnTo>
                <a:cubicBezTo>
                  <a:pt x="3037" y="19630"/>
                  <a:pt x="3082" y="20201"/>
                  <a:pt x="3744" y="21023"/>
                </a:cubicBezTo>
                <a:lnTo>
                  <a:pt x="3744" y="21023"/>
                </a:lnTo>
                <a:cubicBezTo>
                  <a:pt x="4657" y="21844"/>
                  <a:pt x="5479" y="22529"/>
                  <a:pt x="6027" y="22917"/>
                </a:cubicBezTo>
                <a:lnTo>
                  <a:pt x="6027" y="22917"/>
                </a:lnTo>
                <a:cubicBezTo>
                  <a:pt x="5958" y="22849"/>
                  <a:pt x="4520" y="20064"/>
                  <a:pt x="3767" y="18991"/>
                </a:cubicBezTo>
                <a:lnTo>
                  <a:pt x="3767" y="18991"/>
                </a:lnTo>
                <a:cubicBezTo>
                  <a:pt x="2968" y="17918"/>
                  <a:pt x="2808" y="17188"/>
                  <a:pt x="2443" y="15818"/>
                </a:cubicBezTo>
                <a:lnTo>
                  <a:pt x="2443" y="15818"/>
                </a:lnTo>
                <a:cubicBezTo>
                  <a:pt x="2101" y="14449"/>
                  <a:pt x="1895" y="12806"/>
                  <a:pt x="1736" y="10455"/>
                </a:cubicBezTo>
                <a:lnTo>
                  <a:pt x="1736" y="10455"/>
                </a:lnTo>
                <a:cubicBezTo>
                  <a:pt x="1576" y="8126"/>
                  <a:pt x="1165" y="6323"/>
                  <a:pt x="1165" y="4018"/>
                </a:cubicBezTo>
                <a:lnTo>
                  <a:pt x="1165" y="4018"/>
                </a:lnTo>
                <a:cubicBezTo>
                  <a:pt x="1188" y="2352"/>
                  <a:pt x="1188" y="1256"/>
                  <a:pt x="1325" y="1"/>
                </a:cubicBezTo>
                <a:lnTo>
                  <a:pt x="1325" y="1"/>
                </a:lnTo>
                <a:cubicBezTo>
                  <a:pt x="1188" y="457"/>
                  <a:pt x="1005" y="1050"/>
                  <a:pt x="708" y="1986"/>
                </a:cubicBezTo>
                <a:moveTo>
                  <a:pt x="6027" y="22917"/>
                </a:moveTo>
                <a:cubicBezTo>
                  <a:pt x="6027" y="22917"/>
                  <a:pt x="6027" y="22917"/>
                  <a:pt x="6027" y="22917"/>
                </a:cubicBezTo>
                <a:lnTo>
                  <a:pt x="6027" y="22917"/>
                </a:lnTo>
                <a:cubicBezTo>
                  <a:pt x="6027" y="22917"/>
                  <a:pt x="6027" y="22917"/>
                  <a:pt x="6027" y="22917"/>
                </a:cubicBezTo>
                <a:close/>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1"/>
          <p:cNvSpPr/>
          <p:nvPr/>
        </p:nvSpPr>
        <p:spPr>
          <a:xfrm>
            <a:off x="141445" y="4431463"/>
            <a:ext cx="251931" cy="610794"/>
          </a:xfrm>
          <a:custGeom>
            <a:avLst/>
            <a:gdLst/>
            <a:ahLst/>
            <a:cxnLst/>
            <a:rect l="l" t="t" r="r" b="b"/>
            <a:pathLst>
              <a:path w="7419" h="17987" extrusionOk="0">
                <a:moveTo>
                  <a:pt x="229" y="1279"/>
                </a:moveTo>
                <a:cubicBezTo>
                  <a:pt x="206" y="1644"/>
                  <a:pt x="183" y="2146"/>
                  <a:pt x="115" y="2922"/>
                </a:cubicBezTo>
                <a:lnTo>
                  <a:pt x="115" y="2922"/>
                </a:lnTo>
                <a:cubicBezTo>
                  <a:pt x="0" y="4725"/>
                  <a:pt x="708" y="5364"/>
                  <a:pt x="913" y="6551"/>
                </a:cubicBezTo>
                <a:lnTo>
                  <a:pt x="913" y="6551"/>
                </a:lnTo>
                <a:cubicBezTo>
                  <a:pt x="1119" y="7738"/>
                  <a:pt x="1461" y="9016"/>
                  <a:pt x="1849" y="10409"/>
                </a:cubicBezTo>
                <a:lnTo>
                  <a:pt x="1849" y="10409"/>
                </a:lnTo>
                <a:cubicBezTo>
                  <a:pt x="2214" y="11824"/>
                  <a:pt x="2968" y="12623"/>
                  <a:pt x="3219" y="13353"/>
                </a:cubicBezTo>
                <a:lnTo>
                  <a:pt x="3219" y="13353"/>
                </a:lnTo>
                <a:cubicBezTo>
                  <a:pt x="3493" y="14106"/>
                  <a:pt x="3744" y="14723"/>
                  <a:pt x="4360" y="15544"/>
                </a:cubicBezTo>
                <a:lnTo>
                  <a:pt x="4360" y="15544"/>
                </a:lnTo>
                <a:cubicBezTo>
                  <a:pt x="4748" y="16047"/>
                  <a:pt x="4885" y="16480"/>
                  <a:pt x="5478" y="16982"/>
                </a:cubicBezTo>
                <a:lnTo>
                  <a:pt x="5478" y="16982"/>
                </a:lnTo>
                <a:cubicBezTo>
                  <a:pt x="5867" y="17302"/>
                  <a:pt x="6437" y="17644"/>
                  <a:pt x="7419" y="17987"/>
                </a:cubicBezTo>
                <a:lnTo>
                  <a:pt x="7419" y="17987"/>
                </a:lnTo>
                <a:cubicBezTo>
                  <a:pt x="7304" y="17302"/>
                  <a:pt x="6437" y="15796"/>
                  <a:pt x="5638" y="14517"/>
                </a:cubicBezTo>
                <a:lnTo>
                  <a:pt x="5638" y="14517"/>
                </a:lnTo>
                <a:cubicBezTo>
                  <a:pt x="4839" y="13216"/>
                  <a:pt x="5250" y="14152"/>
                  <a:pt x="4725" y="13102"/>
                </a:cubicBezTo>
                <a:lnTo>
                  <a:pt x="4725" y="13102"/>
                </a:lnTo>
                <a:cubicBezTo>
                  <a:pt x="4223" y="12029"/>
                  <a:pt x="4109" y="11390"/>
                  <a:pt x="3356" y="9564"/>
                </a:cubicBezTo>
                <a:lnTo>
                  <a:pt x="3356" y="9564"/>
                </a:lnTo>
                <a:cubicBezTo>
                  <a:pt x="2648" y="7738"/>
                  <a:pt x="2922" y="8126"/>
                  <a:pt x="2329" y="6711"/>
                </a:cubicBezTo>
                <a:lnTo>
                  <a:pt x="2329" y="6711"/>
                </a:lnTo>
                <a:cubicBezTo>
                  <a:pt x="1735" y="5250"/>
                  <a:pt x="1484" y="4451"/>
                  <a:pt x="1256" y="3310"/>
                </a:cubicBezTo>
                <a:lnTo>
                  <a:pt x="1256" y="3310"/>
                </a:lnTo>
                <a:cubicBezTo>
                  <a:pt x="1050" y="2146"/>
                  <a:pt x="662" y="1461"/>
                  <a:pt x="137" y="0"/>
                </a:cubicBezTo>
                <a:lnTo>
                  <a:pt x="137" y="0"/>
                </a:lnTo>
                <a:cubicBezTo>
                  <a:pt x="206" y="457"/>
                  <a:pt x="229" y="754"/>
                  <a:pt x="229" y="1279"/>
                </a:cubicBezTo>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1"/>
          <p:cNvSpPr/>
          <p:nvPr/>
        </p:nvSpPr>
        <p:spPr>
          <a:xfrm>
            <a:off x="141445" y="4474859"/>
            <a:ext cx="251931" cy="567396"/>
          </a:xfrm>
          <a:custGeom>
            <a:avLst/>
            <a:gdLst/>
            <a:ahLst/>
            <a:cxnLst/>
            <a:rect l="l" t="t" r="r" b="b"/>
            <a:pathLst>
              <a:path w="7419" h="16709" extrusionOk="0">
                <a:moveTo>
                  <a:pt x="115" y="1644"/>
                </a:moveTo>
                <a:cubicBezTo>
                  <a:pt x="0" y="3447"/>
                  <a:pt x="388" y="4360"/>
                  <a:pt x="594" y="5524"/>
                </a:cubicBezTo>
                <a:lnTo>
                  <a:pt x="594" y="5524"/>
                </a:lnTo>
                <a:cubicBezTo>
                  <a:pt x="799" y="6711"/>
                  <a:pt x="1461" y="7738"/>
                  <a:pt x="1849" y="9131"/>
                </a:cubicBezTo>
                <a:lnTo>
                  <a:pt x="1849" y="9131"/>
                </a:lnTo>
                <a:cubicBezTo>
                  <a:pt x="2214" y="10546"/>
                  <a:pt x="2968" y="11345"/>
                  <a:pt x="3219" y="12075"/>
                </a:cubicBezTo>
                <a:lnTo>
                  <a:pt x="3219" y="12075"/>
                </a:lnTo>
                <a:cubicBezTo>
                  <a:pt x="3493" y="12828"/>
                  <a:pt x="3744" y="13445"/>
                  <a:pt x="4360" y="14266"/>
                </a:cubicBezTo>
                <a:lnTo>
                  <a:pt x="4360" y="14266"/>
                </a:lnTo>
                <a:cubicBezTo>
                  <a:pt x="4748" y="14769"/>
                  <a:pt x="4885" y="15202"/>
                  <a:pt x="5478" y="15704"/>
                </a:cubicBezTo>
                <a:lnTo>
                  <a:pt x="5478" y="15704"/>
                </a:lnTo>
                <a:cubicBezTo>
                  <a:pt x="6255" y="16161"/>
                  <a:pt x="6962" y="16526"/>
                  <a:pt x="7419" y="16709"/>
                </a:cubicBezTo>
                <a:lnTo>
                  <a:pt x="7419" y="16709"/>
                </a:lnTo>
                <a:cubicBezTo>
                  <a:pt x="7350" y="16663"/>
                  <a:pt x="5867" y="14791"/>
                  <a:pt x="5159" y="14129"/>
                </a:cubicBezTo>
                <a:lnTo>
                  <a:pt x="5159" y="14129"/>
                </a:lnTo>
                <a:cubicBezTo>
                  <a:pt x="4406" y="13445"/>
                  <a:pt x="4177" y="12943"/>
                  <a:pt x="3698" y="11938"/>
                </a:cubicBezTo>
                <a:lnTo>
                  <a:pt x="3698" y="11938"/>
                </a:lnTo>
                <a:cubicBezTo>
                  <a:pt x="3219" y="10957"/>
                  <a:pt x="2785" y="9724"/>
                  <a:pt x="2283" y="7967"/>
                </a:cubicBezTo>
                <a:lnTo>
                  <a:pt x="2283" y="7967"/>
                </a:lnTo>
                <a:cubicBezTo>
                  <a:pt x="1781" y="6186"/>
                  <a:pt x="1164" y="4885"/>
                  <a:pt x="799" y="3105"/>
                </a:cubicBezTo>
                <a:lnTo>
                  <a:pt x="799" y="3105"/>
                </a:lnTo>
                <a:cubicBezTo>
                  <a:pt x="548" y="1827"/>
                  <a:pt x="343" y="982"/>
                  <a:pt x="229" y="1"/>
                </a:cubicBezTo>
                <a:lnTo>
                  <a:pt x="229" y="1"/>
                </a:lnTo>
                <a:cubicBezTo>
                  <a:pt x="206" y="366"/>
                  <a:pt x="183" y="868"/>
                  <a:pt x="115" y="1644"/>
                </a:cubicBezTo>
                <a:close/>
                <a:moveTo>
                  <a:pt x="7419" y="16709"/>
                </a:moveTo>
                <a:cubicBezTo>
                  <a:pt x="7419" y="16709"/>
                  <a:pt x="7419" y="16709"/>
                  <a:pt x="7419" y="16709"/>
                </a:cubicBezTo>
                <a:lnTo>
                  <a:pt x="7419" y="16709"/>
                </a:lnTo>
                <a:cubicBezTo>
                  <a:pt x="7419" y="16709"/>
                  <a:pt x="7419" y="16709"/>
                  <a:pt x="7419" y="16709"/>
                </a:cubicBezTo>
                <a:close/>
              </a:path>
            </a:pathLst>
          </a:custGeom>
          <a:solidFill>
            <a:srgbClr val="594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1"/>
          <p:cNvSpPr/>
          <p:nvPr/>
        </p:nvSpPr>
        <p:spPr>
          <a:xfrm>
            <a:off x="466206" y="4894937"/>
            <a:ext cx="44213" cy="241879"/>
          </a:xfrm>
          <a:custGeom>
            <a:avLst/>
            <a:gdLst/>
            <a:ahLst/>
            <a:cxnLst/>
            <a:rect l="l" t="t" r="r" b="b"/>
            <a:pathLst>
              <a:path w="1302" h="7123" extrusionOk="0">
                <a:moveTo>
                  <a:pt x="708" y="1690"/>
                </a:moveTo>
                <a:cubicBezTo>
                  <a:pt x="594" y="2352"/>
                  <a:pt x="365" y="3630"/>
                  <a:pt x="343" y="4155"/>
                </a:cubicBezTo>
                <a:lnTo>
                  <a:pt x="343" y="4155"/>
                </a:lnTo>
                <a:cubicBezTo>
                  <a:pt x="343" y="4680"/>
                  <a:pt x="0" y="5913"/>
                  <a:pt x="69" y="7054"/>
                </a:cubicBezTo>
                <a:lnTo>
                  <a:pt x="69" y="7054"/>
                </a:lnTo>
                <a:lnTo>
                  <a:pt x="480" y="7122"/>
                </a:lnTo>
                <a:cubicBezTo>
                  <a:pt x="662" y="6826"/>
                  <a:pt x="1119" y="5730"/>
                  <a:pt x="1210" y="5251"/>
                </a:cubicBezTo>
                <a:lnTo>
                  <a:pt x="1210" y="5251"/>
                </a:lnTo>
                <a:cubicBezTo>
                  <a:pt x="1301" y="4771"/>
                  <a:pt x="1119" y="4383"/>
                  <a:pt x="1096" y="3493"/>
                </a:cubicBezTo>
                <a:lnTo>
                  <a:pt x="1096" y="3493"/>
                </a:lnTo>
                <a:cubicBezTo>
                  <a:pt x="1073" y="2740"/>
                  <a:pt x="1256" y="1393"/>
                  <a:pt x="1210" y="457"/>
                </a:cubicBezTo>
                <a:lnTo>
                  <a:pt x="1210" y="457"/>
                </a:lnTo>
                <a:cubicBezTo>
                  <a:pt x="1210" y="275"/>
                  <a:pt x="1187" y="138"/>
                  <a:pt x="1187" y="1"/>
                </a:cubicBezTo>
                <a:lnTo>
                  <a:pt x="1187" y="1"/>
                </a:lnTo>
                <a:cubicBezTo>
                  <a:pt x="1210" y="457"/>
                  <a:pt x="822" y="1028"/>
                  <a:pt x="708" y="1690"/>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1"/>
          <p:cNvSpPr/>
          <p:nvPr/>
        </p:nvSpPr>
        <p:spPr>
          <a:xfrm>
            <a:off x="473167" y="4910455"/>
            <a:ext cx="37251" cy="226361"/>
          </a:xfrm>
          <a:custGeom>
            <a:avLst/>
            <a:gdLst/>
            <a:ahLst/>
            <a:cxnLst/>
            <a:rect l="l" t="t" r="r" b="b"/>
            <a:pathLst>
              <a:path w="1097" h="6666" extrusionOk="0">
                <a:moveTo>
                  <a:pt x="594" y="2306"/>
                </a:moveTo>
                <a:cubicBezTo>
                  <a:pt x="526" y="3219"/>
                  <a:pt x="685" y="4041"/>
                  <a:pt x="617" y="4565"/>
                </a:cubicBezTo>
                <a:lnTo>
                  <a:pt x="617" y="4565"/>
                </a:lnTo>
                <a:cubicBezTo>
                  <a:pt x="571" y="5113"/>
                  <a:pt x="92" y="6209"/>
                  <a:pt x="1" y="6620"/>
                </a:cubicBezTo>
                <a:lnTo>
                  <a:pt x="1" y="6620"/>
                </a:lnTo>
                <a:lnTo>
                  <a:pt x="275" y="6665"/>
                </a:lnTo>
                <a:cubicBezTo>
                  <a:pt x="457" y="6369"/>
                  <a:pt x="914" y="5273"/>
                  <a:pt x="1005" y="4794"/>
                </a:cubicBezTo>
                <a:lnTo>
                  <a:pt x="1005" y="4794"/>
                </a:lnTo>
                <a:cubicBezTo>
                  <a:pt x="1096" y="4314"/>
                  <a:pt x="914" y="3926"/>
                  <a:pt x="891" y="3036"/>
                </a:cubicBezTo>
                <a:lnTo>
                  <a:pt x="891" y="3036"/>
                </a:lnTo>
                <a:cubicBezTo>
                  <a:pt x="868" y="2283"/>
                  <a:pt x="1051" y="936"/>
                  <a:pt x="1005" y="0"/>
                </a:cubicBezTo>
                <a:lnTo>
                  <a:pt x="1005" y="0"/>
                </a:lnTo>
                <a:cubicBezTo>
                  <a:pt x="982" y="708"/>
                  <a:pt x="663" y="1575"/>
                  <a:pt x="594" y="2306"/>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1"/>
          <p:cNvSpPr/>
          <p:nvPr/>
        </p:nvSpPr>
        <p:spPr>
          <a:xfrm>
            <a:off x="468515" y="4815105"/>
            <a:ext cx="110871" cy="326366"/>
          </a:xfrm>
          <a:custGeom>
            <a:avLst/>
            <a:gdLst/>
            <a:ahLst/>
            <a:cxnLst/>
            <a:rect l="l" t="t" r="r" b="b"/>
            <a:pathLst>
              <a:path w="3265" h="9611" extrusionOk="0">
                <a:moveTo>
                  <a:pt x="2397" y="2238"/>
                </a:moveTo>
                <a:cubicBezTo>
                  <a:pt x="2123" y="3128"/>
                  <a:pt x="1530" y="4840"/>
                  <a:pt x="1347" y="5547"/>
                </a:cubicBezTo>
                <a:lnTo>
                  <a:pt x="1347" y="5547"/>
                </a:lnTo>
                <a:cubicBezTo>
                  <a:pt x="1165" y="6278"/>
                  <a:pt x="389" y="7921"/>
                  <a:pt x="1" y="9473"/>
                </a:cubicBezTo>
                <a:lnTo>
                  <a:pt x="1" y="9473"/>
                </a:lnTo>
                <a:lnTo>
                  <a:pt x="389" y="9610"/>
                </a:lnTo>
                <a:cubicBezTo>
                  <a:pt x="526" y="9428"/>
                  <a:pt x="822" y="8994"/>
                  <a:pt x="1119" y="8538"/>
                </a:cubicBezTo>
                <a:lnTo>
                  <a:pt x="1119" y="8538"/>
                </a:lnTo>
                <a:cubicBezTo>
                  <a:pt x="1393" y="8058"/>
                  <a:pt x="1667" y="7556"/>
                  <a:pt x="1804" y="7237"/>
                </a:cubicBezTo>
                <a:lnTo>
                  <a:pt x="1804" y="7237"/>
                </a:lnTo>
                <a:cubicBezTo>
                  <a:pt x="2055" y="6620"/>
                  <a:pt x="2032" y="6027"/>
                  <a:pt x="2283" y="4794"/>
                </a:cubicBezTo>
                <a:lnTo>
                  <a:pt x="2283" y="4794"/>
                </a:lnTo>
                <a:cubicBezTo>
                  <a:pt x="2489" y="3744"/>
                  <a:pt x="3036" y="1941"/>
                  <a:pt x="3219" y="617"/>
                </a:cubicBezTo>
                <a:lnTo>
                  <a:pt x="3219" y="617"/>
                </a:lnTo>
                <a:cubicBezTo>
                  <a:pt x="3242" y="389"/>
                  <a:pt x="3265" y="184"/>
                  <a:pt x="3265" y="1"/>
                </a:cubicBezTo>
                <a:lnTo>
                  <a:pt x="3265" y="1"/>
                </a:lnTo>
                <a:cubicBezTo>
                  <a:pt x="3196" y="640"/>
                  <a:pt x="2694" y="1348"/>
                  <a:pt x="2397" y="2238"/>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1"/>
          <p:cNvSpPr/>
          <p:nvPr/>
        </p:nvSpPr>
        <p:spPr>
          <a:xfrm>
            <a:off x="473167" y="4836056"/>
            <a:ext cx="104691" cy="305414"/>
          </a:xfrm>
          <a:custGeom>
            <a:avLst/>
            <a:gdLst/>
            <a:ahLst/>
            <a:cxnLst/>
            <a:rect l="l" t="t" r="r" b="b"/>
            <a:pathLst>
              <a:path w="3083" h="8994" extrusionOk="0">
                <a:moveTo>
                  <a:pt x="2055" y="3127"/>
                </a:moveTo>
                <a:cubicBezTo>
                  <a:pt x="1735" y="4383"/>
                  <a:pt x="1621" y="5524"/>
                  <a:pt x="1370" y="6232"/>
                </a:cubicBezTo>
                <a:lnTo>
                  <a:pt x="1370" y="6232"/>
                </a:lnTo>
                <a:cubicBezTo>
                  <a:pt x="1142" y="6962"/>
                  <a:pt x="252" y="8377"/>
                  <a:pt x="1" y="8902"/>
                </a:cubicBezTo>
                <a:lnTo>
                  <a:pt x="1" y="8902"/>
                </a:lnTo>
                <a:lnTo>
                  <a:pt x="252" y="8993"/>
                </a:lnTo>
                <a:cubicBezTo>
                  <a:pt x="389" y="8811"/>
                  <a:pt x="685" y="8377"/>
                  <a:pt x="982" y="7921"/>
                </a:cubicBezTo>
                <a:lnTo>
                  <a:pt x="982" y="7921"/>
                </a:lnTo>
                <a:cubicBezTo>
                  <a:pt x="1256" y="7441"/>
                  <a:pt x="1530" y="6939"/>
                  <a:pt x="1667" y="6620"/>
                </a:cubicBezTo>
                <a:lnTo>
                  <a:pt x="1667" y="6620"/>
                </a:lnTo>
                <a:cubicBezTo>
                  <a:pt x="1918" y="6003"/>
                  <a:pt x="1895" y="5410"/>
                  <a:pt x="2146" y="4177"/>
                </a:cubicBezTo>
                <a:lnTo>
                  <a:pt x="2146" y="4177"/>
                </a:lnTo>
                <a:cubicBezTo>
                  <a:pt x="2352" y="3127"/>
                  <a:pt x="2899" y="1324"/>
                  <a:pt x="3082" y="0"/>
                </a:cubicBezTo>
                <a:lnTo>
                  <a:pt x="3082" y="0"/>
                </a:lnTo>
                <a:cubicBezTo>
                  <a:pt x="2899" y="1005"/>
                  <a:pt x="2352" y="2123"/>
                  <a:pt x="2055" y="3127"/>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1"/>
          <p:cNvSpPr/>
          <p:nvPr/>
        </p:nvSpPr>
        <p:spPr>
          <a:xfrm>
            <a:off x="513473" y="4914326"/>
            <a:ext cx="47303" cy="244969"/>
          </a:xfrm>
          <a:custGeom>
            <a:avLst/>
            <a:gdLst/>
            <a:ahLst/>
            <a:cxnLst/>
            <a:rect l="l" t="t" r="r" b="b"/>
            <a:pathLst>
              <a:path w="1393" h="7214" extrusionOk="0">
                <a:moveTo>
                  <a:pt x="799" y="1735"/>
                </a:moveTo>
                <a:cubicBezTo>
                  <a:pt x="708" y="2420"/>
                  <a:pt x="503" y="3698"/>
                  <a:pt x="480" y="4223"/>
                </a:cubicBezTo>
                <a:lnTo>
                  <a:pt x="480" y="4223"/>
                </a:lnTo>
                <a:cubicBezTo>
                  <a:pt x="457" y="4748"/>
                  <a:pt x="46" y="5981"/>
                  <a:pt x="1" y="7122"/>
                </a:cubicBezTo>
                <a:lnTo>
                  <a:pt x="1" y="7122"/>
                </a:lnTo>
                <a:lnTo>
                  <a:pt x="389" y="7213"/>
                </a:lnTo>
                <a:cubicBezTo>
                  <a:pt x="503" y="7076"/>
                  <a:pt x="708" y="6734"/>
                  <a:pt x="868" y="6369"/>
                </a:cubicBezTo>
                <a:lnTo>
                  <a:pt x="868" y="6369"/>
                </a:lnTo>
                <a:cubicBezTo>
                  <a:pt x="1051" y="6026"/>
                  <a:pt x="1210" y="5616"/>
                  <a:pt x="1279" y="5387"/>
                </a:cubicBezTo>
                <a:lnTo>
                  <a:pt x="1279" y="5387"/>
                </a:lnTo>
                <a:cubicBezTo>
                  <a:pt x="1393" y="4908"/>
                  <a:pt x="1233" y="4474"/>
                  <a:pt x="1210" y="3561"/>
                </a:cubicBezTo>
                <a:lnTo>
                  <a:pt x="1210" y="3561"/>
                </a:lnTo>
                <a:cubicBezTo>
                  <a:pt x="1210" y="2808"/>
                  <a:pt x="1370" y="1416"/>
                  <a:pt x="1233" y="457"/>
                </a:cubicBezTo>
                <a:lnTo>
                  <a:pt x="1233" y="457"/>
                </a:lnTo>
                <a:cubicBezTo>
                  <a:pt x="1210" y="297"/>
                  <a:pt x="1187" y="138"/>
                  <a:pt x="1165" y="1"/>
                </a:cubicBezTo>
                <a:lnTo>
                  <a:pt x="1165" y="1"/>
                </a:lnTo>
                <a:cubicBezTo>
                  <a:pt x="1233" y="480"/>
                  <a:pt x="891" y="1073"/>
                  <a:pt x="799" y="173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1"/>
          <p:cNvSpPr/>
          <p:nvPr/>
        </p:nvSpPr>
        <p:spPr>
          <a:xfrm>
            <a:off x="518125" y="4929844"/>
            <a:ext cx="42651" cy="229451"/>
          </a:xfrm>
          <a:custGeom>
            <a:avLst/>
            <a:gdLst/>
            <a:ahLst/>
            <a:cxnLst/>
            <a:rect l="l" t="t" r="r" b="b"/>
            <a:pathLst>
              <a:path w="1256" h="6757" extrusionOk="0">
                <a:moveTo>
                  <a:pt x="777" y="2374"/>
                </a:moveTo>
                <a:cubicBezTo>
                  <a:pt x="731" y="3310"/>
                  <a:pt x="868" y="4131"/>
                  <a:pt x="777" y="4679"/>
                </a:cubicBezTo>
                <a:lnTo>
                  <a:pt x="777" y="4679"/>
                </a:lnTo>
                <a:cubicBezTo>
                  <a:pt x="685" y="5227"/>
                  <a:pt x="137" y="6300"/>
                  <a:pt x="1" y="6688"/>
                </a:cubicBezTo>
                <a:lnTo>
                  <a:pt x="1" y="6688"/>
                </a:lnTo>
                <a:lnTo>
                  <a:pt x="252" y="6756"/>
                </a:lnTo>
                <a:cubicBezTo>
                  <a:pt x="366" y="6619"/>
                  <a:pt x="571" y="6277"/>
                  <a:pt x="731" y="5912"/>
                </a:cubicBezTo>
                <a:lnTo>
                  <a:pt x="731" y="5912"/>
                </a:lnTo>
                <a:cubicBezTo>
                  <a:pt x="914" y="5569"/>
                  <a:pt x="1073" y="5159"/>
                  <a:pt x="1142" y="4930"/>
                </a:cubicBezTo>
                <a:lnTo>
                  <a:pt x="1142" y="4930"/>
                </a:lnTo>
                <a:cubicBezTo>
                  <a:pt x="1256" y="4451"/>
                  <a:pt x="1096" y="4017"/>
                  <a:pt x="1073" y="3104"/>
                </a:cubicBezTo>
                <a:lnTo>
                  <a:pt x="1073" y="3104"/>
                </a:lnTo>
                <a:cubicBezTo>
                  <a:pt x="1073" y="2351"/>
                  <a:pt x="1233" y="959"/>
                  <a:pt x="1096" y="0"/>
                </a:cubicBezTo>
                <a:lnTo>
                  <a:pt x="1096" y="0"/>
                </a:lnTo>
                <a:cubicBezTo>
                  <a:pt x="1142" y="730"/>
                  <a:pt x="845" y="1621"/>
                  <a:pt x="777" y="237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1"/>
          <p:cNvSpPr/>
          <p:nvPr/>
        </p:nvSpPr>
        <p:spPr>
          <a:xfrm>
            <a:off x="535171" y="4901932"/>
            <a:ext cx="89172" cy="278282"/>
          </a:xfrm>
          <a:custGeom>
            <a:avLst/>
            <a:gdLst/>
            <a:ahLst/>
            <a:cxnLst/>
            <a:rect l="l" t="t" r="r" b="b"/>
            <a:pathLst>
              <a:path w="2626" h="8195" extrusionOk="0">
                <a:moveTo>
                  <a:pt x="1644" y="1758"/>
                </a:moveTo>
                <a:cubicBezTo>
                  <a:pt x="1325" y="2465"/>
                  <a:pt x="800" y="3949"/>
                  <a:pt x="663" y="4565"/>
                </a:cubicBezTo>
                <a:lnTo>
                  <a:pt x="663" y="4565"/>
                </a:lnTo>
                <a:cubicBezTo>
                  <a:pt x="617" y="4885"/>
                  <a:pt x="434" y="5387"/>
                  <a:pt x="275" y="6003"/>
                </a:cubicBezTo>
                <a:lnTo>
                  <a:pt x="275" y="6003"/>
                </a:lnTo>
                <a:cubicBezTo>
                  <a:pt x="115" y="6643"/>
                  <a:pt x="1" y="7464"/>
                  <a:pt x="275" y="8195"/>
                </a:cubicBezTo>
                <a:lnTo>
                  <a:pt x="275" y="8195"/>
                </a:lnTo>
                <a:lnTo>
                  <a:pt x="663" y="8126"/>
                </a:lnTo>
                <a:cubicBezTo>
                  <a:pt x="708" y="7921"/>
                  <a:pt x="777" y="7487"/>
                  <a:pt x="914" y="7076"/>
                </a:cubicBezTo>
                <a:lnTo>
                  <a:pt x="914" y="7076"/>
                </a:lnTo>
                <a:cubicBezTo>
                  <a:pt x="1051" y="6643"/>
                  <a:pt x="1233" y="6232"/>
                  <a:pt x="1302" y="5958"/>
                </a:cubicBezTo>
                <a:lnTo>
                  <a:pt x="1302" y="5958"/>
                </a:lnTo>
                <a:cubicBezTo>
                  <a:pt x="1484" y="5433"/>
                  <a:pt x="1370" y="4953"/>
                  <a:pt x="1553" y="3926"/>
                </a:cubicBezTo>
                <a:lnTo>
                  <a:pt x="1553" y="3926"/>
                </a:lnTo>
                <a:cubicBezTo>
                  <a:pt x="1690" y="3036"/>
                  <a:pt x="2238" y="1575"/>
                  <a:pt x="2511" y="503"/>
                </a:cubicBezTo>
                <a:lnTo>
                  <a:pt x="2511" y="503"/>
                </a:lnTo>
                <a:cubicBezTo>
                  <a:pt x="2557" y="320"/>
                  <a:pt x="2580" y="137"/>
                  <a:pt x="2626" y="0"/>
                </a:cubicBezTo>
                <a:lnTo>
                  <a:pt x="2626" y="0"/>
                </a:lnTo>
                <a:cubicBezTo>
                  <a:pt x="2489" y="525"/>
                  <a:pt x="1941" y="1028"/>
                  <a:pt x="1644" y="1758"/>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1"/>
          <p:cNvSpPr/>
          <p:nvPr/>
        </p:nvSpPr>
        <p:spPr>
          <a:xfrm>
            <a:off x="547565" y="4918978"/>
            <a:ext cx="72907" cy="260454"/>
          </a:xfrm>
          <a:custGeom>
            <a:avLst/>
            <a:gdLst/>
            <a:ahLst/>
            <a:cxnLst/>
            <a:rect l="l" t="t" r="r" b="b"/>
            <a:pathLst>
              <a:path w="2147" h="7670" extrusionOk="0">
                <a:moveTo>
                  <a:pt x="1074" y="2534"/>
                </a:moveTo>
                <a:cubicBezTo>
                  <a:pt x="754" y="3561"/>
                  <a:pt x="754" y="4543"/>
                  <a:pt x="594" y="5159"/>
                </a:cubicBezTo>
                <a:lnTo>
                  <a:pt x="594" y="5159"/>
                </a:lnTo>
                <a:cubicBezTo>
                  <a:pt x="526" y="5479"/>
                  <a:pt x="343" y="5935"/>
                  <a:pt x="206" y="6414"/>
                </a:cubicBezTo>
                <a:lnTo>
                  <a:pt x="206" y="6414"/>
                </a:lnTo>
                <a:cubicBezTo>
                  <a:pt x="47" y="6894"/>
                  <a:pt x="1" y="7396"/>
                  <a:pt x="47" y="7670"/>
                </a:cubicBezTo>
                <a:lnTo>
                  <a:pt x="47" y="7670"/>
                </a:lnTo>
                <a:lnTo>
                  <a:pt x="298" y="7624"/>
                </a:lnTo>
                <a:cubicBezTo>
                  <a:pt x="343" y="7419"/>
                  <a:pt x="412" y="6985"/>
                  <a:pt x="549" y="6574"/>
                </a:cubicBezTo>
                <a:lnTo>
                  <a:pt x="549" y="6574"/>
                </a:lnTo>
                <a:cubicBezTo>
                  <a:pt x="686" y="6141"/>
                  <a:pt x="868" y="5730"/>
                  <a:pt x="937" y="5456"/>
                </a:cubicBezTo>
                <a:lnTo>
                  <a:pt x="937" y="5456"/>
                </a:lnTo>
                <a:cubicBezTo>
                  <a:pt x="1119" y="4931"/>
                  <a:pt x="1005" y="4451"/>
                  <a:pt x="1188" y="3424"/>
                </a:cubicBezTo>
                <a:lnTo>
                  <a:pt x="1188" y="3424"/>
                </a:lnTo>
                <a:cubicBezTo>
                  <a:pt x="1325" y="2534"/>
                  <a:pt x="1873" y="1073"/>
                  <a:pt x="2146" y="1"/>
                </a:cubicBezTo>
                <a:lnTo>
                  <a:pt x="2146" y="1"/>
                </a:lnTo>
                <a:cubicBezTo>
                  <a:pt x="1895" y="799"/>
                  <a:pt x="1325" y="1667"/>
                  <a:pt x="1074" y="253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1"/>
          <p:cNvSpPr/>
          <p:nvPr/>
        </p:nvSpPr>
        <p:spPr>
          <a:xfrm>
            <a:off x="549128" y="4893409"/>
            <a:ext cx="134913" cy="286024"/>
          </a:xfrm>
          <a:custGeom>
            <a:avLst/>
            <a:gdLst/>
            <a:ahLst/>
            <a:cxnLst/>
            <a:rect l="l" t="t" r="r" b="b"/>
            <a:pathLst>
              <a:path w="3973" h="8423" extrusionOk="0">
                <a:moveTo>
                  <a:pt x="2945" y="1940"/>
                </a:moveTo>
                <a:cubicBezTo>
                  <a:pt x="2580" y="2716"/>
                  <a:pt x="2032" y="4337"/>
                  <a:pt x="1849" y="4931"/>
                </a:cubicBezTo>
                <a:lnTo>
                  <a:pt x="1849" y="4931"/>
                </a:lnTo>
                <a:cubicBezTo>
                  <a:pt x="1758" y="5250"/>
                  <a:pt x="1507" y="5752"/>
                  <a:pt x="1119" y="6209"/>
                </a:cubicBezTo>
                <a:lnTo>
                  <a:pt x="1119" y="6209"/>
                </a:lnTo>
                <a:cubicBezTo>
                  <a:pt x="914" y="6460"/>
                  <a:pt x="662" y="6734"/>
                  <a:pt x="434" y="7076"/>
                </a:cubicBezTo>
                <a:lnTo>
                  <a:pt x="434" y="7076"/>
                </a:lnTo>
                <a:cubicBezTo>
                  <a:pt x="206" y="7418"/>
                  <a:pt x="1" y="7921"/>
                  <a:pt x="69" y="8423"/>
                </a:cubicBezTo>
                <a:lnTo>
                  <a:pt x="69" y="8423"/>
                </a:lnTo>
                <a:lnTo>
                  <a:pt x="480" y="8400"/>
                </a:lnTo>
                <a:cubicBezTo>
                  <a:pt x="525" y="8309"/>
                  <a:pt x="571" y="8149"/>
                  <a:pt x="685" y="7966"/>
                </a:cubicBezTo>
                <a:lnTo>
                  <a:pt x="685" y="7966"/>
                </a:lnTo>
                <a:cubicBezTo>
                  <a:pt x="777" y="7807"/>
                  <a:pt x="936" y="7647"/>
                  <a:pt x="1119" y="7487"/>
                </a:cubicBezTo>
                <a:lnTo>
                  <a:pt x="1119" y="7487"/>
                </a:lnTo>
                <a:cubicBezTo>
                  <a:pt x="1461" y="7190"/>
                  <a:pt x="1872" y="6848"/>
                  <a:pt x="2100" y="6574"/>
                </a:cubicBezTo>
                <a:lnTo>
                  <a:pt x="2100" y="6574"/>
                </a:lnTo>
                <a:cubicBezTo>
                  <a:pt x="2511" y="6003"/>
                  <a:pt x="2557" y="5410"/>
                  <a:pt x="2762" y="4291"/>
                </a:cubicBezTo>
                <a:lnTo>
                  <a:pt x="2762" y="4291"/>
                </a:lnTo>
                <a:cubicBezTo>
                  <a:pt x="2945" y="3333"/>
                  <a:pt x="3538" y="1735"/>
                  <a:pt x="3858" y="571"/>
                </a:cubicBezTo>
                <a:lnTo>
                  <a:pt x="3858" y="571"/>
                </a:lnTo>
                <a:cubicBezTo>
                  <a:pt x="3904" y="365"/>
                  <a:pt x="3949" y="183"/>
                  <a:pt x="3972" y="0"/>
                </a:cubicBezTo>
                <a:lnTo>
                  <a:pt x="3972" y="0"/>
                </a:lnTo>
                <a:cubicBezTo>
                  <a:pt x="3835" y="571"/>
                  <a:pt x="3265" y="1142"/>
                  <a:pt x="2945" y="1940"/>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1"/>
          <p:cNvSpPr/>
          <p:nvPr/>
        </p:nvSpPr>
        <p:spPr>
          <a:xfrm>
            <a:off x="556870" y="4912764"/>
            <a:ext cx="123266" cy="266668"/>
          </a:xfrm>
          <a:custGeom>
            <a:avLst/>
            <a:gdLst/>
            <a:ahLst/>
            <a:cxnLst/>
            <a:rect l="l" t="t" r="r" b="b"/>
            <a:pathLst>
              <a:path w="3630" h="7853" extrusionOk="0">
                <a:moveTo>
                  <a:pt x="2466" y="2740"/>
                </a:moveTo>
                <a:cubicBezTo>
                  <a:pt x="2283" y="3311"/>
                  <a:pt x="2215" y="3858"/>
                  <a:pt x="2101" y="4361"/>
                </a:cubicBezTo>
                <a:lnTo>
                  <a:pt x="2101" y="4361"/>
                </a:lnTo>
                <a:cubicBezTo>
                  <a:pt x="1987" y="4840"/>
                  <a:pt x="1850" y="5251"/>
                  <a:pt x="1667" y="5570"/>
                </a:cubicBezTo>
                <a:lnTo>
                  <a:pt x="1667" y="5570"/>
                </a:lnTo>
                <a:cubicBezTo>
                  <a:pt x="1484" y="5867"/>
                  <a:pt x="1074" y="6232"/>
                  <a:pt x="663" y="6597"/>
                </a:cubicBezTo>
                <a:lnTo>
                  <a:pt x="663" y="6597"/>
                </a:lnTo>
                <a:cubicBezTo>
                  <a:pt x="480" y="6780"/>
                  <a:pt x="297" y="6985"/>
                  <a:pt x="161" y="7214"/>
                </a:cubicBezTo>
                <a:lnTo>
                  <a:pt x="161" y="7214"/>
                </a:lnTo>
                <a:cubicBezTo>
                  <a:pt x="46" y="7442"/>
                  <a:pt x="1" y="7693"/>
                  <a:pt x="1" y="7853"/>
                </a:cubicBezTo>
                <a:lnTo>
                  <a:pt x="1" y="7853"/>
                </a:lnTo>
                <a:lnTo>
                  <a:pt x="252" y="7830"/>
                </a:lnTo>
                <a:cubicBezTo>
                  <a:pt x="297" y="7739"/>
                  <a:pt x="343" y="7579"/>
                  <a:pt x="457" y="7396"/>
                </a:cubicBezTo>
                <a:lnTo>
                  <a:pt x="457" y="7396"/>
                </a:lnTo>
                <a:cubicBezTo>
                  <a:pt x="549" y="7237"/>
                  <a:pt x="708" y="7077"/>
                  <a:pt x="891" y="6917"/>
                </a:cubicBezTo>
                <a:lnTo>
                  <a:pt x="891" y="6917"/>
                </a:lnTo>
                <a:cubicBezTo>
                  <a:pt x="1233" y="6620"/>
                  <a:pt x="1644" y="6278"/>
                  <a:pt x="1872" y="6004"/>
                </a:cubicBezTo>
                <a:lnTo>
                  <a:pt x="1872" y="6004"/>
                </a:lnTo>
                <a:cubicBezTo>
                  <a:pt x="2283" y="5433"/>
                  <a:pt x="2329" y="4840"/>
                  <a:pt x="2534" y="3721"/>
                </a:cubicBezTo>
                <a:lnTo>
                  <a:pt x="2534" y="3721"/>
                </a:lnTo>
                <a:cubicBezTo>
                  <a:pt x="2717" y="2763"/>
                  <a:pt x="3310" y="1165"/>
                  <a:pt x="3630" y="1"/>
                </a:cubicBezTo>
                <a:lnTo>
                  <a:pt x="3630" y="1"/>
                </a:lnTo>
                <a:cubicBezTo>
                  <a:pt x="3356" y="845"/>
                  <a:pt x="2740" y="1827"/>
                  <a:pt x="2466" y="2740"/>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1"/>
          <p:cNvSpPr/>
          <p:nvPr/>
        </p:nvSpPr>
        <p:spPr>
          <a:xfrm>
            <a:off x="566955" y="4973241"/>
            <a:ext cx="166663" cy="196886"/>
          </a:xfrm>
          <a:custGeom>
            <a:avLst/>
            <a:gdLst/>
            <a:ahLst/>
            <a:cxnLst/>
            <a:rect l="l" t="t" r="r" b="b"/>
            <a:pathLst>
              <a:path w="4908" h="5798" extrusionOk="0">
                <a:moveTo>
                  <a:pt x="3812" y="1484"/>
                </a:moveTo>
                <a:cubicBezTo>
                  <a:pt x="3607" y="1781"/>
                  <a:pt x="3310" y="2192"/>
                  <a:pt x="2991" y="2557"/>
                </a:cubicBezTo>
                <a:lnTo>
                  <a:pt x="2991" y="2557"/>
                </a:lnTo>
                <a:cubicBezTo>
                  <a:pt x="2694" y="2922"/>
                  <a:pt x="2374" y="3264"/>
                  <a:pt x="2215" y="3493"/>
                </a:cubicBezTo>
                <a:lnTo>
                  <a:pt x="2215" y="3493"/>
                </a:lnTo>
                <a:cubicBezTo>
                  <a:pt x="2055" y="3698"/>
                  <a:pt x="1712" y="3995"/>
                  <a:pt x="1302" y="4337"/>
                </a:cubicBezTo>
                <a:lnTo>
                  <a:pt x="1302" y="4337"/>
                </a:lnTo>
                <a:cubicBezTo>
                  <a:pt x="891" y="4679"/>
                  <a:pt x="411" y="5045"/>
                  <a:pt x="0" y="5456"/>
                </a:cubicBezTo>
                <a:lnTo>
                  <a:pt x="0" y="5456"/>
                </a:lnTo>
                <a:lnTo>
                  <a:pt x="229" y="5798"/>
                </a:lnTo>
                <a:cubicBezTo>
                  <a:pt x="411" y="5775"/>
                  <a:pt x="777" y="5638"/>
                  <a:pt x="1165" y="5478"/>
                </a:cubicBezTo>
                <a:lnTo>
                  <a:pt x="1165" y="5478"/>
                </a:lnTo>
                <a:cubicBezTo>
                  <a:pt x="1553" y="5296"/>
                  <a:pt x="1941" y="5090"/>
                  <a:pt x="2146" y="4908"/>
                </a:cubicBezTo>
                <a:lnTo>
                  <a:pt x="2146" y="4908"/>
                </a:lnTo>
                <a:cubicBezTo>
                  <a:pt x="2557" y="4588"/>
                  <a:pt x="2717" y="4132"/>
                  <a:pt x="3219" y="3333"/>
                </a:cubicBezTo>
                <a:lnTo>
                  <a:pt x="3219" y="3333"/>
                </a:lnTo>
                <a:cubicBezTo>
                  <a:pt x="3424" y="2990"/>
                  <a:pt x="3744" y="2534"/>
                  <a:pt x="4041" y="2032"/>
                </a:cubicBezTo>
                <a:lnTo>
                  <a:pt x="4041" y="2032"/>
                </a:lnTo>
                <a:cubicBezTo>
                  <a:pt x="4360" y="1530"/>
                  <a:pt x="4634" y="982"/>
                  <a:pt x="4794" y="480"/>
                </a:cubicBezTo>
                <a:lnTo>
                  <a:pt x="4794" y="480"/>
                </a:lnTo>
                <a:cubicBezTo>
                  <a:pt x="4839" y="320"/>
                  <a:pt x="4885" y="160"/>
                  <a:pt x="4908" y="0"/>
                </a:cubicBezTo>
                <a:lnTo>
                  <a:pt x="4908" y="0"/>
                </a:lnTo>
                <a:cubicBezTo>
                  <a:pt x="4771" y="502"/>
                  <a:pt x="4223" y="936"/>
                  <a:pt x="3812" y="1484"/>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1"/>
          <p:cNvSpPr/>
          <p:nvPr/>
        </p:nvSpPr>
        <p:spPr>
          <a:xfrm>
            <a:off x="570045" y="4989506"/>
            <a:ext cx="159702" cy="180620"/>
          </a:xfrm>
          <a:custGeom>
            <a:avLst/>
            <a:gdLst/>
            <a:ahLst/>
            <a:cxnLst/>
            <a:rect l="l" t="t" r="r" b="b"/>
            <a:pathLst>
              <a:path w="4703" h="5319" extrusionOk="0">
                <a:moveTo>
                  <a:pt x="3265" y="2055"/>
                </a:moveTo>
                <a:cubicBezTo>
                  <a:pt x="2717" y="2831"/>
                  <a:pt x="2329" y="3607"/>
                  <a:pt x="1918" y="4018"/>
                </a:cubicBezTo>
                <a:lnTo>
                  <a:pt x="1918" y="4018"/>
                </a:lnTo>
                <a:cubicBezTo>
                  <a:pt x="1713" y="4200"/>
                  <a:pt x="1347" y="4452"/>
                  <a:pt x="959" y="4634"/>
                </a:cubicBezTo>
                <a:lnTo>
                  <a:pt x="959" y="4634"/>
                </a:lnTo>
                <a:cubicBezTo>
                  <a:pt x="571" y="4840"/>
                  <a:pt x="183" y="4999"/>
                  <a:pt x="1" y="5091"/>
                </a:cubicBezTo>
                <a:lnTo>
                  <a:pt x="1" y="5091"/>
                </a:lnTo>
                <a:lnTo>
                  <a:pt x="138" y="5319"/>
                </a:lnTo>
                <a:cubicBezTo>
                  <a:pt x="320" y="5296"/>
                  <a:pt x="686" y="5159"/>
                  <a:pt x="1074" y="4999"/>
                </a:cubicBezTo>
                <a:lnTo>
                  <a:pt x="1074" y="4999"/>
                </a:lnTo>
                <a:cubicBezTo>
                  <a:pt x="1462" y="4817"/>
                  <a:pt x="1850" y="4611"/>
                  <a:pt x="2055" y="4429"/>
                </a:cubicBezTo>
                <a:lnTo>
                  <a:pt x="2055" y="4429"/>
                </a:lnTo>
                <a:cubicBezTo>
                  <a:pt x="2466" y="4109"/>
                  <a:pt x="2626" y="3653"/>
                  <a:pt x="3128" y="2854"/>
                </a:cubicBezTo>
                <a:lnTo>
                  <a:pt x="3128" y="2854"/>
                </a:lnTo>
                <a:cubicBezTo>
                  <a:pt x="3333" y="2511"/>
                  <a:pt x="3653" y="2055"/>
                  <a:pt x="3950" y="1553"/>
                </a:cubicBezTo>
                <a:lnTo>
                  <a:pt x="3950" y="1553"/>
                </a:lnTo>
                <a:cubicBezTo>
                  <a:pt x="4269" y="1051"/>
                  <a:pt x="4543" y="503"/>
                  <a:pt x="4703" y="1"/>
                </a:cubicBezTo>
                <a:lnTo>
                  <a:pt x="4703" y="1"/>
                </a:lnTo>
                <a:cubicBezTo>
                  <a:pt x="4406" y="731"/>
                  <a:pt x="3721" y="1416"/>
                  <a:pt x="3265" y="2055"/>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1"/>
          <p:cNvSpPr/>
          <p:nvPr/>
        </p:nvSpPr>
        <p:spPr>
          <a:xfrm>
            <a:off x="573169" y="5005771"/>
            <a:ext cx="192233" cy="171350"/>
          </a:xfrm>
          <a:custGeom>
            <a:avLst/>
            <a:gdLst/>
            <a:ahLst/>
            <a:cxnLst/>
            <a:rect l="l" t="t" r="r" b="b"/>
            <a:pathLst>
              <a:path w="5661" h="5046" extrusionOk="0">
                <a:moveTo>
                  <a:pt x="4497" y="1485"/>
                </a:moveTo>
                <a:cubicBezTo>
                  <a:pt x="4268" y="1758"/>
                  <a:pt x="3926" y="2124"/>
                  <a:pt x="3561" y="2443"/>
                </a:cubicBezTo>
                <a:lnTo>
                  <a:pt x="3561" y="2443"/>
                </a:lnTo>
                <a:cubicBezTo>
                  <a:pt x="3196" y="2763"/>
                  <a:pt x="2808" y="3037"/>
                  <a:pt x="2625" y="3196"/>
                </a:cubicBezTo>
                <a:lnTo>
                  <a:pt x="2625" y="3196"/>
                </a:lnTo>
                <a:cubicBezTo>
                  <a:pt x="2420" y="3379"/>
                  <a:pt x="2009" y="3607"/>
                  <a:pt x="1529" y="3858"/>
                </a:cubicBezTo>
                <a:lnTo>
                  <a:pt x="1529" y="3858"/>
                </a:lnTo>
                <a:cubicBezTo>
                  <a:pt x="1050" y="4087"/>
                  <a:pt x="502" y="4361"/>
                  <a:pt x="0" y="4680"/>
                </a:cubicBezTo>
                <a:lnTo>
                  <a:pt x="0" y="4680"/>
                </a:lnTo>
                <a:lnTo>
                  <a:pt x="160" y="5045"/>
                </a:lnTo>
                <a:cubicBezTo>
                  <a:pt x="342" y="5045"/>
                  <a:pt x="731" y="5023"/>
                  <a:pt x="1141" y="4931"/>
                </a:cubicBezTo>
                <a:lnTo>
                  <a:pt x="1141" y="4931"/>
                </a:lnTo>
                <a:cubicBezTo>
                  <a:pt x="1575" y="4840"/>
                  <a:pt x="2009" y="4703"/>
                  <a:pt x="2237" y="4589"/>
                </a:cubicBezTo>
                <a:lnTo>
                  <a:pt x="2237" y="4589"/>
                </a:lnTo>
                <a:cubicBezTo>
                  <a:pt x="2716" y="4361"/>
                  <a:pt x="2967" y="3950"/>
                  <a:pt x="3629" y="3242"/>
                </a:cubicBezTo>
                <a:lnTo>
                  <a:pt x="3629" y="3242"/>
                </a:lnTo>
                <a:cubicBezTo>
                  <a:pt x="3903" y="2945"/>
                  <a:pt x="4314" y="2535"/>
                  <a:pt x="4679" y="2055"/>
                </a:cubicBezTo>
                <a:lnTo>
                  <a:pt x="4679" y="2055"/>
                </a:lnTo>
                <a:cubicBezTo>
                  <a:pt x="5067" y="1576"/>
                  <a:pt x="5387" y="1005"/>
                  <a:pt x="5547" y="503"/>
                </a:cubicBezTo>
                <a:lnTo>
                  <a:pt x="5547" y="503"/>
                </a:lnTo>
                <a:cubicBezTo>
                  <a:pt x="5592" y="321"/>
                  <a:pt x="5638" y="138"/>
                  <a:pt x="5661" y="1"/>
                </a:cubicBezTo>
                <a:lnTo>
                  <a:pt x="5661" y="1"/>
                </a:lnTo>
                <a:cubicBezTo>
                  <a:pt x="5547" y="526"/>
                  <a:pt x="4953" y="982"/>
                  <a:pt x="4497" y="148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1"/>
          <p:cNvSpPr/>
          <p:nvPr/>
        </p:nvSpPr>
        <p:spPr>
          <a:xfrm>
            <a:off x="574697" y="5022851"/>
            <a:ext cx="186834" cy="154269"/>
          </a:xfrm>
          <a:custGeom>
            <a:avLst/>
            <a:gdLst/>
            <a:ahLst/>
            <a:cxnLst/>
            <a:rect l="l" t="t" r="r" b="b"/>
            <a:pathLst>
              <a:path w="5502" h="4543" extrusionOk="0">
                <a:moveTo>
                  <a:pt x="4771" y="1073"/>
                </a:moveTo>
                <a:cubicBezTo>
                  <a:pt x="4475" y="1392"/>
                  <a:pt x="4155" y="1689"/>
                  <a:pt x="3881" y="1963"/>
                </a:cubicBezTo>
                <a:lnTo>
                  <a:pt x="3881" y="1963"/>
                </a:lnTo>
                <a:cubicBezTo>
                  <a:pt x="3219" y="2671"/>
                  <a:pt x="2648" y="3355"/>
                  <a:pt x="2169" y="3652"/>
                </a:cubicBezTo>
                <a:lnTo>
                  <a:pt x="2169" y="3652"/>
                </a:lnTo>
                <a:cubicBezTo>
                  <a:pt x="1918" y="3789"/>
                  <a:pt x="1484" y="3949"/>
                  <a:pt x="1051" y="4063"/>
                </a:cubicBezTo>
                <a:lnTo>
                  <a:pt x="1051" y="4063"/>
                </a:lnTo>
                <a:cubicBezTo>
                  <a:pt x="640" y="4177"/>
                  <a:pt x="229" y="4246"/>
                  <a:pt x="1" y="4314"/>
                </a:cubicBezTo>
                <a:lnTo>
                  <a:pt x="1" y="4314"/>
                </a:lnTo>
                <a:lnTo>
                  <a:pt x="115" y="4542"/>
                </a:lnTo>
                <a:cubicBezTo>
                  <a:pt x="297" y="4542"/>
                  <a:pt x="686" y="4520"/>
                  <a:pt x="1096" y="4428"/>
                </a:cubicBezTo>
                <a:lnTo>
                  <a:pt x="1096" y="4428"/>
                </a:lnTo>
                <a:cubicBezTo>
                  <a:pt x="1530" y="4337"/>
                  <a:pt x="1964" y="4200"/>
                  <a:pt x="2192" y="4086"/>
                </a:cubicBezTo>
                <a:lnTo>
                  <a:pt x="2192" y="4086"/>
                </a:lnTo>
                <a:cubicBezTo>
                  <a:pt x="2671" y="3858"/>
                  <a:pt x="2922" y="3447"/>
                  <a:pt x="3584" y="2739"/>
                </a:cubicBezTo>
                <a:lnTo>
                  <a:pt x="3584" y="2739"/>
                </a:lnTo>
                <a:cubicBezTo>
                  <a:pt x="3858" y="2442"/>
                  <a:pt x="4269" y="2032"/>
                  <a:pt x="4634" y="1552"/>
                </a:cubicBezTo>
                <a:lnTo>
                  <a:pt x="4634" y="1552"/>
                </a:lnTo>
                <a:cubicBezTo>
                  <a:pt x="5022" y="1073"/>
                  <a:pt x="5342" y="502"/>
                  <a:pt x="5502" y="0"/>
                </a:cubicBezTo>
                <a:lnTo>
                  <a:pt x="5502" y="0"/>
                </a:lnTo>
                <a:cubicBezTo>
                  <a:pt x="5342" y="365"/>
                  <a:pt x="5068" y="753"/>
                  <a:pt x="4771" y="1073"/>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1"/>
          <p:cNvSpPr/>
          <p:nvPr/>
        </p:nvSpPr>
        <p:spPr>
          <a:xfrm>
            <a:off x="600266" y="4851540"/>
            <a:ext cx="44994" cy="355026"/>
          </a:xfrm>
          <a:custGeom>
            <a:avLst/>
            <a:gdLst/>
            <a:ahLst/>
            <a:cxnLst/>
            <a:rect l="l" t="t" r="r" b="b"/>
            <a:pathLst>
              <a:path w="1325" h="10455" extrusionOk="0">
                <a:moveTo>
                  <a:pt x="754" y="2466"/>
                </a:moveTo>
                <a:cubicBezTo>
                  <a:pt x="617" y="3402"/>
                  <a:pt x="184" y="5251"/>
                  <a:pt x="161" y="6027"/>
                </a:cubicBezTo>
                <a:lnTo>
                  <a:pt x="161" y="6027"/>
                </a:lnTo>
                <a:cubicBezTo>
                  <a:pt x="138" y="6415"/>
                  <a:pt x="24" y="7099"/>
                  <a:pt x="1" y="7898"/>
                </a:cubicBezTo>
                <a:lnTo>
                  <a:pt x="1" y="7898"/>
                </a:lnTo>
                <a:cubicBezTo>
                  <a:pt x="1" y="8697"/>
                  <a:pt x="115" y="9656"/>
                  <a:pt x="526" y="10455"/>
                </a:cubicBezTo>
                <a:lnTo>
                  <a:pt x="526" y="10455"/>
                </a:lnTo>
                <a:lnTo>
                  <a:pt x="914" y="10318"/>
                </a:lnTo>
                <a:cubicBezTo>
                  <a:pt x="914" y="10204"/>
                  <a:pt x="891" y="9998"/>
                  <a:pt x="891" y="9770"/>
                </a:cubicBezTo>
                <a:lnTo>
                  <a:pt x="891" y="9770"/>
                </a:lnTo>
                <a:cubicBezTo>
                  <a:pt x="868" y="9542"/>
                  <a:pt x="891" y="9268"/>
                  <a:pt x="891" y="9017"/>
                </a:cubicBezTo>
                <a:lnTo>
                  <a:pt x="891" y="9017"/>
                </a:lnTo>
                <a:cubicBezTo>
                  <a:pt x="914" y="8469"/>
                  <a:pt x="982" y="7921"/>
                  <a:pt x="1005" y="7579"/>
                </a:cubicBezTo>
                <a:lnTo>
                  <a:pt x="1005" y="7579"/>
                </a:lnTo>
                <a:cubicBezTo>
                  <a:pt x="1051" y="6940"/>
                  <a:pt x="891" y="6369"/>
                  <a:pt x="937" y="5091"/>
                </a:cubicBezTo>
                <a:lnTo>
                  <a:pt x="937" y="5091"/>
                </a:lnTo>
                <a:cubicBezTo>
                  <a:pt x="982" y="4566"/>
                  <a:pt x="1097" y="3813"/>
                  <a:pt x="1188" y="3014"/>
                </a:cubicBezTo>
                <a:lnTo>
                  <a:pt x="1188" y="3014"/>
                </a:lnTo>
                <a:cubicBezTo>
                  <a:pt x="1279" y="2238"/>
                  <a:pt x="1325" y="1370"/>
                  <a:pt x="1234" y="663"/>
                </a:cubicBezTo>
                <a:lnTo>
                  <a:pt x="1234" y="663"/>
                </a:lnTo>
                <a:cubicBezTo>
                  <a:pt x="1188" y="412"/>
                  <a:pt x="1165" y="183"/>
                  <a:pt x="1119" y="1"/>
                </a:cubicBezTo>
                <a:lnTo>
                  <a:pt x="1119" y="1"/>
                </a:lnTo>
                <a:cubicBezTo>
                  <a:pt x="1234" y="708"/>
                  <a:pt x="914" y="1553"/>
                  <a:pt x="754" y="2466"/>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1"/>
          <p:cNvSpPr/>
          <p:nvPr/>
        </p:nvSpPr>
        <p:spPr>
          <a:xfrm>
            <a:off x="617346" y="4874020"/>
            <a:ext cx="27913" cy="331018"/>
          </a:xfrm>
          <a:custGeom>
            <a:avLst/>
            <a:gdLst/>
            <a:ahLst/>
            <a:cxnLst/>
            <a:rect l="l" t="t" r="r" b="b"/>
            <a:pathLst>
              <a:path w="822" h="9748" extrusionOk="0">
                <a:moveTo>
                  <a:pt x="228" y="3379"/>
                </a:moveTo>
                <a:cubicBezTo>
                  <a:pt x="46" y="4703"/>
                  <a:pt x="137" y="5890"/>
                  <a:pt x="114" y="6643"/>
                </a:cubicBezTo>
                <a:lnTo>
                  <a:pt x="114" y="6643"/>
                </a:lnTo>
                <a:cubicBezTo>
                  <a:pt x="114" y="7031"/>
                  <a:pt x="0" y="7647"/>
                  <a:pt x="0" y="8241"/>
                </a:cubicBezTo>
                <a:lnTo>
                  <a:pt x="0" y="8241"/>
                </a:lnTo>
                <a:cubicBezTo>
                  <a:pt x="0" y="8537"/>
                  <a:pt x="23" y="8834"/>
                  <a:pt x="46" y="9108"/>
                </a:cubicBezTo>
                <a:lnTo>
                  <a:pt x="46" y="9108"/>
                </a:lnTo>
                <a:cubicBezTo>
                  <a:pt x="69" y="9359"/>
                  <a:pt x="114" y="9587"/>
                  <a:pt x="160" y="9747"/>
                </a:cubicBezTo>
                <a:lnTo>
                  <a:pt x="160" y="9747"/>
                </a:lnTo>
                <a:lnTo>
                  <a:pt x="411" y="9656"/>
                </a:lnTo>
                <a:cubicBezTo>
                  <a:pt x="411" y="9542"/>
                  <a:pt x="388" y="9336"/>
                  <a:pt x="388" y="9108"/>
                </a:cubicBezTo>
                <a:lnTo>
                  <a:pt x="388" y="9108"/>
                </a:lnTo>
                <a:cubicBezTo>
                  <a:pt x="365" y="8880"/>
                  <a:pt x="388" y="8606"/>
                  <a:pt x="388" y="8355"/>
                </a:cubicBezTo>
                <a:lnTo>
                  <a:pt x="388" y="8355"/>
                </a:lnTo>
                <a:cubicBezTo>
                  <a:pt x="411" y="7807"/>
                  <a:pt x="479" y="7259"/>
                  <a:pt x="502" y="6917"/>
                </a:cubicBezTo>
                <a:lnTo>
                  <a:pt x="502" y="6917"/>
                </a:lnTo>
                <a:cubicBezTo>
                  <a:pt x="548" y="6278"/>
                  <a:pt x="388" y="5707"/>
                  <a:pt x="434" y="4429"/>
                </a:cubicBezTo>
                <a:lnTo>
                  <a:pt x="434" y="4429"/>
                </a:lnTo>
                <a:cubicBezTo>
                  <a:pt x="479" y="3904"/>
                  <a:pt x="594" y="3151"/>
                  <a:pt x="685" y="2352"/>
                </a:cubicBezTo>
                <a:lnTo>
                  <a:pt x="685" y="2352"/>
                </a:lnTo>
                <a:cubicBezTo>
                  <a:pt x="776" y="1576"/>
                  <a:pt x="822" y="708"/>
                  <a:pt x="731" y="1"/>
                </a:cubicBezTo>
                <a:lnTo>
                  <a:pt x="731" y="1"/>
                </a:lnTo>
                <a:cubicBezTo>
                  <a:pt x="799" y="1096"/>
                  <a:pt x="388" y="2306"/>
                  <a:pt x="228" y="3379"/>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1"/>
          <p:cNvSpPr/>
          <p:nvPr/>
        </p:nvSpPr>
        <p:spPr>
          <a:xfrm>
            <a:off x="482471" y="4951543"/>
            <a:ext cx="39560" cy="206190"/>
          </a:xfrm>
          <a:custGeom>
            <a:avLst/>
            <a:gdLst/>
            <a:ahLst/>
            <a:cxnLst/>
            <a:rect l="l" t="t" r="r" b="b"/>
            <a:pathLst>
              <a:path w="1165" h="6072" extrusionOk="0">
                <a:moveTo>
                  <a:pt x="160" y="1415"/>
                </a:moveTo>
                <a:cubicBezTo>
                  <a:pt x="46" y="1986"/>
                  <a:pt x="1" y="3127"/>
                  <a:pt x="92" y="3561"/>
                </a:cubicBezTo>
                <a:lnTo>
                  <a:pt x="92" y="3561"/>
                </a:lnTo>
                <a:cubicBezTo>
                  <a:pt x="183" y="4017"/>
                  <a:pt x="137" y="5182"/>
                  <a:pt x="594" y="6072"/>
                </a:cubicBezTo>
                <a:lnTo>
                  <a:pt x="594" y="6072"/>
                </a:lnTo>
                <a:lnTo>
                  <a:pt x="1005" y="5980"/>
                </a:lnTo>
                <a:cubicBezTo>
                  <a:pt x="1073" y="5684"/>
                  <a:pt x="1165" y="4679"/>
                  <a:pt x="1165" y="4291"/>
                </a:cubicBezTo>
                <a:lnTo>
                  <a:pt x="1165" y="4291"/>
                </a:lnTo>
                <a:cubicBezTo>
                  <a:pt x="1142" y="3880"/>
                  <a:pt x="868" y="3607"/>
                  <a:pt x="708" y="2876"/>
                </a:cubicBezTo>
                <a:lnTo>
                  <a:pt x="708" y="2876"/>
                </a:lnTo>
                <a:cubicBezTo>
                  <a:pt x="571" y="2260"/>
                  <a:pt x="662" y="1141"/>
                  <a:pt x="640" y="365"/>
                </a:cubicBezTo>
                <a:lnTo>
                  <a:pt x="640" y="365"/>
                </a:lnTo>
                <a:cubicBezTo>
                  <a:pt x="640" y="228"/>
                  <a:pt x="617" y="91"/>
                  <a:pt x="617" y="0"/>
                </a:cubicBezTo>
                <a:lnTo>
                  <a:pt x="617" y="0"/>
                </a:lnTo>
                <a:cubicBezTo>
                  <a:pt x="617" y="365"/>
                  <a:pt x="252" y="845"/>
                  <a:pt x="160" y="1415"/>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1"/>
          <p:cNvSpPr/>
          <p:nvPr/>
        </p:nvSpPr>
        <p:spPr>
          <a:xfrm>
            <a:off x="492556" y="4963937"/>
            <a:ext cx="29475" cy="192267"/>
          </a:xfrm>
          <a:custGeom>
            <a:avLst/>
            <a:gdLst/>
            <a:ahLst/>
            <a:cxnLst/>
            <a:rect l="l" t="t" r="r" b="b"/>
            <a:pathLst>
              <a:path w="868" h="5662" extrusionOk="0">
                <a:moveTo>
                  <a:pt x="46" y="1963"/>
                </a:moveTo>
                <a:cubicBezTo>
                  <a:pt x="69" y="2739"/>
                  <a:pt x="388" y="3401"/>
                  <a:pt x="457" y="3835"/>
                </a:cubicBezTo>
                <a:lnTo>
                  <a:pt x="457" y="3835"/>
                </a:lnTo>
                <a:cubicBezTo>
                  <a:pt x="502" y="4269"/>
                  <a:pt x="388" y="5319"/>
                  <a:pt x="457" y="5661"/>
                </a:cubicBezTo>
                <a:lnTo>
                  <a:pt x="457" y="5661"/>
                </a:lnTo>
                <a:lnTo>
                  <a:pt x="708" y="5615"/>
                </a:lnTo>
                <a:cubicBezTo>
                  <a:pt x="776" y="5319"/>
                  <a:pt x="868" y="4314"/>
                  <a:pt x="868" y="3926"/>
                </a:cubicBezTo>
                <a:lnTo>
                  <a:pt x="868" y="3926"/>
                </a:lnTo>
                <a:cubicBezTo>
                  <a:pt x="845" y="3515"/>
                  <a:pt x="571" y="3242"/>
                  <a:pt x="411" y="2511"/>
                </a:cubicBezTo>
                <a:lnTo>
                  <a:pt x="411" y="2511"/>
                </a:lnTo>
                <a:cubicBezTo>
                  <a:pt x="274" y="1895"/>
                  <a:pt x="365" y="776"/>
                  <a:pt x="343" y="0"/>
                </a:cubicBezTo>
                <a:lnTo>
                  <a:pt x="343" y="0"/>
                </a:lnTo>
                <a:cubicBezTo>
                  <a:pt x="320" y="571"/>
                  <a:pt x="0" y="1324"/>
                  <a:pt x="46" y="1963"/>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1"/>
          <p:cNvSpPr/>
          <p:nvPr/>
        </p:nvSpPr>
        <p:spPr>
          <a:xfrm>
            <a:off x="629740" y="5001900"/>
            <a:ext cx="195357" cy="186053"/>
          </a:xfrm>
          <a:custGeom>
            <a:avLst/>
            <a:gdLst/>
            <a:ahLst/>
            <a:cxnLst/>
            <a:rect l="l" t="t" r="r" b="b"/>
            <a:pathLst>
              <a:path w="5753" h="5479" extrusionOk="0">
                <a:moveTo>
                  <a:pt x="4816" y="1028"/>
                </a:moveTo>
                <a:cubicBezTo>
                  <a:pt x="4474" y="1370"/>
                  <a:pt x="4086" y="1667"/>
                  <a:pt x="3789" y="1987"/>
                </a:cubicBezTo>
                <a:lnTo>
                  <a:pt x="3789" y="1987"/>
                </a:lnTo>
                <a:cubicBezTo>
                  <a:pt x="3036" y="2763"/>
                  <a:pt x="2488" y="3584"/>
                  <a:pt x="2032" y="3995"/>
                </a:cubicBezTo>
                <a:lnTo>
                  <a:pt x="2032" y="3995"/>
                </a:lnTo>
                <a:cubicBezTo>
                  <a:pt x="1804" y="4223"/>
                  <a:pt x="1370" y="4497"/>
                  <a:pt x="959" y="4748"/>
                </a:cubicBezTo>
                <a:lnTo>
                  <a:pt x="959" y="4748"/>
                </a:lnTo>
                <a:cubicBezTo>
                  <a:pt x="754" y="4885"/>
                  <a:pt x="548" y="5022"/>
                  <a:pt x="366" y="5091"/>
                </a:cubicBezTo>
                <a:lnTo>
                  <a:pt x="366" y="5091"/>
                </a:lnTo>
                <a:cubicBezTo>
                  <a:pt x="206" y="5182"/>
                  <a:pt x="114" y="5159"/>
                  <a:pt x="46" y="5137"/>
                </a:cubicBezTo>
                <a:lnTo>
                  <a:pt x="46" y="5137"/>
                </a:lnTo>
                <a:lnTo>
                  <a:pt x="0" y="5410"/>
                </a:lnTo>
                <a:cubicBezTo>
                  <a:pt x="92" y="5456"/>
                  <a:pt x="297" y="5479"/>
                  <a:pt x="503" y="5410"/>
                </a:cubicBezTo>
                <a:lnTo>
                  <a:pt x="503" y="5410"/>
                </a:lnTo>
                <a:cubicBezTo>
                  <a:pt x="708" y="5342"/>
                  <a:pt x="891" y="5205"/>
                  <a:pt x="1096" y="5114"/>
                </a:cubicBezTo>
                <a:lnTo>
                  <a:pt x="1096" y="5114"/>
                </a:lnTo>
                <a:cubicBezTo>
                  <a:pt x="1507" y="4885"/>
                  <a:pt x="1918" y="4612"/>
                  <a:pt x="2123" y="4452"/>
                </a:cubicBezTo>
                <a:lnTo>
                  <a:pt x="2123" y="4452"/>
                </a:lnTo>
                <a:cubicBezTo>
                  <a:pt x="2580" y="4087"/>
                  <a:pt x="2785" y="3630"/>
                  <a:pt x="3447" y="2831"/>
                </a:cubicBezTo>
                <a:lnTo>
                  <a:pt x="3447" y="2831"/>
                </a:lnTo>
                <a:cubicBezTo>
                  <a:pt x="3744" y="2489"/>
                  <a:pt x="4177" y="2032"/>
                  <a:pt x="4611" y="1553"/>
                </a:cubicBezTo>
                <a:lnTo>
                  <a:pt x="4611" y="1553"/>
                </a:lnTo>
                <a:cubicBezTo>
                  <a:pt x="5045" y="1051"/>
                  <a:pt x="5478" y="503"/>
                  <a:pt x="5752" y="1"/>
                </a:cubicBezTo>
                <a:lnTo>
                  <a:pt x="5752" y="1"/>
                </a:lnTo>
                <a:cubicBezTo>
                  <a:pt x="5524" y="366"/>
                  <a:pt x="5182" y="708"/>
                  <a:pt x="4816" y="1028"/>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1"/>
          <p:cNvSpPr/>
          <p:nvPr/>
        </p:nvSpPr>
        <p:spPr>
          <a:xfrm>
            <a:off x="642916" y="4992596"/>
            <a:ext cx="223271" cy="200791"/>
          </a:xfrm>
          <a:custGeom>
            <a:avLst/>
            <a:gdLst/>
            <a:ahLst/>
            <a:cxnLst/>
            <a:rect l="l" t="t" r="r" b="b"/>
            <a:pathLst>
              <a:path w="6575" h="5913" extrusionOk="0">
                <a:moveTo>
                  <a:pt x="5159" y="1644"/>
                </a:moveTo>
                <a:cubicBezTo>
                  <a:pt x="4885" y="1941"/>
                  <a:pt x="4451" y="2352"/>
                  <a:pt x="4018" y="2717"/>
                </a:cubicBezTo>
                <a:lnTo>
                  <a:pt x="4018" y="2717"/>
                </a:lnTo>
                <a:cubicBezTo>
                  <a:pt x="3584" y="3105"/>
                  <a:pt x="3127" y="3425"/>
                  <a:pt x="2899" y="3653"/>
                </a:cubicBezTo>
                <a:lnTo>
                  <a:pt x="2899" y="3653"/>
                </a:lnTo>
                <a:cubicBezTo>
                  <a:pt x="2671" y="3858"/>
                  <a:pt x="2192" y="4178"/>
                  <a:pt x="1644" y="4543"/>
                </a:cubicBezTo>
                <a:lnTo>
                  <a:pt x="1644" y="4543"/>
                </a:lnTo>
                <a:cubicBezTo>
                  <a:pt x="1119" y="4886"/>
                  <a:pt x="548" y="5251"/>
                  <a:pt x="0" y="5456"/>
                </a:cubicBezTo>
                <a:lnTo>
                  <a:pt x="0" y="5456"/>
                </a:lnTo>
                <a:lnTo>
                  <a:pt x="69" y="5867"/>
                </a:lnTo>
                <a:cubicBezTo>
                  <a:pt x="274" y="5913"/>
                  <a:pt x="754" y="5890"/>
                  <a:pt x="1256" y="5730"/>
                </a:cubicBezTo>
                <a:lnTo>
                  <a:pt x="1256" y="5730"/>
                </a:lnTo>
                <a:cubicBezTo>
                  <a:pt x="1735" y="5570"/>
                  <a:pt x="2214" y="5342"/>
                  <a:pt x="2466" y="5182"/>
                </a:cubicBezTo>
                <a:lnTo>
                  <a:pt x="2466" y="5182"/>
                </a:lnTo>
                <a:cubicBezTo>
                  <a:pt x="2968" y="4863"/>
                  <a:pt x="3242" y="4406"/>
                  <a:pt x="3995" y="3607"/>
                </a:cubicBezTo>
                <a:lnTo>
                  <a:pt x="3995" y="3607"/>
                </a:lnTo>
                <a:cubicBezTo>
                  <a:pt x="4337" y="3242"/>
                  <a:pt x="4817" y="2808"/>
                  <a:pt x="5273" y="2283"/>
                </a:cubicBezTo>
                <a:lnTo>
                  <a:pt x="5273" y="2283"/>
                </a:lnTo>
                <a:cubicBezTo>
                  <a:pt x="5730" y="1758"/>
                  <a:pt x="6140" y="1119"/>
                  <a:pt x="6391" y="549"/>
                </a:cubicBezTo>
                <a:lnTo>
                  <a:pt x="6391" y="549"/>
                </a:lnTo>
                <a:cubicBezTo>
                  <a:pt x="6483" y="366"/>
                  <a:pt x="6528" y="161"/>
                  <a:pt x="6574" y="1"/>
                </a:cubicBezTo>
                <a:lnTo>
                  <a:pt x="6574" y="1"/>
                </a:lnTo>
                <a:cubicBezTo>
                  <a:pt x="6391" y="594"/>
                  <a:pt x="5730" y="1074"/>
                  <a:pt x="5159" y="1644"/>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1"/>
          <p:cNvSpPr/>
          <p:nvPr/>
        </p:nvSpPr>
        <p:spPr>
          <a:xfrm>
            <a:off x="643697" y="5011204"/>
            <a:ext cx="216275" cy="182182"/>
          </a:xfrm>
          <a:custGeom>
            <a:avLst/>
            <a:gdLst/>
            <a:ahLst/>
            <a:cxnLst/>
            <a:rect l="l" t="t" r="r" b="b"/>
            <a:pathLst>
              <a:path w="6369" h="5365" extrusionOk="0">
                <a:moveTo>
                  <a:pt x="5455" y="1188"/>
                </a:moveTo>
                <a:cubicBezTo>
                  <a:pt x="5113" y="1553"/>
                  <a:pt x="4702" y="1872"/>
                  <a:pt x="4383" y="2192"/>
                </a:cubicBezTo>
                <a:lnTo>
                  <a:pt x="4383" y="2192"/>
                </a:lnTo>
                <a:cubicBezTo>
                  <a:pt x="3584" y="2991"/>
                  <a:pt x="2922" y="3790"/>
                  <a:pt x="2397" y="4178"/>
                </a:cubicBezTo>
                <a:lnTo>
                  <a:pt x="2397" y="4178"/>
                </a:lnTo>
                <a:cubicBezTo>
                  <a:pt x="2123" y="4360"/>
                  <a:pt x="1644" y="4634"/>
                  <a:pt x="1164" y="4794"/>
                </a:cubicBezTo>
                <a:lnTo>
                  <a:pt x="1164" y="4794"/>
                </a:lnTo>
                <a:cubicBezTo>
                  <a:pt x="685" y="4999"/>
                  <a:pt x="228" y="5045"/>
                  <a:pt x="0" y="5068"/>
                </a:cubicBezTo>
                <a:lnTo>
                  <a:pt x="0" y="5068"/>
                </a:lnTo>
                <a:lnTo>
                  <a:pt x="46" y="5319"/>
                </a:lnTo>
                <a:cubicBezTo>
                  <a:pt x="251" y="5365"/>
                  <a:pt x="731" y="5342"/>
                  <a:pt x="1233" y="5182"/>
                </a:cubicBezTo>
                <a:lnTo>
                  <a:pt x="1233" y="5182"/>
                </a:lnTo>
                <a:cubicBezTo>
                  <a:pt x="1712" y="5022"/>
                  <a:pt x="2191" y="4794"/>
                  <a:pt x="2443" y="4634"/>
                </a:cubicBezTo>
                <a:lnTo>
                  <a:pt x="2443" y="4634"/>
                </a:lnTo>
                <a:cubicBezTo>
                  <a:pt x="2945" y="4315"/>
                  <a:pt x="3219" y="3858"/>
                  <a:pt x="3972" y="3059"/>
                </a:cubicBezTo>
                <a:lnTo>
                  <a:pt x="3972" y="3059"/>
                </a:lnTo>
                <a:cubicBezTo>
                  <a:pt x="4314" y="2694"/>
                  <a:pt x="4794" y="2260"/>
                  <a:pt x="5250" y="1735"/>
                </a:cubicBezTo>
                <a:lnTo>
                  <a:pt x="5250" y="1735"/>
                </a:lnTo>
                <a:cubicBezTo>
                  <a:pt x="5707" y="1210"/>
                  <a:pt x="6117" y="571"/>
                  <a:pt x="6368" y="1"/>
                </a:cubicBezTo>
                <a:lnTo>
                  <a:pt x="6368" y="1"/>
                </a:lnTo>
                <a:cubicBezTo>
                  <a:pt x="6163" y="434"/>
                  <a:pt x="5821" y="822"/>
                  <a:pt x="5455" y="1188"/>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1"/>
          <p:cNvSpPr/>
          <p:nvPr/>
        </p:nvSpPr>
        <p:spPr>
          <a:xfrm>
            <a:off x="894805" y="4887195"/>
            <a:ext cx="127137" cy="364330"/>
          </a:xfrm>
          <a:custGeom>
            <a:avLst/>
            <a:gdLst/>
            <a:ahLst/>
            <a:cxnLst/>
            <a:rect l="l" t="t" r="r" b="b"/>
            <a:pathLst>
              <a:path w="3744" h="10729" extrusionOk="0">
                <a:moveTo>
                  <a:pt x="3424" y="1256"/>
                </a:moveTo>
                <a:cubicBezTo>
                  <a:pt x="3219" y="1667"/>
                  <a:pt x="2968" y="2078"/>
                  <a:pt x="2717" y="2511"/>
                </a:cubicBezTo>
                <a:lnTo>
                  <a:pt x="2717" y="2511"/>
                </a:lnTo>
                <a:cubicBezTo>
                  <a:pt x="2466" y="2968"/>
                  <a:pt x="2078" y="3607"/>
                  <a:pt x="1735" y="4269"/>
                </a:cubicBezTo>
                <a:lnTo>
                  <a:pt x="1735" y="4269"/>
                </a:lnTo>
                <a:cubicBezTo>
                  <a:pt x="1393" y="4954"/>
                  <a:pt x="1119" y="5639"/>
                  <a:pt x="1005" y="6049"/>
                </a:cubicBezTo>
                <a:lnTo>
                  <a:pt x="1005" y="6049"/>
                </a:lnTo>
                <a:cubicBezTo>
                  <a:pt x="891" y="6437"/>
                  <a:pt x="663" y="7122"/>
                  <a:pt x="434" y="7944"/>
                </a:cubicBezTo>
                <a:lnTo>
                  <a:pt x="434" y="7944"/>
                </a:lnTo>
                <a:cubicBezTo>
                  <a:pt x="320" y="8332"/>
                  <a:pt x="206" y="8766"/>
                  <a:pt x="115" y="9222"/>
                </a:cubicBezTo>
                <a:lnTo>
                  <a:pt x="115" y="9222"/>
                </a:lnTo>
                <a:cubicBezTo>
                  <a:pt x="23" y="9701"/>
                  <a:pt x="1" y="10226"/>
                  <a:pt x="115" y="10729"/>
                </a:cubicBezTo>
                <a:lnTo>
                  <a:pt x="115" y="10729"/>
                </a:lnTo>
                <a:lnTo>
                  <a:pt x="526" y="10660"/>
                </a:lnTo>
                <a:cubicBezTo>
                  <a:pt x="548" y="10409"/>
                  <a:pt x="663" y="9861"/>
                  <a:pt x="891" y="9336"/>
                </a:cubicBezTo>
                <a:lnTo>
                  <a:pt x="891" y="9336"/>
                </a:lnTo>
                <a:cubicBezTo>
                  <a:pt x="1119" y="8788"/>
                  <a:pt x="1370" y="8195"/>
                  <a:pt x="1484" y="7853"/>
                </a:cubicBezTo>
                <a:lnTo>
                  <a:pt x="1484" y="7853"/>
                </a:lnTo>
                <a:cubicBezTo>
                  <a:pt x="1712" y="7168"/>
                  <a:pt x="1644" y="6529"/>
                  <a:pt x="2009" y="5228"/>
                </a:cubicBezTo>
                <a:lnTo>
                  <a:pt x="2009" y="5228"/>
                </a:lnTo>
                <a:cubicBezTo>
                  <a:pt x="2169" y="4680"/>
                  <a:pt x="2534" y="3995"/>
                  <a:pt x="2922" y="3219"/>
                </a:cubicBezTo>
                <a:lnTo>
                  <a:pt x="2922" y="3219"/>
                </a:lnTo>
                <a:cubicBezTo>
                  <a:pt x="3310" y="2466"/>
                  <a:pt x="3675" y="1598"/>
                  <a:pt x="3721" y="777"/>
                </a:cubicBezTo>
                <a:lnTo>
                  <a:pt x="3721" y="777"/>
                </a:lnTo>
                <a:cubicBezTo>
                  <a:pt x="3744" y="503"/>
                  <a:pt x="3744" y="229"/>
                  <a:pt x="3698" y="1"/>
                </a:cubicBezTo>
                <a:lnTo>
                  <a:pt x="3698" y="1"/>
                </a:lnTo>
                <a:cubicBezTo>
                  <a:pt x="3744" y="389"/>
                  <a:pt x="3630" y="845"/>
                  <a:pt x="3424" y="1256"/>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1"/>
          <p:cNvSpPr/>
          <p:nvPr/>
        </p:nvSpPr>
        <p:spPr>
          <a:xfrm>
            <a:off x="901801" y="4913545"/>
            <a:ext cx="119395" cy="337198"/>
          </a:xfrm>
          <a:custGeom>
            <a:avLst/>
            <a:gdLst/>
            <a:ahLst/>
            <a:cxnLst/>
            <a:rect l="l" t="t" r="r" b="b"/>
            <a:pathLst>
              <a:path w="3516" h="9930" extrusionOk="0">
                <a:moveTo>
                  <a:pt x="2853" y="1735"/>
                </a:moveTo>
                <a:cubicBezTo>
                  <a:pt x="2534" y="2283"/>
                  <a:pt x="2191" y="2808"/>
                  <a:pt x="1940" y="3333"/>
                </a:cubicBezTo>
                <a:lnTo>
                  <a:pt x="1940" y="3333"/>
                </a:lnTo>
                <a:cubicBezTo>
                  <a:pt x="1301" y="4611"/>
                  <a:pt x="1187" y="5912"/>
                  <a:pt x="959" y="6689"/>
                </a:cubicBezTo>
                <a:lnTo>
                  <a:pt x="959" y="6689"/>
                </a:lnTo>
                <a:cubicBezTo>
                  <a:pt x="845" y="7099"/>
                  <a:pt x="616" y="7716"/>
                  <a:pt x="388" y="8309"/>
                </a:cubicBezTo>
                <a:lnTo>
                  <a:pt x="388" y="8309"/>
                </a:lnTo>
                <a:cubicBezTo>
                  <a:pt x="137" y="8903"/>
                  <a:pt x="0" y="9565"/>
                  <a:pt x="69" y="9930"/>
                </a:cubicBezTo>
                <a:lnTo>
                  <a:pt x="69" y="9930"/>
                </a:lnTo>
                <a:lnTo>
                  <a:pt x="320" y="9884"/>
                </a:lnTo>
                <a:cubicBezTo>
                  <a:pt x="342" y="9633"/>
                  <a:pt x="457" y="9085"/>
                  <a:pt x="685" y="8560"/>
                </a:cubicBezTo>
                <a:lnTo>
                  <a:pt x="685" y="8560"/>
                </a:lnTo>
                <a:cubicBezTo>
                  <a:pt x="913" y="8012"/>
                  <a:pt x="1164" y="7419"/>
                  <a:pt x="1278" y="7077"/>
                </a:cubicBezTo>
                <a:lnTo>
                  <a:pt x="1278" y="7077"/>
                </a:lnTo>
                <a:cubicBezTo>
                  <a:pt x="1506" y="6392"/>
                  <a:pt x="1438" y="5753"/>
                  <a:pt x="1803" y="4452"/>
                </a:cubicBezTo>
                <a:lnTo>
                  <a:pt x="1803" y="4452"/>
                </a:lnTo>
                <a:cubicBezTo>
                  <a:pt x="1963" y="3904"/>
                  <a:pt x="2328" y="3219"/>
                  <a:pt x="2716" y="2443"/>
                </a:cubicBezTo>
                <a:lnTo>
                  <a:pt x="2716" y="2443"/>
                </a:lnTo>
                <a:cubicBezTo>
                  <a:pt x="3104" y="1690"/>
                  <a:pt x="3469" y="822"/>
                  <a:pt x="3515" y="1"/>
                </a:cubicBezTo>
                <a:lnTo>
                  <a:pt x="3515" y="1"/>
                </a:lnTo>
                <a:cubicBezTo>
                  <a:pt x="3447" y="617"/>
                  <a:pt x="3173" y="1210"/>
                  <a:pt x="2853" y="1735"/>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1"/>
          <p:cNvSpPr/>
          <p:nvPr/>
        </p:nvSpPr>
        <p:spPr>
          <a:xfrm>
            <a:off x="873888" y="4984854"/>
            <a:ext cx="81396" cy="256583"/>
          </a:xfrm>
          <a:custGeom>
            <a:avLst/>
            <a:gdLst/>
            <a:ahLst/>
            <a:cxnLst/>
            <a:rect l="l" t="t" r="r" b="b"/>
            <a:pathLst>
              <a:path w="2397" h="7556" extrusionOk="0">
                <a:moveTo>
                  <a:pt x="1370" y="1598"/>
                </a:moveTo>
                <a:cubicBezTo>
                  <a:pt x="1050" y="2260"/>
                  <a:pt x="594" y="3653"/>
                  <a:pt x="525" y="4246"/>
                </a:cubicBezTo>
                <a:lnTo>
                  <a:pt x="525" y="4246"/>
                </a:lnTo>
                <a:cubicBezTo>
                  <a:pt x="457" y="4840"/>
                  <a:pt x="0" y="6255"/>
                  <a:pt x="183" y="7556"/>
                </a:cubicBezTo>
                <a:lnTo>
                  <a:pt x="183" y="7556"/>
                </a:lnTo>
                <a:lnTo>
                  <a:pt x="594" y="7556"/>
                </a:lnTo>
                <a:cubicBezTo>
                  <a:pt x="754" y="7213"/>
                  <a:pt x="1164" y="6004"/>
                  <a:pt x="1279" y="5524"/>
                </a:cubicBezTo>
                <a:lnTo>
                  <a:pt x="1279" y="5524"/>
                </a:lnTo>
                <a:cubicBezTo>
                  <a:pt x="1393" y="5022"/>
                  <a:pt x="1233" y="4566"/>
                  <a:pt x="1347" y="3607"/>
                </a:cubicBezTo>
                <a:lnTo>
                  <a:pt x="1347" y="3607"/>
                </a:lnTo>
                <a:cubicBezTo>
                  <a:pt x="1438" y="2785"/>
                  <a:pt x="1963" y="1439"/>
                  <a:pt x="2260" y="480"/>
                </a:cubicBezTo>
                <a:lnTo>
                  <a:pt x="2260" y="480"/>
                </a:lnTo>
                <a:cubicBezTo>
                  <a:pt x="2328" y="297"/>
                  <a:pt x="2374" y="160"/>
                  <a:pt x="2397" y="1"/>
                </a:cubicBezTo>
                <a:lnTo>
                  <a:pt x="2397" y="1"/>
                </a:lnTo>
                <a:cubicBezTo>
                  <a:pt x="2237" y="480"/>
                  <a:pt x="1689" y="937"/>
                  <a:pt x="1370" y="1598"/>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1"/>
          <p:cNvSpPr/>
          <p:nvPr/>
        </p:nvSpPr>
        <p:spPr>
          <a:xfrm>
            <a:off x="885501" y="5001119"/>
            <a:ext cx="65164" cy="240317"/>
          </a:xfrm>
          <a:custGeom>
            <a:avLst/>
            <a:gdLst/>
            <a:ahLst/>
            <a:cxnLst/>
            <a:rect l="l" t="t" r="r" b="b"/>
            <a:pathLst>
              <a:path w="1919" h="7077" extrusionOk="0">
                <a:moveTo>
                  <a:pt x="845" y="2306"/>
                </a:moveTo>
                <a:cubicBezTo>
                  <a:pt x="571" y="3288"/>
                  <a:pt x="663" y="4201"/>
                  <a:pt x="571" y="4771"/>
                </a:cubicBezTo>
                <a:lnTo>
                  <a:pt x="571" y="4771"/>
                </a:lnTo>
                <a:cubicBezTo>
                  <a:pt x="480" y="5342"/>
                  <a:pt x="24" y="6597"/>
                  <a:pt x="1" y="7077"/>
                </a:cubicBezTo>
                <a:lnTo>
                  <a:pt x="1" y="7077"/>
                </a:lnTo>
                <a:lnTo>
                  <a:pt x="252" y="7077"/>
                </a:lnTo>
                <a:cubicBezTo>
                  <a:pt x="412" y="6734"/>
                  <a:pt x="822" y="5525"/>
                  <a:pt x="937" y="5045"/>
                </a:cubicBezTo>
                <a:lnTo>
                  <a:pt x="937" y="5045"/>
                </a:lnTo>
                <a:cubicBezTo>
                  <a:pt x="1051" y="4543"/>
                  <a:pt x="891" y="4087"/>
                  <a:pt x="1005" y="3128"/>
                </a:cubicBezTo>
                <a:lnTo>
                  <a:pt x="1005" y="3128"/>
                </a:lnTo>
                <a:cubicBezTo>
                  <a:pt x="1096" y="2306"/>
                  <a:pt x="1621" y="960"/>
                  <a:pt x="1918" y="1"/>
                </a:cubicBezTo>
                <a:lnTo>
                  <a:pt x="1918" y="1"/>
                </a:lnTo>
                <a:cubicBezTo>
                  <a:pt x="1644" y="709"/>
                  <a:pt x="1073" y="1507"/>
                  <a:pt x="845" y="2306"/>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1"/>
          <p:cNvSpPr/>
          <p:nvPr/>
        </p:nvSpPr>
        <p:spPr>
          <a:xfrm>
            <a:off x="848319" y="5047640"/>
            <a:ext cx="51174" cy="206971"/>
          </a:xfrm>
          <a:custGeom>
            <a:avLst/>
            <a:gdLst/>
            <a:ahLst/>
            <a:cxnLst/>
            <a:rect l="l" t="t" r="r" b="b"/>
            <a:pathLst>
              <a:path w="1507" h="6095" extrusionOk="0">
                <a:moveTo>
                  <a:pt x="982" y="366"/>
                </a:moveTo>
                <a:cubicBezTo>
                  <a:pt x="776" y="525"/>
                  <a:pt x="548" y="731"/>
                  <a:pt x="411" y="1005"/>
                </a:cubicBezTo>
                <a:lnTo>
                  <a:pt x="411" y="1005"/>
                </a:lnTo>
                <a:cubicBezTo>
                  <a:pt x="274" y="1279"/>
                  <a:pt x="137" y="1735"/>
                  <a:pt x="69" y="2192"/>
                </a:cubicBezTo>
                <a:lnTo>
                  <a:pt x="69" y="2192"/>
                </a:lnTo>
                <a:cubicBezTo>
                  <a:pt x="0" y="2648"/>
                  <a:pt x="23" y="3082"/>
                  <a:pt x="69" y="3333"/>
                </a:cubicBezTo>
                <a:lnTo>
                  <a:pt x="69" y="3333"/>
                </a:lnTo>
                <a:cubicBezTo>
                  <a:pt x="114" y="3584"/>
                  <a:pt x="91" y="3972"/>
                  <a:pt x="160" y="4497"/>
                </a:cubicBezTo>
                <a:lnTo>
                  <a:pt x="160" y="4497"/>
                </a:lnTo>
                <a:cubicBezTo>
                  <a:pt x="206" y="4748"/>
                  <a:pt x="251" y="5045"/>
                  <a:pt x="388" y="5342"/>
                </a:cubicBezTo>
                <a:lnTo>
                  <a:pt x="388" y="5342"/>
                </a:lnTo>
                <a:cubicBezTo>
                  <a:pt x="525" y="5638"/>
                  <a:pt x="776" y="5935"/>
                  <a:pt x="1073" y="6095"/>
                </a:cubicBezTo>
                <a:lnTo>
                  <a:pt x="1073" y="6095"/>
                </a:lnTo>
                <a:lnTo>
                  <a:pt x="1324" y="5752"/>
                </a:lnTo>
                <a:cubicBezTo>
                  <a:pt x="1255" y="5616"/>
                  <a:pt x="1119" y="5319"/>
                  <a:pt x="1119" y="4999"/>
                </a:cubicBezTo>
                <a:lnTo>
                  <a:pt x="1119" y="4999"/>
                </a:lnTo>
                <a:cubicBezTo>
                  <a:pt x="1096" y="4680"/>
                  <a:pt x="1119" y="4337"/>
                  <a:pt x="1119" y="4132"/>
                </a:cubicBezTo>
                <a:lnTo>
                  <a:pt x="1119" y="4132"/>
                </a:lnTo>
                <a:cubicBezTo>
                  <a:pt x="1096" y="3698"/>
                  <a:pt x="822" y="3401"/>
                  <a:pt x="685" y="2625"/>
                </a:cubicBezTo>
                <a:lnTo>
                  <a:pt x="685" y="2625"/>
                </a:lnTo>
                <a:cubicBezTo>
                  <a:pt x="639" y="2306"/>
                  <a:pt x="685" y="1849"/>
                  <a:pt x="799" y="1416"/>
                </a:cubicBezTo>
                <a:lnTo>
                  <a:pt x="799" y="1416"/>
                </a:lnTo>
                <a:cubicBezTo>
                  <a:pt x="913" y="959"/>
                  <a:pt x="1119" y="571"/>
                  <a:pt x="1324" y="274"/>
                </a:cubicBezTo>
                <a:lnTo>
                  <a:pt x="1324" y="274"/>
                </a:lnTo>
                <a:cubicBezTo>
                  <a:pt x="1392" y="183"/>
                  <a:pt x="1438" y="92"/>
                  <a:pt x="1507" y="1"/>
                </a:cubicBezTo>
                <a:lnTo>
                  <a:pt x="1507" y="1"/>
                </a:lnTo>
                <a:cubicBezTo>
                  <a:pt x="1392" y="137"/>
                  <a:pt x="1210" y="229"/>
                  <a:pt x="982" y="366"/>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1"/>
          <p:cNvSpPr/>
          <p:nvPr/>
        </p:nvSpPr>
        <p:spPr>
          <a:xfrm>
            <a:off x="858370" y="5056944"/>
            <a:ext cx="34908" cy="193014"/>
          </a:xfrm>
          <a:custGeom>
            <a:avLst/>
            <a:gdLst/>
            <a:ahLst/>
            <a:cxnLst/>
            <a:rect l="l" t="t" r="r" b="b"/>
            <a:pathLst>
              <a:path w="1028" h="5684" extrusionOk="0">
                <a:moveTo>
                  <a:pt x="457" y="731"/>
                </a:moveTo>
                <a:cubicBezTo>
                  <a:pt x="252" y="1028"/>
                  <a:pt x="115" y="1393"/>
                  <a:pt x="69" y="1735"/>
                </a:cubicBezTo>
                <a:lnTo>
                  <a:pt x="69" y="1735"/>
                </a:lnTo>
                <a:cubicBezTo>
                  <a:pt x="1" y="2580"/>
                  <a:pt x="343" y="3264"/>
                  <a:pt x="389" y="3744"/>
                </a:cubicBezTo>
                <a:lnTo>
                  <a:pt x="389" y="3744"/>
                </a:lnTo>
                <a:cubicBezTo>
                  <a:pt x="434" y="3995"/>
                  <a:pt x="389" y="4383"/>
                  <a:pt x="457" y="4771"/>
                </a:cubicBezTo>
                <a:lnTo>
                  <a:pt x="457" y="4771"/>
                </a:lnTo>
                <a:cubicBezTo>
                  <a:pt x="480" y="5159"/>
                  <a:pt x="686" y="5547"/>
                  <a:pt x="868" y="5684"/>
                </a:cubicBezTo>
                <a:lnTo>
                  <a:pt x="868" y="5684"/>
                </a:lnTo>
                <a:lnTo>
                  <a:pt x="1028" y="5478"/>
                </a:lnTo>
                <a:cubicBezTo>
                  <a:pt x="959" y="5342"/>
                  <a:pt x="823" y="5045"/>
                  <a:pt x="823" y="4725"/>
                </a:cubicBezTo>
                <a:lnTo>
                  <a:pt x="823" y="4725"/>
                </a:lnTo>
                <a:cubicBezTo>
                  <a:pt x="800" y="4406"/>
                  <a:pt x="823" y="4063"/>
                  <a:pt x="823" y="3858"/>
                </a:cubicBezTo>
                <a:lnTo>
                  <a:pt x="823" y="3858"/>
                </a:lnTo>
                <a:cubicBezTo>
                  <a:pt x="800" y="3424"/>
                  <a:pt x="526" y="3127"/>
                  <a:pt x="389" y="2351"/>
                </a:cubicBezTo>
                <a:lnTo>
                  <a:pt x="389" y="2351"/>
                </a:lnTo>
                <a:cubicBezTo>
                  <a:pt x="343" y="2032"/>
                  <a:pt x="389" y="1575"/>
                  <a:pt x="503" y="1142"/>
                </a:cubicBezTo>
                <a:lnTo>
                  <a:pt x="503" y="1142"/>
                </a:lnTo>
                <a:cubicBezTo>
                  <a:pt x="617" y="685"/>
                  <a:pt x="823" y="297"/>
                  <a:pt x="1028" y="0"/>
                </a:cubicBezTo>
                <a:lnTo>
                  <a:pt x="1028" y="0"/>
                </a:lnTo>
                <a:cubicBezTo>
                  <a:pt x="868" y="206"/>
                  <a:pt x="640" y="434"/>
                  <a:pt x="457" y="731"/>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1"/>
          <p:cNvSpPr/>
          <p:nvPr/>
        </p:nvSpPr>
        <p:spPr>
          <a:xfrm>
            <a:off x="805669" y="5099559"/>
            <a:ext cx="76778" cy="156612"/>
          </a:xfrm>
          <a:custGeom>
            <a:avLst/>
            <a:gdLst/>
            <a:ahLst/>
            <a:cxnLst/>
            <a:rect l="l" t="t" r="r" b="b"/>
            <a:pathLst>
              <a:path w="2261" h="4612" extrusionOk="0">
                <a:moveTo>
                  <a:pt x="343" y="640"/>
                </a:moveTo>
                <a:cubicBezTo>
                  <a:pt x="343" y="891"/>
                  <a:pt x="297" y="1142"/>
                  <a:pt x="275" y="1370"/>
                </a:cubicBezTo>
                <a:lnTo>
                  <a:pt x="275" y="1370"/>
                </a:lnTo>
                <a:cubicBezTo>
                  <a:pt x="252" y="1576"/>
                  <a:pt x="206" y="1918"/>
                  <a:pt x="297" y="2283"/>
                </a:cubicBezTo>
                <a:lnTo>
                  <a:pt x="297" y="2283"/>
                </a:lnTo>
                <a:cubicBezTo>
                  <a:pt x="366" y="2649"/>
                  <a:pt x="526" y="2945"/>
                  <a:pt x="640" y="3105"/>
                </a:cubicBezTo>
                <a:lnTo>
                  <a:pt x="640" y="3105"/>
                </a:lnTo>
                <a:cubicBezTo>
                  <a:pt x="754" y="3265"/>
                  <a:pt x="914" y="3539"/>
                  <a:pt x="1142" y="3835"/>
                </a:cubicBezTo>
                <a:lnTo>
                  <a:pt x="1142" y="3835"/>
                </a:lnTo>
                <a:cubicBezTo>
                  <a:pt x="1370" y="4132"/>
                  <a:pt x="1621" y="4406"/>
                  <a:pt x="1941" y="4612"/>
                </a:cubicBezTo>
                <a:lnTo>
                  <a:pt x="1941" y="4612"/>
                </a:lnTo>
                <a:lnTo>
                  <a:pt x="2260" y="4360"/>
                </a:lnTo>
                <a:cubicBezTo>
                  <a:pt x="2238" y="4109"/>
                  <a:pt x="1941" y="3310"/>
                  <a:pt x="1781" y="3059"/>
                </a:cubicBezTo>
                <a:lnTo>
                  <a:pt x="1781" y="3059"/>
                </a:lnTo>
                <a:cubicBezTo>
                  <a:pt x="1644" y="2785"/>
                  <a:pt x="1302" y="2763"/>
                  <a:pt x="982" y="2329"/>
                </a:cubicBezTo>
                <a:lnTo>
                  <a:pt x="982" y="2329"/>
                </a:lnTo>
                <a:cubicBezTo>
                  <a:pt x="845" y="2146"/>
                  <a:pt x="777" y="1850"/>
                  <a:pt x="754" y="1484"/>
                </a:cubicBezTo>
                <a:lnTo>
                  <a:pt x="754" y="1484"/>
                </a:lnTo>
                <a:cubicBezTo>
                  <a:pt x="754" y="1142"/>
                  <a:pt x="685" y="640"/>
                  <a:pt x="366" y="298"/>
                </a:cubicBezTo>
                <a:lnTo>
                  <a:pt x="366" y="298"/>
                </a:lnTo>
                <a:cubicBezTo>
                  <a:pt x="252" y="161"/>
                  <a:pt x="138" y="69"/>
                  <a:pt x="1" y="1"/>
                </a:cubicBezTo>
                <a:lnTo>
                  <a:pt x="1" y="1"/>
                </a:lnTo>
                <a:cubicBezTo>
                  <a:pt x="229" y="138"/>
                  <a:pt x="343" y="412"/>
                  <a:pt x="343" y="640"/>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1"/>
          <p:cNvSpPr/>
          <p:nvPr/>
        </p:nvSpPr>
        <p:spPr>
          <a:xfrm>
            <a:off x="818064" y="5109645"/>
            <a:ext cx="64383" cy="143436"/>
          </a:xfrm>
          <a:custGeom>
            <a:avLst/>
            <a:gdLst/>
            <a:ahLst/>
            <a:cxnLst/>
            <a:rect l="l" t="t" r="r" b="b"/>
            <a:pathLst>
              <a:path w="1896" h="4224" extrusionOk="0">
                <a:moveTo>
                  <a:pt x="206" y="936"/>
                </a:moveTo>
                <a:cubicBezTo>
                  <a:pt x="183" y="1233"/>
                  <a:pt x="115" y="1484"/>
                  <a:pt x="161" y="1735"/>
                </a:cubicBezTo>
                <a:lnTo>
                  <a:pt x="161" y="1735"/>
                </a:lnTo>
                <a:cubicBezTo>
                  <a:pt x="229" y="2055"/>
                  <a:pt x="412" y="2283"/>
                  <a:pt x="594" y="2466"/>
                </a:cubicBezTo>
                <a:lnTo>
                  <a:pt x="594" y="2466"/>
                </a:lnTo>
                <a:cubicBezTo>
                  <a:pt x="754" y="2648"/>
                  <a:pt x="937" y="2785"/>
                  <a:pt x="1051" y="2922"/>
                </a:cubicBezTo>
                <a:lnTo>
                  <a:pt x="1051" y="2922"/>
                </a:lnTo>
                <a:cubicBezTo>
                  <a:pt x="1279" y="3196"/>
                  <a:pt x="1553" y="3995"/>
                  <a:pt x="1690" y="4223"/>
                </a:cubicBezTo>
                <a:lnTo>
                  <a:pt x="1690" y="4223"/>
                </a:lnTo>
                <a:lnTo>
                  <a:pt x="1895" y="4063"/>
                </a:lnTo>
                <a:cubicBezTo>
                  <a:pt x="1873" y="3812"/>
                  <a:pt x="1576" y="3013"/>
                  <a:pt x="1416" y="2762"/>
                </a:cubicBezTo>
                <a:lnTo>
                  <a:pt x="1416" y="2762"/>
                </a:lnTo>
                <a:cubicBezTo>
                  <a:pt x="1279" y="2488"/>
                  <a:pt x="937" y="2466"/>
                  <a:pt x="617" y="2032"/>
                </a:cubicBezTo>
                <a:lnTo>
                  <a:pt x="617" y="2032"/>
                </a:lnTo>
                <a:cubicBezTo>
                  <a:pt x="480" y="1849"/>
                  <a:pt x="412" y="1553"/>
                  <a:pt x="389" y="1187"/>
                </a:cubicBezTo>
                <a:lnTo>
                  <a:pt x="389" y="1187"/>
                </a:lnTo>
                <a:cubicBezTo>
                  <a:pt x="389" y="845"/>
                  <a:pt x="320" y="343"/>
                  <a:pt x="1" y="1"/>
                </a:cubicBezTo>
                <a:lnTo>
                  <a:pt x="1" y="1"/>
                </a:lnTo>
                <a:cubicBezTo>
                  <a:pt x="206" y="274"/>
                  <a:pt x="229" y="640"/>
                  <a:pt x="206" y="936"/>
                </a:cubicBezTo>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1"/>
          <p:cNvSpPr/>
          <p:nvPr/>
        </p:nvSpPr>
        <p:spPr>
          <a:xfrm>
            <a:off x="897148" y="5180172"/>
            <a:ext cx="239536" cy="66693"/>
          </a:xfrm>
          <a:custGeom>
            <a:avLst/>
            <a:gdLst/>
            <a:ahLst/>
            <a:cxnLst/>
            <a:rect l="l" t="t" r="r" b="b"/>
            <a:pathLst>
              <a:path w="7054" h="1964" extrusionOk="0">
                <a:moveTo>
                  <a:pt x="2739" y="23"/>
                </a:moveTo>
                <a:cubicBezTo>
                  <a:pt x="2442" y="46"/>
                  <a:pt x="1895" y="138"/>
                  <a:pt x="1347" y="411"/>
                </a:cubicBezTo>
                <a:lnTo>
                  <a:pt x="1347" y="411"/>
                </a:lnTo>
                <a:cubicBezTo>
                  <a:pt x="799" y="685"/>
                  <a:pt x="297" y="1165"/>
                  <a:pt x="0" y="1713"/>
                </a:cubicBezTo>
                <a:lnTo>
                  <a:pt x="0" y="1713"/>
                </a:lnTo>
                <a:lnTo>
                  <a:pt x="320" y="1964"/>
                </a:lnTo>
                <a:cubicBezTo>
                  <a:pt x="457" y="1895"/>
                  <a:pt x="799" y="1690"/>
                  <a:pt x="1141" y="1530"/>
                </a:cubicBezTo>
                <a:lnTo>
                  <a:pt x="1141" y="1530"/>
                </a:lnTo>
                <a:cubicBezTo>
                  <a:pt x="1461" y="1370"/>
                  <a:pt x="1826" y="1256"/>
                  <a:pt x="2009" y="1188"/>
                </a:cubicBezTo>
                <a:lnTo>
                  <a:pt x="2009" y="1188"/>
                </a:lnTo>
                <a:cubicBezTo>
                  <a:pt x="2214" y="1119"/>
                  <a:pt x="2351" y="1028"/>
                  <a:pt x="2557" y="914"/>
                </a:cubicBezTo>
                <a:lnTo>
                  <a:pt x="2557" y="914"/>
                </a:lnTo>
                <a:cubicBezTo>
                  <a:pt x="2762" y="822"/>
                  <a:pt x="3036" y="708"/>
                  <a:pt x="3447" y="731"/>
                </a:cubicBezTo>
                <a:lnTo>
                  <a:pt x="3447" y="731"/>
                </a:lnTo>
                <a:cubicBezTo>
                  <a:pt x="3789" y="731"/>
                  <a:pt x="4268" y="914"/>
                  <a:pt x="4816" y="1073"/>
                </a:cubicBezTo>
                <a:lnTo>
                  <a:pt x="4816" y="1073"/>
                </a:lnTo>
                <a:cubicBezTo>
                  <a:pt x="5364" y="1233"/>
                  <a:pt x="6049" y="1279"/>
                  <a:pt x="6574" y="1142"/>
                </a:cubicBezTo>
                <a:lnTo>
                  <a:pt x="6574" y="1142"/>
                </a:lnTo>
                <a:cubicBezTo>
                  <a:pt x="6756" y="1096"/>
                  <a:pt x="6916" y="1028"/>
                  <a:pt x="7053" y="959"/>
                </a:cubicBezTo>
                <a:lnTo>
                  <a:pt x="7053" y="959"/>
                </a:lnTo>
                <a:cubicBezTo>
                  <a:pt x="6802" y="1073"/>
                  <a:pt x="6505" y="1051"/>
                  <a:pt x="6186" y="982"/>
                </a:cubicBezTo>
                <a:lnTo>
                  <a:pt x="6186" y="982"/>
                </a:lnTo>
                <a:cubicBezTo>
                  <a:pt x="5866" y="914"/>
                  <a:pt x="5569" y="777"/>
                  <a:pt x="5250" y="685"/>
                </a:cubicBezTo>
                <a:lnTo>
                  <a:pt x="5250" y="685"/>
                </a:lnTo>
                <a:cubicBezTo>
                  <a:pt x="4930" y="571"/>
                  <a:pt x="4497" y="389"/>
                  <a:pt x="4040" y="206"/>
                </a:cubicBezTo>
                <a:lnTo>
                  <a:pt x="4040" y="206"/>
                </a:lnTo>
                <a:cubicBezTo>
                  <a:pt x="3675" y="69"/>
                  <a:pt x="3264" y="1"/>
                  <a:pt x="2967" y="1"/>
                </a:cubicBezTo>
                <a:lnTo>
                  <a:pt x="2967" y="1"/>
                </a:lnTo>
                <a:cubicBezTo>
                  <a:pt x="2876" y="1"/>
                  <a:pt x="2808" y="1"/>
                  <a:pt x="2739" y="23"/>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1"/>
          <p:cNvSpPr/>
          <p:nvPr/>
        </p:nvSpPr>
        <p:spPr>
          <a:xfrm>
            <a:off x="901020" y="5194129"/>
            <a:ext cx="219365" cy="52736"/>
          </a:xfrm>
          <a:custGeom>
            <a:avLst/>
            <a:gdLst/>
            <a:ahLst/>
            <a:cxnLst/>
            <a:rect l="l" t="t" r="r" b="b"/>
            <a:pathLst>
              <a:path w="6460" h="1553" extrusionOk="0">
                <a:moveTo>
                  <a:pt x="2808" y="46"/>
                </a:moveTo>
                <a:cubicBezTo>
                  <a:pt x="2420" y="115"/>
                  <a:pt x="2123" y="252"/>
                  <a:pt x="1895" y="343"/>
                </a:cubicBezTo>
                <a:lnTo>
                  <a:pt x="1895" y="343"/>
                </a:lnTo>
                <a:cubicBezTo>
                  <a:pt x="1644" y="434"/>
                  <a:pt x="1256" y="571"/>
                  <a:pt x="868" y="777"/>
                </a:cubicBezTo>
                <a:lnTo>
                  <a:pt x="868" y="777"/>
                </a:lnTo>
                <a:cubicBezTo>
                  <a:pt x="502" y="982"/>
                  <a:pt x="137" y="1233"/>
                  <a:pt x="0" y="1393"/>
                </a:cubicBezTo>
                <a:lnTo>
                  <a:pt x="0" y="1393"/>
                </a:lnTo>
                <a:lnTo>
                  <a:pt x="206" y="1553"/>
                </a:lnTo>
                <a:cubicBezTo>
                  <a:pt x="343" y="1484"/>
                  <a:pt x="685" y="1279"/>
                  <a:pt x="1027" y="1119"/>
                </a:cubicBezTo>
                <a:lnTo>
                  <a:pt x="1027" y="1119"/>
                </a:lnTo>
                <a:cubicBezTo>
                  <a:pt x="1347" y="959"/>
                  <a:pt x="1712" y="845"/>
                  <a:pt x="1895" y="777"/>
                </a:cubicBezTo>
                <a:lnTo>
                  <a:pt x="1895" y="777"/>
                </a:lnTo>
                <a:cubicBezTo>
                  <a:pt x="2100" y="708"/>
                  <a:pt x="2237" y="617"/>
                  <a:pt x="2443" y="503"/>
                </a:cubicBezTo>
                <a:lnTo>
                  <a:pt x="2443" y="503"/>
                </a:lnTo>
                <a:cubicBezTo>
                  <a:pt x="2648" y="411"/>
                  <a:pt x="2922" y="297"/>
                  <a:pt x="3333" y="320"/>
                </a:cubicBezTo>
                <a:lnTo>
                  <a:pt x="3333" y="320"/>
                </a:lnTo>
                <a:cubicBezTo>
                  <a:pt x="3675" y="320"/>
                  <a:pt x="4154" y="503"/>
                  <a:pt x="4702" y="662"/>
                </a:cubicBezTo>
                <a:lnTo>
                  <a:pt x="4702" y="662"/>
                </a:lnTo>
                <a:cubicBezTo>
                  <a:pt x="5250" y="822"/>
                  <a:pt x="5935" y="868"/>
                  <a:pt x="6460" y="731"/>
                </a:cubicBezTo>
                <a:lnTo>
                  <a:pt x="6460" y="731"/>
                </a:lnTo>
                <a:cubicBezTo>
                  <a:pt x="6049" y="799"/>
                  <a:pt x="5592" y="731"/>
                  <a:pt x="5182" y="594"/>
                </a:cubicBezTo>
                <a:lnTo>
                  <a:pt x="5182" y="594"/>
                </a:lnTo>
                <a:cubicBezTo>
                  <a:pt x="4771" y="457"/>
                  <a:pt x="4428" y="252"/>
                  <a:pt x="4063" y="137"/>
                </a:cubicBezTo>
                <a:lnTo>
                  <a:pt x="4063" y="137"/>
                </a:lnTo>
                <a:cubicBezTo>
                  <a:pt x="3766" y="46"/>
                  <a:pt x="3470" y="0"/>
                  <a:pt x="3196" y="0"/>
                </a:cubicBezTo>
                <a:lnTo>
                  <a:pt x="3196" y="0"/>
                </a:lnTo>
                <a:cubicBezTo>
                  <a:pt x="3059" y="0"/>
                  <a:pt x="2922" y="23"/>
                  <a:pt x="2808" y="46"/>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1"/>
          <p:cNvSpPr/>
          <p:nvPr/>
        </p:nvSpPr>
        <p:spPr>
          <a:xfrm>
            <a:off x="901801" y="5223569"/>
            <a:ext cx="204628" cy="48084"/>
          </a:xfrm>
          <a:custGeom>
            <a:avLst/>
            <a:gdLst/>
            <a:ahLst/>
            <a:cxnLst/>
            <a:rect l="l" t="t" r="r" b="b"/>
            <a:pathLst>
              <a:path w="6026" h="1416" extrusionOk="0">
                <a:moveTo>
                  <a:pt x="91" y="1"/>
                </a:moveTo>
                <a:lnTo>
                  <a:pt x="0" y="412"/>
                </a:lnTo>
                <a:cubicBezTo>
                  <a:pt x="114" y="503"/>
                  <a:pt x="388" y="686"/>
                  <a:pt x="708" y="800"/>
                </a:cubicBezTo>
                <a:lnTo>
                  <a:pt x="708" y="800"/>
                </a:lnTo>
                <a:cubicBezTo>
                  <a:pt x="1027" y="937"/>
                  <a:pt x="1370" y="1028"/>
                  <a:pt x="1552" y="1074"/>
                </a:cubicBezTo>
                <a:lnTo>
                  <a:pt x="1552" y="1074"/>
                </a:lnTo>
                <a:cubicBezTo>
                  <a:pt x="1758" y="1096"/>
                  <a:pt x="1940" y="1051"/>
                  <a:pt x="2168" y="1005"/>
                </a:cubicBezTo>
                <a:lnTo>
                  <a:pt x="2168" y="1005"/>
                </a:lnTo>
                <a:cubicBezTo>
                  <a:pt x="2374" y="982"/>
                  <a:pt x="2602" y="937"/>
                  <a:pt x="2944" y="960"/>
                </a:cubicBezTo>
                <a:lnTo>
                  <a:pt x="2944" y="960"/>
                </a:lnTo>
                <a:cubicBezTo>
                  <a:pt x="3241" y="982"/>
                  <a:pt x="3652" y="1119"/>
                  <a:pt x="4109" y="1233"/>
                </a:cubicBezTo>
                <a:lnTo>
                  <a:pt x="4109" y="1233"/>
                </a:lnTo>
                <a:cubicBezTo>
                  <a:pt x="4565" y="1348"/>
                  <a:pt x="5136" y="1416"/>
                  <a:pt x="5592" y="1279"/>
                </a:cubicBezTo>
                <a:lnTo>
                  <a:pt x="5592" y="1279"/>
                </a:lnTo>
                <a:cubicBezTo>
                  <a:pt x="5752" y="1233"/>
                  <a:pt x="5912" y="1165"/>
                  <a:pt x="6026" y="1074"/>
                </a:cubicBezTo>
                <a:lnTo>
                  <a:pt x="6026" y="1074"/>
                </a:lnTo>
                <a:cubicBezTo>
                  <a:pt x="5798" y="1188"/>
                  <a:pt x="5524" y="1188"/>
                  <a:pt x="5250" y="1119"/>
                </a:cubicBezTo>
                <a:lnTo>
                  <a:pt x="5250" y="1119"/>
                </a:lnTo>
                <a:cubicBezTo>
                  <a:pt x="4976" y="1028"/>
                  <a:pt x="4725" y="914"/>
                  <a:pt x="4474" y="823"/>
                </a:cubicBezTo>
                <a:lnTo>
                  <a:pt x="4474" y="823"/>
                </a:lnTo>
                <a:cubicBezTo>
                  <a:pt x="4200" y="731"/>
                  <a:pt x="3835" y="571"/>
                  <a:pt x="3469" y="435"/>
                </a:cubicBezTo>
                <a:lnTo>
                  <a:pt x="3469" y="435"/>
                </a:lnTo>
                <a:cubicBezTo>
                  <a:pt x="3104" y="298"/>
                  <a:pt x="2693" y="183"/>
                  <a:pt x="2465" y="183"/>
                </a:cubicBezTo>
                <a:lnTo>
                  <a:pt x="2465" y="183"/>
                </a:lnTo>
                <a:cubicBezTo>
                  <a:pt x="2237" y="161"/>
                  <a:pt x="1826" y="92"/>
                  <a:pt x="1392" y="69"/>
                </a:cubicBezTo>
                <a:lnTo>
                  <a:pt x="1392" y="69"/>
                </a:lnTo>
                <a:cubicBezTo>
                  <a:pt x="1050" y="24"/>
                  <a:pt x="708" y="1"/>
                  <a:pt x="342" y="1"/>
                </a:cubicBezTo>
                <a:lnTo>
                  <a:pt x="342" y="1"/>
                </a:lnTo>
                <a:cubicBezTo>
                  <a:pt x="274" y="1"/>
                  <a:pt x="183" y="1"/>
                  <a:pt x="91" y="1"/>
                </a:cubicBezTo>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1"/>
          <p:cNvSpPr/>
          <p:nvPr/>
        </p:nvSpPr>
        <p:spPr>
          <a:xfrm>
            <a:off x="901801" y="5229002"/>
            <a:ext cx="189924" cy="42651"/>
          </a:xfrm>
          <a:custGeom>
            <a:avLst/>
            <a:gdLst/>
            <a:ahLst/>
            <a:cxnLst/>
            <a:rect l="l" t="t" r="r" b="b"/>
            <a:pathLst>
              <a:path w="5593" h="1256" extrusionOk="0">
                <a:moveTo>
                  <a:pt x="0" y="252"/>
                </a:moveTo>
                <a:cubicBezTo>
                  <a:pt x="114" y="343"/>
                  <a:pt x="388" y="526"/>
                  <a:pt x="708" y="640"/>
                </a:cubicBezTo>
                <a:lnTo>
                  <a:pt x="708" y="640"/>
                </a:lnTo>
                <a:cubicBezTo>
                  <a:pt x="1027" y="777"/>
                  <a:pt x="1370" y="868"/>
                  <a:pt x="1552" y="914"/>
                </a:cubicBezTo>
                <a:lnTo>
                  <a:pt x="1552" y="914"/>
                </a:lnTo>
                <a:cubicBezTo>
                  <a:pt x="1758" y="936"/>
                  <a:pt x="1940" y="891"/>
                  <a:pt x="2168" y="845"/>
                </a:cubicBezTo>
                <a:lnTo>
                  <a:pt x="2168" y="845"/>
                </a:lnTo>
                <a:cubicBezTo>
                  <a:pt x="2374" y="822"/>
                  <a:pt x="2602" y="777"/>
                  <a:pt x="2944" y="800"/>
                </a:cubicBezTo>
                <a:lnTo>
                  <a:pt x="2944" y="800"/>
                </a:lnTo>
                <a:cubicBezTo>
                  <a:pt x="3241" y="822"/>
                  <a:pt x="3652" y="959"/>
                  <a:pt x="4109" y="1073"/>
                </a:cubicBezTo>
                <a:lnTo>
                  <a:pt x="4109" y="1073"/>
                </a:lnTo>
                <a:cubicBezTo>
                  <a:pt x="4565" y="1188"/>
                  <a:pt x="5136" y="1256"/>
                  <a:pt x="5592" y="1119"/>
                </a:cubicBezTo>
                <a:lnTo>
                  <a:pt x="5592" y="1119"/>
                </a:lnTo>
                <a:cubicBezTo>
                  <a:pt x="5227" y="1188"/>
                  <a:pt x="4839" y="1119"/>
                  <a:pt x="4519" y="982"/>
                </a:cubicBezTo>
                <a:lnTo>
                  <a:pt x="4519" y="982"/>
                </a:lnTo>
                <a:cubicBezTo>
                  <a:pt x="4177" y="868"/>
                  <a:pt x="3880" y="685"/>
                  <a:pt x="3584" y="617"/>
                </a:cubicBezTo>
                <a:lnTo>
                  <a:pt x="3584" y="617"/>
                </a:lnTo>
                <a:cubicBezTo>
                  <a:pt x="3218" y="503"/>
                  <a:pt x="2853" y="457"/>
                  <a:pt x="2534" y="480"/>
                </a:cubicBezTo>
                <a:lnTo>
                  <a:pt x="2534" y="480"/>
                </a:lnTo>
                <a:cubicBezTo>
                  <a:pt x="2214" y="480"/>
                  <a:pt x="1940" y="526"/>
                  <a:pt x="1712" y="526"/>
                </a:cubicBezTo>
                <a:lnTo>
                  <a:pt x="1712" y="526"/>
                </a:lnTo>
                <a:cubicBezTo>
                  <a:pt x="1506" y="503"/>
                  <a:pt x="1141" y="411"/>
                  <a:pt x="822" y="297"/>
                </a:cubicBezTo>
                <a:lnTo>
                  <a:pt x="822" y="297"/>
                </a:lnTo>
                <a:cubicBezTo>
                  <a:pt x="502" y="183"/>
                  <a:pt x="205" y="46"/>
                  <a:pt x="46" y="1"/>
                </a:cubicBezTo>
                <a:lnTo>
                  <a:pt x="46" y="1"/>
                </a:ln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1"/>
          <p:cNvSpPr/>
          <p:nvPr/>
        </p:nvSpPr>
        <p:spPr>
          <a:xfrm>
            <a:off x="885501" y="5038336"/>
            <a:ext cx="148089" cy="207752"/>
          </a:xfrm>
          <a:custGeom>
            <a:avLst/>
            <a:gdLst/>
            <a:ahLst/>
            <a:cxnLst/>
            <a:rect l="l" t="t" r="r" b="b"/>
            <a:pathLst>
              <a:path w="4361" h="6118" extrusionOk="0">
                <a:moveTo>
                  <a:pt x="3379" y="1484"/>
                </a:moveTo>
                <a:cubicBezTo>
                  <a:pt x="3196" y="1781"/>
                  <a:pt x="2922" y="2192"/>
                  <a:pt x="2603" y="2511"/>
                </a:cubicBezTo>
                <a:lnTo>
                  <a:pt x="2603" y="2511"/>
                </a:lnTo>
                <a:cubicBezTo>
                  <a:pt x="2306" y="2831"/>
                  <a:pt x="1941" y="3128"/>
                  <a:pt x="1758" y="3356"/>
                </a:cubicBezTo>
                <a:lnTo>
                  <a:pt x="1758" y="3356"/>
                </a:lnTo>
                <a:cubicBezTo>
                  <a:pt x="1598" y="3584"/>
                  <a:pt x="1233" y="3904"/>
                  <a:pt x="891" y="4360"/>
                </a:cubicBezTo>
                <a:lnTo>
                  <a:pt x="891" y="4360"/>
                </a:lnTo>
                <a:cubicBezTo>
                  <a:pt x="549" y="4794"/>
                  <a:pt x="183" y="5342"/>
                  <a:pt x="1" y="5935"/>
                </a:cubicBezTo>
                <a:lnTo>
                  <a:pt x="1" y="5935"/>
                </a:lnTo>
                <a:lnTo>
                  <a:pt x="366" y="6118"/>
                </a:lnTo>
                <a:cubicBezTo>
                  <a:pt x="640" y="5890"/>
                  <a:pt x="1507" y="5091"/>
                  <a:pt x="1827" y="4771"/>
                </a:cubicBezTo>
                <a:lnTo>
                  <a:pt x="1827" y="4771"/>
                </a:lnTo>
                <a:cubicBezTo>
                  <a:pt x="2146" y="4429"/>
                  <a:pt x="2215" y="4018"/>
                  <a:pt x="2763" y="3287"/>
                </a:cubicBezTo>
                <a:lnTo>
                  <a:pt x="2763" y="3287"/>
                </a:lnTo>
                <a:cubicBezTo>
                  <a:pt x="3014" y="2968"/>
                  <a:pt x="3379" y="2534"/>
                  <a:pt x="3653" y="2009"/>
                </a:cubicBezTo>
                <a:lnTo>
                  <a:pt x="3653" y="2009"/>
                </a:lnTo>
                <a:cubicBezTo>
                  <a:pt x="3949" y="1484"/>
                  <a:pt x="4155" y="914"/>
                  <a:pt x="4269" y="434"/>
                </a:cubicBezTo>
                <a:lnTo>
                  <a:pt x="4269" y="434"/>
                </a:lnTo>
                <a:cubicBezTo>
                  <a:pt x="4315" y="275"/>
                  <a:pt x="4338" y="115"/>
                  <a:pt x="4360" y="1"/>
                </a:cubicBezTo>
                <a:lnTo>
                  <a:pt x="4360" y="1"/>
                </a:lnTo>
                <a:cubicBezTo>
                  <a:pt x="4246" y="434"/>
                  <a:pt x="3744" y="914"/>
                  <a:pt x="3379" y="1484"/>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1"/>
          <p:cNvSpPr/>
          <p:nvPr/>
        </p:nvSpPr>
        <p:spPr>
          <a:xfrm>
            <a:off x="890153" y="5053073"/>
            <a:ext cx="140346" cy="193014"/>
          </a:xfrm>
          <a:custGeom>
            <a:avLst/>
            <a:gdLst/>
            <a:ahLst/>
            <a:cxnLst/>
            <a:rect l="l" t="t" r="r" b="b"/>
            <a:pathLst>
              <a:path w="4133" h="5684" extrusionOk="0">
                <a:moveTo>
                  <a:pt x="2831" y="2077"/>
                </a:moveTo>
                <a:cubicBezTo>
                  <a:pt x="2557" y="2443"/>
                  <a:pt x="2283" y="2785"/>
                  <a:pt x="2055" y="3105"/>
                </a:cubicBezTo>
                <a:lnTo>
                  <a:pt x="2055" y="3105"/>
                </a:lnTo>
                <a:cubicBezTo>
                  <a:pt x="1827" y="3447"/>
                  <a:pt x="1667" y="3744"/>
                  <a:pt x="1484" y="3949"/>
                </a:cubicBezTo>
                <a:lnTo>
                  <a:pt x="1484" y="3949"/>
                </a:lnTo>
                <a:cubicBezTo>
                  <a:pt x="1325" y="4154"/>
                  <a:pt x="1005" y="4451"/>
                  <a:pt x="708" y="4771"/>
                </a:cubicBezTo>
                <a:lnTo>
                  <a:pt x="708" y="4771"/>
                </a:lnTo>
                <a:cubicBezTo>
                  <a:pt x="389" y="5067"/>
                  <a:pt x="115" y="5387"/>
                  <a:pt x="1" y="5570"/>
                </a:cubicBezTo>
                <a:lnTo>
                  <a:pt x="1" y="5570"/>
                </a:lnTo>
                <a:lnTo>
                  <a:pt x="229" y="5684"/>
                </a:lnTo>
                <a:cubicBezTo>
                  <a:pt x="503" y="5456"/>
                  <a:pt x="1370" y="4657"/>
                  <a:pt x="1690" y="4337"/>
                </a:cubicBezTo>
                <a:lnTo>
                  <a:pt x="1690" y="4337"/>
                </a:lnTo>
                <a:cubicBezTo>
                  <a:pt x="2009" y="3995"/>
                  <a:pt x="2078" y="3584"/>
                  <a:pt x="2626" y="2853"/>
                </a:cubicBezTo>
                <a:lnTo>
                  <a:pt x="2626" y="2853"/>
                </a:lnTo>
                <a:cubicBezTo>
                  <a:pt x="2877" y="2534"/>
                  <a:pt x="3242" y="2100"/>
                  <a:pt x="3516" y="1575"/>
                </a:cubicBezTo>
                <a:lnTo>
                  <a:pt x="3516" y="1575"/>
                </a:lnTo>
                <a:cubicBezTo>
                  <a:pt x="3812" y="1050"/>
                  <a:pt x="4018" y="480"/>
                  <a:pt x="4132" y="0"/>
                </a:cubicBezTo>
                <a:lnTo>
                  <a:pt x="4132" y="0"/>
                </a:lnTo>
                <a:cubicBezTo>
                  <a:pt x="3904" y="708"/>
                  <a:pt x="3310" y="1484"/>
                  <a:pt x="2831" y="2077"/>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1"/>
          <p:cNvSpPr/>
          <p:nvPr/>
        </p:nvSpPr>
        <p:spPr>
          <a:xfrm>
            <a:off x="712662" y="5162345"/>
            <a:ext cx="151179" cy="90734"/>
          </a:xfrm>
          <a:custGeom>
            <a:avLst/>
            <a:gdLst/>
            <a:ahLst/>
            <a:cxnLst/>
            <a:rect l="l" t="t" r="r" b="b"/>
            <a:pathLst>
              <a:path w="4452" h="2672" extrusionOk="0">
                <a:moveTo>
                  <a:pt x="1" y="1"/>
                </a:moveTo>
                <a:cubicBezTo>
                  <a:pt x="320" y="46"/>
                  <a:pt x="685" y="457"/>
                  <a:pt x="1119" y="640"/>
                </a:cubicBezTo>
                <a:lnTo>
                  <a:pt x="1119" y="640"/>
                </a:lnTo>
                <a:cubicBezTo>
                  <a:pt x="1347" y="708"/>
                  <a:pt x="1667" y="845"/>
                  <a:pt x="1872" y="1028"/>
                </a:cubicBezTo>
                <a:lnTo>
                  <a:pt x="1872" y="1028"/>
                </a:lnTo>
                <a:cubicBezTo>
                  <a:pt x="2078" y="1210"/>
                  <a:pt x="2329" y="1439"/>
                  <a:pt x="2489" y="1530"/>
                </a:cubicBezTo>
                <a:lnTo>
                  <a:pt x="2489" y="1530"/>
                </a:lnTo>
                <a:cubicBezTo>
                  <a:pt x="2808" y="1713"/>
                  <a:pt x="3424" y="2443"/>
                  <a:pt x="4223" y="2671"/>
                </a:cubicBezTo>
                <a:lnTo>
                  <a:pt x="4223" y="2671"/>
                </a:lnTo>
                <a:lnTo>
                  <a:pt x="4452" y="2329"/>
                </a:lnTo>
                <a:cubicBezTo>
                  <a:pt x="4337" y="2078"/>
                  <a:pt x="3858" y="1393"/>
                  <a:pt x="3607" y="1165"/>
                </a:cubicBezTo>
                <a:lnTo>
                  <a:pt x="3607" y="1165"/>
                </a:lnTo>
                <a:cubicBezTo>
                  <a:pt x="3356" y="936"/>
                  <a:pt x="3036" y="959"/>
                  <a:pt x="2466" y="663"/>
                </a:cubicBezTo>
                <a:lnTo>
                  <a:pt x="2466" y="663"/>
                </a:lnTo>
                <a:cubicBezTo>
                  <a:pt x="2352" y="617"/>
                  <a:pt x="2215" y="503"/>
                  <a:pt x="2032" y="412"/>
                </a:cubicBezTo>
                <a:lnTo>
                  <a:pt x="2032" y="412"/>
                </a:lnTo>
                <a:cubicBezTo>
                  <a:pt x="1850" y="320"/>
                  <a:pt x="1644" y="252"/>
                  <a:pt x="1439" y="206"/>
                </a:cubicBezTo>
                <a:lnTo>
                  <a:pt x="1439" y="206"/>
                </a:lnTo>
                <a:cubicBezTo>
                  <a:pt x="1005" y="115"/>
                  <a:pt x="640" y="46"/>
                  <a:pt x="320" y="23"/>
                </a:cubicBezTo>
                <a:lnTo>
                  <a:pt x="320" y="23"/>
                </a:lnTo>
                <a:cubicBezTo>
                  <a:pt x="229" y="1"/>
                  <a:pt x="160" y="1"/>
                  <a:pt x="69" y="1"/>
                </a:cubicBezTo>
                <a:lnTo>
                  <a:pt x="69" y="1"/>
                </a:lnTo>
                <a:cubicBezTo>
                  <a:pt x="46" y="1"/>
                  <a:pt x="23" y="1"/>
                  <a:pt x="1" y="1"/>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1"/>
          <p:cNvSpPr/>
          <p:nvPr/>
        </p:nvSpPr>
        <p:spPr>
          <a:xfrm>
            <a:off x="723528" y="5163126"/>
            <a:ext cx="140312" cy="85301"/>
          </a:xfrm>
          <a:custGeom>
            <a:avLst/>
            <a:gdLst/>
            <a:ahLst/>
            <a:cxnLst/>
            <a:rect l="l" t="t" r="r" b="b"/>
            <a:pathLst>
              <a:path w="4132" h="2512" extrusionOk="0">
                <a:moveTo>
                  <a:pt x="776" y="274"/>
                </a:moveTo>
                <a:cubicBezTo>
                  <a:pt x="1050" y="411"/>
                  <a:pt x="1324" y="548"/>
                  <a:pt x="1552" y="662"/>
                </a:cubicBezTo>
                <a:lnTo>
                  <a:pt x="1552" y="662"/>
                </a:lnTo>
                <a:cubicBezTo>
                  <a:pt x="1826" y="822"/>
                  <a:pt x="2100" y="982"/>
                  <a:pt x="2328" y="1073"/>
                </a:cubicBezTo>
                <a:lnTo>
                  <a:pt x="2328" y="1073"/>
                </a:lnTo>
                <a:cubicBezTo>
                  <a:pt x="2579" y="1187"/>
                  <a:pt x="2808" y="1279"/>
                  <a:pt x="2967" y="1393"/>
                </a:cubicBezTo>
                <a:lnTo>
                  <a:pt x="2967" y="1393"/>
                </a:lnTo>
                <a:cubicBezTo>
                  <a:pt x="3264" y="1621"/>
                  <a:pt x="3744" y="2351"/>
                  <a:pt x="3995" y="2511"/>
                </a:cubicBezTo>
                <a:lnTo>
                  <a:pt x="3995" y="2511"/>
                </a:lnTo>
                <a:lnTo>
                  <a:pt x="4132" y="2306"/>
                </a:lnTo>
                <a:cubicBezTo>
                  <a:pt x="4017" y="2055"/>
                  <a:pt x="3538" y="1370"/>
                  <a:pt x="3287" y="1142"/>
                </a:cubicBezTo>
                <a:lnTo>
                  <a:pt x="3287" y="1142"/>
                </a:lnTo>
                <a:cubicBezTo>
                  <a:pt x="3036" y="913"/>
                  <a:pt x="2716" y="936"/>
                  <a:pt x="2146" y="640"/>
                </a:cubicBezTo>
                <a:lnTo>
                  <a:pt x="2146" y="640"/>
                </a:lnTo>
                <a:cubicBezTo>
                  <a:pt x="2032" y="594"/>
                  <a:pt x="1895" y="480"/>
                  <a:pt x="1712" y="389"/>
                </a:cubicBezTo>
                <a:lnTo>
                  <a:pt x="1712" y="389"/>
                </a:lnTo>
                <a:cubicBezTo>
                  <a:pt x="1530" y="297"/>
                  <a:pt x="1324" y="229"/>
                  <a:pt x="1119" y="183"/>
                </a:cubicBezTo>
                <a:lnTo>
                  <a:pt x="1119" y="183"/>
                </a:lnTo>
                <a:cubicBezTo>
                  <a:pt x="685" y="92"/>
                  <a:pt x="320" y="23"/>
                  <a:pt x="0" y="0"/>
                </a:cubicBezTo>
                <a:lnTo>
                  <a:pt x="0" y="0"/>
                </a:lnTo>
                <a:cubicBezTo>
                  <a:pt x="228" y="46"/>
                  <a:pt x="502" y="160"/>
                  <a:pt x="776" y="274"/>
                </a:cubicBezTo>
                <a:close/>
              </a:path>
            </a:pathLst>
          </a:custGeom>
          <a:solidFill>
            <a:srgbClr val="326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1"/>
          <p:cNvSpPr/>
          <p:nvPr/>
        </p:nvSpPr>
        <p:spPr>
          <a:xfrm>
            <a:off x="8609031" y="-407288"/>
            <a:ext cx="1144062" cy="5553545"/>
          </a:xfrm>
          <a:custGeom>
            <a:avLst/>
            <a:gdLst/>
            <a:ahLst/>
            <a:cxnLst/>
            <a:rect l="l" t="t" r="r" b="b"/>
            <a:pathLst>
              <a:path w="33691" h="163544" extrusionOk="0">
                <a:moveTo>
                  <a:pt x="33691" y="162060"/>
                </a:moveTo>
                <a:cubicBezTo>
                  <a:pt x="32915" y="162996"/>
                  <a:pt x="32116" y="163543"/>
                  <a:pt x="31408" y="163064"/>
                </a:cubicBezTo>
                <a:cubicBezTo>
                  <a:pt x="29308" y="161580"/>
                  <a:pt x="25245" y="155714"/>
                  <a:pt x="21525" y="150921"/>
                </a:cubicBezTo>
                <a:cubicBezTo>
                  <a:pt x="17804" y="146105"/>
                  <a:pt x="20726" y="143389"/>
                  <a:pt x="19265" y="138938"/>
                </a:cubicBezTo>
                <a:cubicBezTo>
                  <a:pt x="17804" y="134464"/>
                  <a:pt x="17234" y="134236"/>
                  <a:pt x="17211" y="131793"/>
                </a:cubicBezTo>
                <a:cubicBezTo>
                  <a:pt x="17211" y="129328"/>
                  <a:pt x="17142" y="130675"/>
                  <a:pt x="15659" y="129100"/>
                </a:cubicBezTo>
                <a:cubicBezTo>
                  <a:pt x="14175" y="127548"/>
                  <a:pt x="12760" y="125471"/>
                  <a:pt x="11116" y="117208"/>
                </a:cubicBezTo>
                <a:cubicBezTo>
                  <a:pt x="9473" y="108945"/>
                  <a:pt x="10820" y="113693"/>
                  <a:pt x="9450" y="107142"/>
                </a:cubicBezTo>
                <a:cubicBezTo>
                  <a:pt x="11710" y="110657"/>
                  <a:pt x="16024" y="127616"/>
                  <a:pt x="16663" y="126977"/>
                </a:cubicBezTo>
                <a:cubicBezTo>
                  <a:pt x="17279" y="126315"/>
                  <a:pt x="17439" y="122709"/>
                  <a:pt x="15955" y="115565"/>
                </a:cubicBezTo>
                <a:cubicBezTo>
                  <a:pt x="14472" y="108420"/>
                  <a:pt x="17302" y="120175"/>
                  <a:pt x="19060" y="117642"/>
                </a:cubicBezTo>
                <a:cubicBezTo>
                  <a:pt x="20840" y="115108"/>
                  <a:pt x="20954" y="116204"/>
                  <a:pt x="17485" y="109744"/>
                </a:cubicBezTo>
                <a:cubicBezTo>
                  <a:pt x="13992" y="103307"/>
                  <a:pt x="12828" y="104015"/>
                  <a:pt x="10066" y="98583"/>
                </a:cubicBezTo>
                <a:cubicBezTo>
                  <a:pt x="7327" y="93150"/>
                  <a:pt x="9267" y="92625"/>
                  <a:pt x="9450" y="94565"/>
                </a:cubicBezTo>
                <a:cubicBezTo>
                  <a:pt x="9633" y="96506"/>
                  <a:pt x="11710" y="96369"/>
                  <a:pt x="11116" y="90845"/>
                </a:cubicBezTo>
                <a:cubicBezTo>
                  <a:pt x="10523" y="85321"/>
                  <a:pt x="7989" y="61971"/>
                  <a:pt x="5958" y="56904"/>
                </a:cubicBezTo>
                <a:cubicBezTo>
                  <a:pt x="3926" y="51836"/>
                  <a:pt x="1735" y="50650"/>
                  <a:pt x="868" y="47682"/>
                </a:cubicBezTo>
                <a:cubicBezTo>
                  <a:pt x="0" y="44692"/>
                  <a:pt x="1438" y="40241"/>
                  <a:pt x="1598" y="42547"/>
                </a:cubicBezTo>
                <a:cubicBezTo>
                  <a:pt x="1735" y="44852"/>
                  <a:pt x="3310" y="49029"/>
                  <a:pt x="3150" y="43893"/>
                </a:cubicBezTo>
                <a:cubicBezTo>
                  <a:pt x="3013" y="38758"/>
                  <a:pt x="2420" y="40378"/>
                  <a:pt x="2123" y="36133"/>
                </a:cubicBezTo>
                <a:cubicBezTo>
                  <a:pt x="1826" y="31910"/>
                  <a:pt x="2123" y="33622"/>
                  <a:pt x="2123" y="30267"/>
                </a:cubicBezTo>
                <a:cubicBezTo>
                  <a:pt x="2123" y="26911"/>
                  <a:pt x="2488" y="22072"/>
                  <a:pt x="2032" y="22963"/>
                </a:cubicBezTo>
                <a:cubicBezTo>
                  <a:pt x="1598" y="23853"/>
                  <a:pt x="411" y="22529"/>
                  <a:pt x="548" y="19927"/>
                </a:cubicBezTo>
                <a:cubicBezTo>
                  <a:pt x="708" y="17302"/>
                  <a:pt x="1826" y="14997"/>
                  <a:pt x="1826" y="14997"/>
                </a:cubicBezTo>
                <a:cubicBezTo>
                  <a:pt x="1826" y="14997"/>
                  <a:pt x="2854" y="13581"/>
                  <a:pt x="2260" y="16640"/>
                </a:cubicBezTo>
                <a:cubicBezTo>
                  <a:pt x="1667" y="19699"/>
                  <a:pt x="2557" y="18717"/>
                  <a:pt x="3310" y="16640"/>
                </a:cubicBezTo>
                <a:cubicBezTo>
                  <a:pt x="4040" y="14563"/>
                  <a:pt x="5615" y="12098"/>
                  <a:pt x="6802" y="10683"/>
                </a:cubicBezTo>
                <a:cubicBezTo>
                  <a:pt x="8012" y="9267"/>
                  <a:pt x="9929" y="2283"/>
                  <a:pt x="11390" y="0"/>
                </a:cubicBezTo>
                <a:cubicBezTo>
                  <a:pt x="8720" y="7624"/>
                  <a:pt x="5205" y="15453"/>
                  <a:pt x="4337" y="17827"/>
                </a:cubicBezTo>
                <a:cubicBezTo>
                  <a:pt x="3150" y="21114"/>
                  <a:pt x="3607" y="31819"/>
                  <a:pt x="4040" y="36749"/>
                </a:cubicBezTo>
                <a:cubicBezTo>
                  <a:pt x="4497" y="41656"/>
                  <a:pt x="7761" y="51448"/>
                  <a:pt x="8971" y="61514"/>
                </a:cubicBezTo>
                <a:cubicBezTo>
                  <a:pt x="10158" y="71580"/>
                  <a:pt x="13125" y="94451"/>
                  <a:pt x="18032" y="107736"/>
                </a:cubicBezTo>
                <a:cubicBezTo>
                  <a:pt x="22963" y="121043"/>
                  <a:pt x="22209" y="120997"/>
                  <a:pt x="22050" y="129191"/>
                </a:cubicBezTo>
                <a:cubicBezTo>
                  <a:pt x="21913" y="137363"/>
                  <a:pt x="19973" y="138846"/>
                  <a:pt x="21456" y="142430"/>
                </a:cubicBezTo>
                <a:cubicBezTo>
                  <a:pt x="22963" y="146014"/>
                  <a:pt x="23990" y="147794"/>
                  <a:pt x="24743" y="149118"/>
                </a:cubicBezTo>
                <a:cubicBezTo>
                  <a:pt x="25473" y="150464"/>
                  <a:pt x="26501" y="149232"/>
                  <a:pt x="28578" y="155075"/>
                </a:cubicBezTo>
                <a:cubicBezTo>
                  <a:pt x="29331" y="157244"/>
                  <a:pt x="31408" y="159754"/>
                  <a:pt x="33691" y="162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1"/>
          <p:cNvSpPr/>
          <p:nvPr/>
        </p:nvSpPr>
        <p:spPr>
          <a:xfrm>
            <a:off x="8708252" y="3070447"/>
            <a:ext cx="741021" cy="1958669"/>
          </a:xfrm>
          <a:custGeom>
            <a:avLst/>
            <a:gdLst/>
            <a:ahLst/>
            <a:cxnLst/>
            <a:rect l="l" t="t" r="r" b="b"/>
            <a:pathLst>
              <a:path w="21822" h="57680" extrusionOk="0">
                <a:moveTo>
                  <a:pt x="1118" y="13376"/>
                </a:moveTo>
                <a:cubicBezTo>
                  <a:pt x="1392" y="17074"/>
                  <a:pt x="1598" y="20155"/>
                  <a:pt x="913" y="22323"/>
                </a:cubicBezTo>
                <a:lnTo>
                  <a:pt x="913" y="22323"/>
                </a:lnTo>
                <a:cubicBezTo>
                  <a:pt x="228" y="24492"/>
                  <a:pt x="1666" y="28555"/>
                  <a:pt x="867" y="32366"/>
                </a:cubicBezTo>
                <a:lnTo>
                  <a:pt x="867" y="32366"/>
                </a:lnTo>
                <a:cubicBezTo>
                  <a:pt x="46" y="36201"/>
                  <a:pt x="2967" y="34809"/>
                  <a:pt x="4337" y="36886"/>
                </a:cubicBezTo>
                <a:lnTo>
                  <a:pt x="4337" y="36886"/>
                </a:lnTo>
                <a:cubicBezTo>
                  <a:pt x="5729" y="38940"/>
                  <a:pt x="6094" y="41246"/>
                  <a:pt x="6482" y="49463"/>
                </a:cubicBezTo>
                <a:lnTo>
                  <a:pt x="6482" y="49463"/>
                </a:lnTo>
                <a:cubicBezTo>
                  <a:pt x="6893" y="57680"/>
                  <a:pt x="9016" y="51973"/>
                  <a:pt x="12577" y="56333"/>
                </a:cubicBezTo>
                <a:lnTo>
                  <a:pt x="12577" y="56333"/>
                </a:lnTo>
                <a:cubicBezTo>
                  <a:pt x="12874" y="53959"/>
                  <a:pt x="10705" y="51882"/>
                  <a:pt x="9221" y="48435"/>
                </a:cubicBezTo>
                <a:lnTo>
                  <a:pt x="9221" y="48435"/>
                </a:lnTo>
                <a:cubicBezTo>
                  <a:pt x="7738" y="45012"/>
                  <a:pt x="9107" y="40173"/>
                  <a:pt x="6482" y="34010"/>
                </a:cubicBezTo>
                <a:lnTo>
                  <a:pt x="6482" y="34010"/>
                </a:lnTo>
                <a:cubicBezTo>
                  <a:pt x="3880" y="27847"/>
                  <a:pt x="3743" y="30038"/>
                  <a:pt x="3880" y="23351"/>
                </a:cubicBezTo>
                <a:lnTo>
                  <a:pt x="3880" y="23351"/>
                </a:lnTo>
                <a:cubicBezTo>
                  <a:pt x="4131" y="25108"/>
                  <a:pt x="4953" y="26866"/>
                  <a:pt x="6482" y="29833"/>
                </a:cubicBezTo>
                <a:lnTo>
                  <a:pt x="6482" y="29833"/>
                </a:lnTo>
                <a:cubicBezTo>
                  <a:pt x="8035" y="32823"/>
                  <a:pt x="8308" y="31819"/>
                  <a:pt x="10477" y="35790"/>
                </a:cubicBezTo>
                <a:lnTo>
                  <a:pt x="10477" y="35790"/>
                </a:lnTo>
                <a:cubicBezTo>
                  <a:pt x="12645" y="39762"/>
                  <a:pt x="15179" y="43574"/>
                  <a:pt x="21821" y="46701"/>
                </a:cubicBezTo>
                <a:lnTo>
                  <a:pt x="21821" y="46701"/>
                </a:lnTo>
                <a:cubicBezTo>
                  <a:pt x="21022" y="45171"/>
                  <a:pt x="16959" y="41748"/>
                  <a:pt x="15658" y="40310"/>
                </a:cubicBezTo>
                <a:lnTo>
                  <a:pt x="15658" y="40310"/>
                </a:lnTo>
                <a:cubicBezTo>
                  <a:pt x="14357" y="38849"/>
                  <a:pt x="13193" y="36201"/>
                  <a:pt x="11139" y="31636"/>
                </a:cubicBezTo>
                <a:lnTo>
                  <a:pt x="11139" y="31636"/>
                </a:lnTo>
                <a:cubicBezTo>
                  <a:pt x="9107" y="27071"/>
                  <a:pt x="8308" y="28851"/>
                  <a:pt x="6254" y="25177"/>
                </a:cubicBezTo>
                <a:lnTo>
                  <a:pt x="6254" y="25177"/>
                </a:lnTo>
                <a:cubicBezTo>
                  <a:pt x="4177" y="21502"/>
                  <a:pt x="5250" y="21410"/>
                  <a:pt x="5136" y="17941"/>
                </a:cubicBezTo>
                <a:lnTo>
                  <a:pt x="5136" y="17941"/>
                </a:lnTo>
                <a:cubicBezTo>
                  <a:pt x="5044" y="14449"/>
                  <a:pt x="4154" y="14266"/>
                  <a:pt x="3127" y="10500"/>
                </a:cubicBezTo>
                <a:lnTo>
                  <a:pt x="3127" y="10500"/>
                </a:lnTo>
                <a:cubicBezTo>
                  <a:pt x="2100" y="6711"/>
                  <a:pt x="753" y="3721"/>
                  <a:pt x="1164" y="0"/>
                </a:cubicBezTo>
                <a:lnTo>
                  <a:pt x="1164" y="0"/>
                </a:lnTo>
                <a:cubicBezTo>
                  <a:pt x="0" y="2283"/>
                  <a:pt x="867" y="9655"/>
                  <a:pt x="1118" y="13376"/>
                </a:cubicBezTo>
                <a:close/>
              </a:path>
            </a:pathLst>
          </a:custGeom>
          <a:solidFill>
            <a:srgbClr val="2A44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1"/>
          <p:cNvSpPr/>
          <p:nvPr/>
        </p:nvSpPr>
        <p:spPr>
          <a:xfrm>
            <a:off x="8915213" y="3654841"/>
            <a:ext cx="116304" cy="1358775"/>
          </a:xfrm>
          <a:custGeom>
            <a:avLst/>
            <a:gdLst/>
            <a:ahLst/>
            <a:cxnLst/>
            <a:rect l="l" t="t" r="r" b="b"/>
            <a:pathLst>
              <a:path w="3425" h="40014" extrusionOk="0">
                <a:moveTo>
                  <a:pt x="845" y="2580"/>
                </a:moveTo>
                <a:cubicBezTo>
                  <a:pt x="777" y="3926"/>
                  <a:pt x="731" y="5433"/>
                  <a:pt x="800" y="7008"/>
                </a:cubicBezTo>
                <a:lnTo>
                  <a:pt x="800" y="7008"/>
                </a:lnTo>
                <a:cubicBezTo>
                  <a:pt x="845" y="7807"/>
                  <a:pt x="891" y="8606"/>
                  <a:pt x="982" y="9382"/>
                </a:cubicBezTo>
                <a:lnTo>
                  <a:pt x="982" y="9382"/>
                </a:lnTo>
                <a:cubicBezTo>
                  <a:pt x="1051" y="10181"/>
                  <a:pt x="1165" y="10957"/>
                  <a:pt x="1279" y="11687"/>
                </a:cubicBezTo>
                <a:lnTo>
                  <a:pt x="1279" y="11687"/>
                </a:lnTo>
                <a:cubicBezTo>
                  <a:pt x="1507" y="13148"/>
                  <a:pt x="1690" y="14495"/>
                  <a:pt x="1713" y="15818"/>
                </a:cubicBezTo>
                <a:lnTo>
                  <a:pt x="1713" y="15818"/>
                </a:lnTo>
                <a:cubicBezTo>
                  <a:pt x="1781" y="17119"/>
                  <a:pt x="1736" y="18352"/>
                  <a:pt x="1644" y="19379"/>
                </a:cubicBezTo>
                <a:lnTo>
                  <a:pt x="1644" y="19379"/>
                </a:lnTo>
                <a:cubicBezTo>
                  <a:pt x="1393" y="21799"/>
                  <a:pt x="1028" y="23556"/>
                  <a:pt x="731" y="25017"/>
                </a:cubicBezTo>
                <a:lnTo>
                  <a:pt x="731" y="25017"/>
                </a:lnTo>
                <a:cubicBezTo>
                  <a:pt x="435" y="26501"/>
                  <a:pt x="183" y="27688"/>
                  <a:pt x="115" y="29034"/>
                </a:cubicBezTo>
                <a:lnTo>
                  <a:pt x="115" y="29034"/>
                </a:lnTo>
                <a:cubicBezTo>
                  <a:pt x="24" y="30358"/>
                  <a:pt x="1" y="32641"/>
                  <a:pt x="24" y="34809"/>
                </a:cubicBezTo>
                <a:lnTo>
                  <a:pt x="24" y="34809"/>
                </a:lnTo>
                <a:cubicBezTo>
                  <a:pt x="24" y="35905"/>
                  <a:pt x="24" y="36955"/>
                  <a:pt x="69" y="37868"/>
                </a:cubicBezTo>
                <a:lnTo>
                  <a:pt x="69" y="37868"/>
                </a:lnTo>
                <a:cubicBezTo>
                  <a:pt x="92" y="38781"/>
                  <a:pt x="138" y="39534"/>
                  <a:pt x="183" y="40013"/>
                </a:cubicBezTo>
                <a:lnTo>
                  <a:pt x="183" y="40013"/>
                </a:lnTo>
                <a:lnTo>
                  <a:pt x="1233" y="40013"/>
                </a:lnTo>
                <a:cubicBezTo>
                  <a:pt x="1485" y="38507"/>
                  <a:pt x="1758" y="36909"/>
                  <a:pt x="1964" y="35266"/>
                </a:cubicBezTo>
                <a:lnTo>
                  <a:pt x="1964" y="35266"/>
                </a:lnTo>
                <a:cubicBezTo>
                  <a:pt x="2192" y="33622"/>
                  <a:pt x="2352" y="32024"/>
                  <a:pt x="2489" y="30495"/>
                </a:cubicBezTo>
                <a:lnTo>
                  <a:pt x="2489" y="30495"/>
                </a:lnTo>
                <a:cubicBezTo>
                  <a:pt x="2740" y="27482"/>
                  <a:pt x="2900" y="24903"/>
                  <a:pt x="3082" y="23374"/>
                </a:cubicBezTo>
                <a:lnTo>
                  <a:pt x="3082" y="23374"/>
                </a:lnTo>
                <a:cubicBezTo>
                  <a:pt x="3265" y="21867"/>
                  <a:pt x="3425" y="19174"/>
                  <a:pt x="3288" y="16412"/>
                </a:cubicBezTo>
                <a:lnTo>
                  <a:pt x="3288" y="16412"/>
                </a:lnTo>
                <a:cubicBezTo>
                  <a:pt x="3219" y="15042"/>
                  <a:pt x="3037" y="13650"/>
                  <a:pt x="2831" y="12440"/>
                </a:cubicBezTo>
                <a:lnTo>
                  <a:pt x="2831" y="12440"/>
                </a:lnTo>
                <a:cubicBezTo>
                  <a:pt x="2603" y="11231"/>
                  <a:pt x="2375" y="10158"/>
                  <a:pt x="2215" y="9290"/>
                </a:cubicBezTo>
                <a:lnTo>
                  <a:pt x="2215" y="9290"/>
                </a:lnTo>
                <a:cubicBezTo>
                  <a:pt x="1918" y="7556"/>
                  <a:pt x="1599" y="5912"/>
                  <a:pt x="1348" y="4337"/>
                </a:cubicBezTo>
                <a:lnTo>
                  <a:pt x="1348" y="4337"/>
                </a:lnTo>
                <a:cubicBezTo>
                  <a:pt x="1119" y="2762"/>
                  <a:pt x="960" y="1324"/>
                  <a:pt x="1074" y="1"/>
                </a:cubicBezTo>
                <a:lnTo>
                  <a:pt x="1074" y="1"/>
                </a:lnTo>
                <a:cubicBezTo>
                  <a:pt x="982" y="754"/>
                  <a:pt x="891" y="1621"/>
                  <a:pt x="845" y="2580"/>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1"/>
          <p:cNvSpPr/>
          <p:nvPr/>
        </p:nvSpPr>
        <p:spPr>
          <a:xfrm>
            <a:off x="8915213" y="3742415"/>
            <a:ext cx="89953" cy="1271199"/>
          </a:xfrm>
          <a:custGeom>
            <a:avLst/>
            <a:gdLst/>
            <a:ahLst/>
            <a:cxnLst/>
            <a:rect l="l" t="t" r="r" b="b"/>
            <a:pathLst>
              <a:path w="2649" h="37435" extrusionOk="0">
                <a:moveTo>
                  <a:pt x="800" y="4429"/>
                </a:moveTo>
                <a:cubicBezTo>
                  <a:pt x="845" y="5228"/>
                  <a:pt x="891" y="6027"/>
                  <a:pt x="982" y="6803"/>
                </a:cubicBezTo>
                <a:lnTo>
                  <a:pt x="982" y="6803"/>
                </a:lnTo>
                <a:cubicBezTo>
                  <a:pt x="1051" y="7602"/>
                  <a:pt x="1165" y="8378"/>
                  <a:pt x="1279" y="9108"/>
                </a:cubicBezTo>
                <a:lnTo>
                  <a:pt x="1279" y="9108"/>
                </a:lnTo>
                <a:cubicBezTo>
                  <a:pt x="1507" y="10569"/>
                  <a:pt x="1690" y="11916"/>
                  <a:pt x="1713" y="13239"/>
                </a:cubicBezTo>
                <a:lnTo>
                  <a:pt x="1713" y="13239"/>
                </a:lnTo>
                <a:cubicBezTo>
                  <a:pt x="1781" y="14540"/>
                  <a:pt x="1736" y="15773"/>
                  <a:pt x="1644" y="16800"/>
                </a:cubicBezTo>
                <a:lnTo>
                  <a:pt x="1644" y="16800"/>
                </a:lnTo>
                <a:cubicBezTo>
                  <a:pt x="1393" y="19220"/>
                  <a:pt x="1028" y="20977"/>
                  <a:pt x="731" y="22438"/>
                </a:cubicBezTo>
                <a:lnTo>
                  <a:pt x="731" y="22438"/>
                </a:lnTo>
                <a:cubicBezTo>
                  <a:pt x="435" y="23922"/>
                  <a:pt x="183" y="25109"/>
                  <a:pt x="115" y="26455"/>
                </a:cubicBezTo>
                <a:lnTo>
                  <a:pt x="115" y="26455"/>
                </a:lnTo>
                <a:cubicBezTo>
                  <a:pt x="24" y="27779"/>
                  <a:pt x="1" y="30062"/>
                  <a:pt x="24" y="32230"/>
                </a:cubicBezTo>
                <a:lnTo>
                  <a:pt x="24" y="32230"/>
                </a:lnTo>
                <a:cubicBezTo>
                  <a:pt x="24" y="33326"/>
                  <a:pt x="24" y="34376"/>
                  <a:pt x="69" y="35289"/>
                </a:cubicBezTo>
                <a:lnTo>
                  <a:pt x="69" y="35289"/>
                </a:lnTo>
                <a:cubicBezTo>
                  <a:pt x="92" y="36202"/>
                  <a:pt x="138" y="36955"/>
                  <a:pt x="183" y="37434"/>
                </a:cubicBezTo>
                <a:lnTo>
                  <a:pt x="183" y="37434"/>
                </a:lnTo>
                <a:lnTo>
                  <a:pt x="845" y="37434"/>
                </a:lnTo>
                <a:cubicBezTo>
                  <a:pt x="868" y="36864"/>
                  <a:pt x="891" y="36019"/>
                  <a:pt x="914" y="35038"/>
                </a:cubicBezTo>
                <a:lnTo>
                  <a:pt x="914" y="35038"/>
                </a:lnTo>
                <a:cubicBezTo>
                  <a:pt x="937" y="34033"/>
                  <a:pt x="960" y="32892"/>
                  <a:pt x="982" y="31728"/>
                </a:cubicBezTo>
                <a:lnTo>
                  <a:pt x="982" y="31728"/>
                </a:lnTo>
                <a:cubicBezTo>
                  <a:pt x="1028" y="29377"/>
                  <a:pt x="1074" y="26980"/>
                  <a:pt x="1211" y="25474"/>
                </a:cubicBezTo>
                <a:lnTo>
                  <a:pt x="1211" y="25474"/>
                </a:lnTo>
                <a:cubicBezTo>
                  <a:pt x="1370" y="23990"/>
                  <a:pt x="1713" y="22118"/>
                  <a:pt x="2032" y="19973"/>
                </a:cubicBezTo>
                <a:lnTo>
                  <a:pt x="2032" y="19973"/>
                </a:lnTo>
                <a:cubicBezTo>
                  <a:pt x="2352" y="17827"/>
                  <a:pt x="2649" y="15362"/>
                  <a:pt x="2489" y="12783"/>
                </a:cubicBezTo>
                <a:lnTo>
                  <a:pt x="2489" y="12783"/>
                </a:lnTo>
                <a:cubicBezTo>
                  <a:pt x="2443" y="11733"/>
                  <a:pt x="2283" y="10706"/>
                  <a:pt x="2055" y="9656"/>
                </a:cubicBezTo>
                <a:lnTo>
                  <a:pt x="2055" y="9656"/>
                </a:lnTo>
                <a:cubicBezTo>
                  <a:pt x="1850" y="8629"/>
                  <a:pt x="1576" y="7602"/>
                  <a:pt x="1393" y="6506"/>
                </a:cubicBezTo>
                <a:lnTo>
                  <a:pt x="1393" y="6506"/>
                </a:lnTo>
                <a:cubicBezTo>
                  <a:pt x="982" y="4315"/>
                  <a:pt x="800" y="2032"/>
                  <a:pt x="845" y="1"/>
                </a:cubicBezTo>
                <a:lnTo>
                  <a:pt x="845" y="1"/>
                </a:lnTo>
                <a:cubicBezTo>
                  <a:pt x="777" y="1347"/>
                  <a:pt x="731" y="2854"/>
                  <a:pt x="800" y="4429"/>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1"/>
          <p:cNvSpPr/>
          <p:nvPr/>
        </p:nvSpPr>
        <p:spPr>
          <a:xfrm>
            <a:off x="8788895" y="4123748"/>
            <a:ext cx="184491" cy="1008436"/>
          </a:xfrm>
          <a:custGeom>
            <a:avLst/>
            <a:gdLst/>
            <a:ahLst/>
            <a:cxnLst/>
            <a:rect l="l" t="t" r="r" b="b"/>
            <a:pathLst>
              <a:path w="5433" h="29697" extrusionOk="0">
                <a:moveTo>
                  <a:pt x="571" y="1827"/>
                </a:moveTo>
                <a:cubicBezTo>
                  <a:pt x="891" y="2763"/>
                  <a:pt x="1279" y="3790"/>
                  <a:pt x="1689" y="4863"/>
                </a:cubicBezTo>
                <a:lnTo>
                  <a:pt x="1689" y="4863"/>
                </a:lnTo>
                <a:cubicBezTo>
                  <a:pt x="2077" y="5913"/>
                  <a:pt x="2488" y="6985"/>
                  <a:pt x="2808" y="8058"/>
                </a:cubicBezTo>
                <a:lnTo>
                  <a:pt x="2808" y="8058"/>
                </a:lnTo>
                <a:cubicBezTo>
                  <a:pt x="3105" y="9108"/>
                  <a:pt x="3310" y="10204"/>
                  <a:pt x="3424" y="11231"/>
                </a:cubicBezTo>
                <a:lnTo>
                  <a:pt x="3424" y="11231"/>
                </a:lnTo>
                <a:cubicBezTo>
                  <a:pt x="3538" y="12235"/>
                  <a:pt x="3607" y="13194"/>
                  <a:pt x="3607" y="13993"/>
                </a:cubicBezTo>
                <a:lnTo>
                  <a:pt x="3607" y="13993"/>
                </a:lnTo>
                <a:cubicBezTo>
                  <a:pt x="3630" y="15864"/>
                  <a:pt x="3493" y="17211"/>
                  <a:pt x="3378" y="18329"/>
                </a:cubicBezTo>
                <a:lnTo>
                  <a:pt x="3378" y="18329"/>
                </a:lnTo>
                <a:cubicBezTo>
                  <a:pt x="3264" y="19471"/>
                  <a:pt x="3173" y="20361"/>
                  <a:pt x="3219" y="21365"/>
                </a:cubicBezTo>
                <a:lnTo>
                  <a:pt x="3219" y="21365"/>
                </a:lnTo>
                <a:cubicBezTo>
                  <a:pt x="3242" y="22370"/>
                  <a:pt x="3378" y="24059"/>
                  <a:pt x="3493" y="25702"/>
                </a:cubicBezTo>
                <a:lnTo>
                  <a:pt x="3493" y="25702"/>
                </a:lnTo>
                <a:cubicBezTo>
                  <a:pt x="3607" y="27323"/>
                  <a:pt x="3675" y="28898"/>
                  <a:pt x="3744" y="29605"/>
                </a:cubicBezTo>
                <a:lnTo>
                  <a:pt x="3744" y="29605"/>
                </a:lnTo>
                <a:lnTo>
                  <a:pt x="4657" y="29696"/>
                </a:lnTo>
                <a:cubicBezTo>
                  <a:pt x="5227" y="27300"/>
                  <a:pt x="5410" y="24652"/>
                  <a:pt x="5433" y="22347"/>
                </a:cubicBezTo>
                <a:lnTo>
                  <a:pt x="5433" y="22347"/>
                </a:lnTo>
                <a:cubicBezTo>
                  <a:pt x="5433" y="20019"/>
                  <a:pt x="5296" y="18033"/>
                  <a:pt x="5296" y="16891"/>
                </a:cubicBezTo>
                <a:lnTo>
                  <a:pt x="5296" y="16891"/>
                </a:lnTo>
                <a:cubicBezTo>
                  <a:pt x="5296" y="15750"/>
                  <a:pt x="5136" y="13764"/>
                  <a:pt x="4839" y="11733"/>
                </a:cubicBezTo>
                <a:lnTo>
                  <a:pt x="4839" y="11733"/>
                </a:lnTo>
                <a:cubicBezTo>
                  <a:pt x="4702" y="10706"/>
                  <a:pt x="4497" y="9656"/>
                  <a:pt x="4246" y="8720"/>
                </a:cubicBezTo>
                <a:lnTo>
                  <a:pt x="4246" y="8720"/>
                </a:lnTo>
                <a:cubicBezTo>
                  <a:pt x="3972" y="7784"/>
                  <a:pt x="3652" y="6963"/>
                  <a:pt x="3378" y="6301"/>
                </a:cubicBezTo>
                <a:lnTo>
                  <a:pt x="3378" y="6301"/>
                </a:lnTo>
                <a:cubicBezTo>
                  <a:pt x="2808" y="5000"/>
                  <a:pt x="2100" y="3904"/>
                  <a:pt x="1484" y="2877"/>
                </a:cubicBezTo>
                <a:lnTo>
                  <a:pt x="1484" y="2877"/>
                </a:lnTo>
                <a:cubicBezTo>
                  <a:pt x="868" y="1872"/>
                  <a:pt x="320" y="937"/>
                  <a:pt x="0" y="1"/>
                </a:cubicBezTo>
                <a:lnTo>
                  <a:pt x="0" y="1"/>
                </a:lnTo>
                <a:cubicBezTo>
                  <a:pt x="137" y="549"/>
                  <a:pt x="343" y="1165"/>
                  <a:pt x="571" y="1827"/>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1"/>
          <p:cNvSpPr/>
          <p:nvPr/>
        </p:nvSpPr>
        <p:spPr>
          <a:xfrm>
            <a:off x="8808250" y="4185753"/>
            <a:ext cx="130261" cy="945648"/>
          </a:xfrm>
          <a:custGeom>
            <a:avLst/>
            <a:gdLst/>
            <a:ahLst/>
            <a:cxnLst/>
            <a:rect l="l" t="t" r="r" b="b"/>
            <a:pathLst>
              <a:path w="3836" h="27848" extrusionOk="0">
                <a:moveTo>
                  <a:pt x="1119" y="3037"/>
                </a:moveTo>
                <a:cubicBezTo>
                  <a:pt x="1507" y="4087"/>
                  <a:pt x="1918" y="5159"/>
                  <a:pt x="2238" y="6232"/>
                </a:cubicBezTo>
                <a:lnTo>
                  <a:pt x="2238" y="6232"/>
                </a:lnTo>
                <a:cubicBezTo>
                  <a:pt x="2535" y="7282"/>
                  <a:pt x="2740" y="8378"/>
                  <a:pt x="2854" y="9405"/>
                </a:cubicBezTo>
                <a:lnTo>
                  <a:pt x="2854" y="9405"/>
                </a:lnTo>
                <a:cubicBezTo>
                  <a:pt x="2968" y="10409"/>
                  <a:pt x="3037" y="11368"/>
                  <a:pt x="3037" y="12167"/>
                </a:cubicBezTo>
                <a:lnTo>
                  <a:pt x="3037" y="12167"/>
                </a:lnTo>
                <a:cubicBezTo>
                  <a:pt x="3060" y="14038"/>
                  <a:pt x="2923" y="15385"/>
                  <a:pt x="2808" y="16503"/>
                </a:cubicBezTo>
                <a:lnTo>
                  <a:pt x="2808" y="16503"/>
                </a:lnTo>
                <a:cubicBezTo>
                  <a:pt x="2694" y="17645"/>
                  <a:pt x="2603" y="18535"/>
                  <a:pt x="2649" y="19539"/>
                </a:cubicBezTo>
                <a:lnTo>
                  <a:pt x="2649" y="19539"/>
                </a:lnTo>
                <a:cubicBezTo>
                  <a:pt x="2672" y="20544"/>
                  <a:pt x="2808" y="22233"/>
                  <a:pt x="2923" y="23876"/>
                </a:cubicBezTo>
                <a:lnTo>
                  <a:pt x="2923" y="23876"/>
                </a:lnTo>
                <a:cubicBezTo>
                  <a:pt x="3037" y="25497"/>
                  <a:pt x="3105" y="27072"/>
                  <a:pt x="3174" y="27779"/>
                </a:cubicBezTo>
                <a:lnTo>
                  <a:pt x="3174" y="27779"/>
                </a:lnTo>
                <a:lnTo>
                  <a:pt x="3767" y="27848"/>
                </a:lnTo>
                <a:cubicBezTo>
                  <a:pt x="3836" y="26935"/>
                  <a:pt x="3813" y="25223"/>
                  <a:pt x="3744" y="23465"/>
                </a:cubicBezTo>
                <a:lnTo>
                  <a:pt x="3744" y="23465"/>
                </a:lnTo>
                <a:cubicBezTo>
                  <a:pt x="3676" y="21685"/>
                  <a:pt x="3539" y="19882"/>
                  <a:pt x="3539" y="18740"/>
                </a:cubicBezTo>
                <a:lnTo>
                  <a:pt x="3539" y="18740"/>
                </a:lnTo>
                <a:cubicBezTo>
                  <a:pt x="3539" y="17599"/>
                  <a:pt x="3653" y="16184"/>
                  <a:pt x="3722" y="14541"/>
                </a:cubicBezTo>
                <a:lnTo>
                  <a:pt x="3722" y="14541"/>
                </a:lnTo>
                <a:cubicBezTo>
                  <a:pt x="3767" y="12897"/>
                  <a:pt x="3767" y="11048"/>
                  <a:pt x="3516" y="9085"/>
                </a:cubicBezTo>
                <a:lnTo>
                  <a:pt x="3516" y="9085"/>
                </a:lnTo>
                <a:cubicBezTo>
                  <a:pt x="3402" y="8286"/>
                  <a:pt x="3219" y="7488"/>
                  <a:pt x="2968" y="6689"/>
                </a:cubicBezTo>
                <a:lnTo>
                  <a:pt x="2968" y="6689"/>
                </a:lnTo>
                <a:cubicBezTo>
                  <a:pt x="2717" y="5890"/>
                  <a:pt x="2375" y="5137"/>
                  <a:pt x="2010" y="4383"/>
                </a:cubicBezTo>
                <a:lnTo>
                  <a:pt x="2010" y="4383"/>
                </a:lnTo>
                <a:cubicBezTo>
                  <a:pt x="1302" y="2877"/>
                  <a:pt x="526" y="1393"/>
                  <a:pt x="1" y="1"/>
                </a:cubicBezTo>
                <a:lnTo>
                  <a:pt x="1" y="1"/>
                </a:lnTo>
                <a:cubicBezTo>
                  <a:pt x="321" y="937"/>
                  <a:pt x="709" y="1964"/>
                  <a:pt x="1119" y="3037"/>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1"/>
          <p:cNvSpPr/>
          <p:nvPr/>
        </p:nvSpPr>
        <p:spPr>
          <a:xfrm>
            <a:off x="8638535" y="4095089"/>
            <a:ext cx="334074" cy="1023139"/>
          </a:xfrm>
          <a:custGeom>
            <a:avLst/>
            <a:gdLst/>
            <a:ahLst/>
            <a:cxnLst/>
            <a:rect l="l" t="t" r="r" b="b"/>
            <a:pathLst>
              <a:path w="9838" h="30130" extrusionOk="0">
                <a:moveTo>
                  <a:pt x="23" y="1986"/>
                </a:moveTo>
                <a:cubicBezTo>
                  <a:pt x="0" y="3036"/>
                  <a:pt x="23" y="4223"/>
                  <a:pt x="160" y="5456"/>
                </a:cubicBezTo>
                <a:lnTo>
                  <a:pt x="160" y="5456"/>
                </a:lnTo>
                <a:cubicBezTo>
                  <a:pt x="320" y="6688"/>
                  <a:pt x="617" y="7989"/>
                  <a:pt x="1096" y="9199"/>
                </a:cubicBezTo>
                <a:lnTo>
                  <a:pt x="1096" y="9199"/>
                </a:lnTo>
                <a:cubicBezTo>
                  <a:pt x="1210" y="9518"/>
                  <a:pt x="1347" y="9815"/>
                  <a:pt x="1484" y="10089"/>
                </a:cubicBezTo>
                <a:lnTo>
                  <a:pt x="1484" y="10089"/>
                </a:lnTo>
                <a:cubicBezTo>
                  <a:pt x="1621" y="10386"/>
                  <a:pt x="1781" y="10660"/>
                  <a:pt x="1940" y="10934"/>
                </a:cubicBezTo>
                <a:lnTo>
                  <a:pt x="1940" y="10934"/>
                </a:lnTo>
                <a:cubicBezTo>
                  <a:pt x="2237" y="11459"/>
                  <a:pt x="2557" y="11938"/>
                  <a:pt x="2853" y="12394"/>
                </a:cubicBezTo>
                <a:lnTo>
                  <a:pt x="2853" y="12394"/>
                </a:lnTo>
                <a:cubicBezTo>
                  <a:pt x="3424" y="13285"/>
                  <a:pt x="3858" y="14061"/>
                  <a:pt x="4109" y="14814"/>
                </a:cubicBezTo>
                <a:lnTo>
                  <a:pt x="4109" y="14814"/>
                </a:lnTo>
                <a:cubicBezTo>
                  <a:pt x="4406" y="15681"/>
                  <a:pt x="4565" y="16480"/>
                  <a:pt x="4679" y="17188"/>
                </a:cubicBezTo>
                <a:lnTo>
                  <a:pt x="4679" y="17188"/>
                </a:lnTo>
                <a:cubicBezTo>
                  <a:pt x="4794" y="17895"/>
                  <a:pt x="4862" y="18534"/>
                  <a:pt x="4931" y="19105"/>
                </a:cubicBezTo>
                <a:lnTo>
                  <a:pt x="4931" y="19105"/>
                </a:lnTo>
                <a:cubicBezTo>
                  <a:pt x="5067" y="20292"/>
                  <a:pt x="5182" y="21228"/>
                  <a:pt x="5501" y="22209"/>
                </a:cubicBezTo>
                <a:lnTo>
                  <a:pt x="5501" y="22209"/>
                </a:lnTo>
                <a:cubicBezTo>
                  <a:pt x="5798" y="23191"/>
                  <a:pt x="6505" y="24857"/>
                  <a:pt x="7145" y="26386"/>
                </a:cubicBezTo>
                <a:lnTo>
                  <a:pt x="7145" y="26386"/>
                </a:lnTo>
                <a:cubicBezTo>
                  <a:pt x="7806" y="27938"/>
                  <a:pt x="8377" y="29445"/>
                  <a:pt x="8628" y="30130"/>
                </a:cubicBezTo>
                <a:lnTo>
                  <a:pt x="8628" y="30130"/>
                </a:lnTo>
                <a:lnTo>
                  <a:pt x="9815" y="30015"/>
                </a:lnTo>
                <a:cubicBezTo>
                  <a:pt x="9838" y="28692"/>
                  <a:pt x="9678" y="27322"/>
                  <a:pt x="9427" y="26044"/>
                </a:cubicBezTo>
                <a:lnTo>
                  <a:pt x="9427" y="26044"/>
                </a:lnTo>
                <a:cubicBezTo>
                  <a:pt x="9153" y="24766"/>
                  <a:pt x="8834" y="23556"/>
                  <a:pt x="8514" y="22437"/>
                </a:cubicBezTo>
                <a:lnTo>
                  <a:pt x="8514" y="22437"/>
                </a:lnTo>
                <a:cubicBezTo>
                  <a:pt x="7875" y="20155"/>
                  <a:pt x="7259" y="18260"/>
                  <a:pt x="6962" y="17074"/>
                </a:cubicBezTo>
                <a:lnTo>
                  <a:pt x="6962" y="17074"/>
                </a:lnTo>
                <a:cubicBezTo>
                  <a:pt x="6825" y="16503"/>
                  <a:pt x="6597" y="15704"/>
                  <a:pt x="6209" y="14814"/>
                </a:cubicBezTo>
                <a:lnTo>
                  <a:pt x="6209" y="14814"/>
                </a:lnTo>
                <a:cubicBezTo>
                  <a:pt x="6026" y="14380"/>
                  <a:pt x="5821" y="13901"/>
                  <a:pt x="5570" y="13444"/>
                </a:cubicBezTo>
                <a:lnTo>
                  <a:pt x="5570" y="13444"/>
                </a:lnTo>
                <a:cubicBezTo>
                  <a:pt x="5319" y="12965"/>
                  <a:pt x="4999" y="12486"/>
                  <a:pt x="4702" y="12052"/>
                </a:cubicBezTo>
                <a:lnTo>
                  <a:pt x="4702" y="12052"/>
                </a:lnTo>
                <a:cubicBezTo>
                  <a:pt x="4086" y="11162"/>
                  <a:pt x="3424" y="10363"/>
                  <a:pt x="2968" y="9564"/>
                </a:cubicBezTo>
                <a:lnTo>
                  <a:pt x="2968" y="9564"/>
                </a:lnTo>
                <a:cubicBezTo>
                  <a:pt x="2511" y="8765"/>
                  <a:pt x="2169" y="7943"/>
                  <a:pt x="1940" y="7259"/>
                </a:cubicBezTo>
                <a:lnTo>
                  <a:pt x="1940" y="7259"/>
                </a:lnTo>
                <a:cubicBezTo>
                  <a:pt x="1461" y="5912"/>
                  <a:pt x="1027" y="4611"/>
                  <a:pt x="685" y="3378"/>
                </a:cubicBezTo>
                <a:lnTo>
                  <a:pt x="685" y="3378"/>
                </a:lnTo>
                <a:cubicBezTo>
                  <a:pt x="343" y="2146"/>
                  <a:pt x="114" y="1005"/>
                  <a:pt x="160" y="0"/>
                </a:cubicBezTo>
                <a:lnTo>
                  <a:pt x="160" y="0"/>
                </a:lnTo>
                <a:cubicBezTo>
                  <a:pt x="92" y="594"/>
                  <a:pt x="46" y="1256"/>
                  <a:pt x="23" y="1986"/>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1"/>
          <p:cNvSpPr/>
          <p:nvPr/>
        </p:nvSpPr>
        <p:spPr>
          <a:xfrm>
            <a:off x="8638535" y="4162526"/>
            <a:ext cx="318589" cy="955700"/>
          </a:xfrm>
          <a:custGeom>
            <a:avLst/>
            <a:gdLst/>
            <a:ahLst/>
            <a:cxnLst/>
            <a:rect l="l" t="t" r="r" b="b"/>
            <a:pathLst>
              <a:path w="9382" h="28144" extrusionOk="0">
                <a:moveTo>
                  <a:pt x="160" y="3470"/>
                </a:moveTo>
                <a:cubicBezTo>
                  <a:pt x="320" y="4702"/>
                  <a:pt x="617" y="6003"/>
                  <a:pt x="1096" y="7213"/>
                </a:cubicBezTo>
                <a:lnTo>
                  <a:pt x="1096" y="7213"/>
                </a:lnTo>
                <a:cubicBezTo>
                  <a:pt x="1210" y="7532"/>
                  <a:pt x="1347" y="7829"/>
                  <a:pt x="1484" y="8103"/>
                </a:cubicBezTo>
                <a:lnTo>
                  <a:pt x="1484" y="8103"/>
                </a:lnTo>
                <a:cubicBezTo>
                  <a:pt x="1621" y="8400"/>
                  <a:pt x="1781" y="8674"/>
                  <a:pt x="1940" y="8948"/>
                </a:cubicBezTo>
                <a:lnTo>
                  <a:pt x="1940" y="8948"/>
                </a:lnTo>
                <a:cubicBezTo>
                  <a:pt x="2237" y="9473"/>
                  <a:pt x="2557" y="9952"/>
                  <a:pt x="2853" y="10408"/>
                </a:cubicBezTo>
                <a:lnTo>
                  <a:pt x="2853" y="10408"/>
                </a:lnTo>
                <a:cubicBezTo>
                  <a:pt x="3424" y="11299"/>
                  <a:pt x="3858" y="12075"/>
                  <a:pt x="4109" y="12828"/>
                </a:cubicBezTo>
                <a:lnTo>
                  <a:pt x="4109" y="12828"/>
                </a:lnTo>
                <a:cubicBezTo>
                  <a:pt x="4406" y="13695"/>
                  <a:pt x="4565" y="14494"/>
                  <a:pt x="4679" y="15202"/>
                </a:cubicBezTo>
                <a:lnTo>
                  <a:pt x="4679" y="15202"/>
                </a:lnTo>
                <a:cubicBezTo>
                  <a:pt x="4794" y="15909"/>
                  <a:pt x="4862" y="16548"/>
                  <a:pt x="4931" y="17119"/>
                </a:cubicBezTo>
                <a:lnTo>
                  <a:pt x="4931" y="17119"/>
                </a:lnTo>
                <a:cubicBezTo>
                  <a:pt x="5067" y="18306"/>
                  <a:pt x="5182" y="19242"/>
                  <a:pt x="5501" y="20223"/>
                </a:cubicBezTo>
                <a:lnTo>
                  <a:pt x="5501" y="20223"/>
                </a:lnTo>
                <a:cubicBezTo>
                  <a:pt x="5798" y="21205"/>
                  <a:pt x="6505" y="22871"/>
                  <a:pt x="7145" y="24400"/>
                </a:cubicBezTo>
                <a:lnTo>
                  <a:pt x="7145" y="24400"/>
                </a:lnTo>
                <a:cubicBezTo>
                  <a:pt x="7806" y="25952"/>
                  <a:pt x="8377" y="27459"/>
                  <a:pt x="8628" y="28144"/>
                </a:cubicBezTo>
                <a:lnTo>
                  <a:pt x="8628" y="28144"/>
                </a:lnTo>
                <a:lnTo>
                  <a:pt x="9381" y="28075"/>
                </a:lnTo>
                <a:cubicBezTo>
                  <a:pt x="9313" y="27596"/>
                  <a:pt x="9153" y="26911"/>
                  <a:pt x="8925" y="26158"/>
                </a:cubicBezTo>
                <a:lnTo>
                  <a:pt x="8925" y="26158"/>
                </a:lnTo>
                <a:cubicBezTo>
                  <a:pt x="8674" y="25405"/>
                  <a:pt x="8377" y="24560"/>
                  <a:pt x="8035" y="23716"/>
                </a:cubicBezTo>
                <a:lnTo>
                  <a:pt x="8035" y="23716"/>
                </a:lnTo>
                <a:cubicBezTo>
                  <a:pt x="7396" y="22004"/>
                  <a:pt x="6688" y="20269"/>
                  <a:pt x="6391" y="19128"/>
                </a:cubicBezTo>
                <a:lnTo>
                  <a:pt x="6391" y="19128"/>
                </a:lnTo>
                <a:cubicBezTo>
                  <a:pt x="6095" y="18009"/>
                  <a:pt x="5912" y="16548"/>
                  <a:pt x="5570" y="14882"/>
                </a:cubicBezTo>
                <a:lnTo>
                  <a:pt x="5570" y="14882"/>
                </a:lnTo>
                <a:cubicBezTo>
                  <a:pt x="5410" y="14060"/>
                  <a:pt x="5204" y="13193"/>
                  <a:pt x="4862" y="12303"/>
                </a:cubicBezTo>
                <a:lnTo>
                  <a:pt x="4862" y="12303"/>
                </a:lnTo>
                <a:cubicBezTo>
                  <a:pt x="4702" y="11869"/>
                  <a:pt x="4497" y="11436"/>
                  <a:pt x="4269" y="11002"/>
                </a:cubicBezTo>
                <a:lnTo>
                  <a:pt x="4269" y="11002"/>
                </a:lnTo>
                <a:cubicBezTo>
                  <a:pt x="4017" y="10568"/>
                  <a:pt x="3766" y="10157"/>
                  <a:pt x="3493" y="9724"/>
                </a:cubicBezTo>
                <a:lnTo>
                  <a:pt x="3493" y="9724"/>
                </a:lnTo>
                <a:cubicBezTo>
                  <a:pt x="3036" y="9039"/>
                  <a:pt x="2511" y="8354"/>
                  <a:pt x="2077" y="7578"/>
                </a:cubicBezTo>
                <a:lnTo>
                  <a:pt x="2077" y="7578"/>
                </a:lnTo>
                <a:cubicBezTo>
                  <a:pt x="1644" y="6802"/>
                  <a:pt x="1256" y="5980"/>
                  <a:pt x="959" y="5113"/>
                </a:cubicBezTo>
                <a:lnTo>
                  <a:pt x="959" y="5113"/>
                </a:lnTo>
                <a:cubicBezTo>
                  <a:pt x="343" y="3378"/>
                  <a:pt x="46" y="1575"/>
                  <a:pt x="23" y="0"/>
                </a:cubicBezTo>
                <a:lnTo>
                  <a:pt x="23" y="0"/>
                </a:lnTo>
                <a:cubicBezTo>
                  <a:pt x="0" y="1050"/>
                  <a:pt x="23" y="2237"/>
                  <a:pt x="160" y="3470"/>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1"/>
          <p:cNvSpPr/>
          <p:nvPr/>
        </p:nvSpPr>
        <p:spPr>
          <a:xfrm>
            <a:off x="8923736" y="4283412"/>
            <a:ext cx="203134" cy="715451"/>
          </a:xfrm>
          <a:custGeom>
            <a:avLst/>
            <a:gdLst/>
            <a:ahLst/>
            <a:cxnLst/>
            <a:rect l="l" t="t" r="r" b="b"/>
            <a:pathLst>
              <a:path w="5982" h="21069" extrusionOk="0">
                <a:moveTo>
                  <a:pt x="5205" y="1302"/>
                </a:moveTo>
                <a:cubicBezTo>
                  <a:pt x="4908" y="2649"/>
                  <a:pt x="4612" y="4338"/>
                  <a:pt x="4201" y="5890"/>
                </a:cubicBezTo>
                <a:lnTo>
                  <a:pt x="4201" y="5890"/>
                </a:lnTo>
                <a:cubicBezTo>
                  <a:pt x="3813" y="7442"/>
                  <a:pt x="3196" y="8880"/>
                  <a:pt x="2626" y="9907"/>
                </a:cubicBezTo>
                <a:lnTo>
                  <a:pt x="2626" y="9907"/>
                </a:lnTo>
                <a:cubicBezTo>
                  <a:pt x="1941" y="11094"/>
                  <a:pt x="1370" y="11938"/>
                  <a:pt x="914" y="12692"/>
                </a:cubicBezTo>
                <a:lnTo>
                  <a:pt x="914" y="12692"/>
                </a:lnTo>
                <a:cubicBezTo>
                  <a:pt x="457" y="13445"/>
                  <a:pt x="138" y="14130"/>
                  <a:pt x="47" y="14951"/>
                </a:cubicBezTo>
                <a:lnTo>
                  <a:pt x="47" y="14951"/>
                </a:lnTo>
                <a:cubicBezTo>
                  <a:pt x="1" y="15362"/>
                  <a:pt x="1" y="15933"/>
                  <a:pt x="69" y="16549"/>
                </a:cubicBezTo>
                <a:lnTo>
                  <a:pt x="69" y="16549"/>
                </a:lnTo>
                <a:cubicBezTo>
                  <a:pt x="138" y="17143"/>
                  <a:pt x="275" y="17805"/>
                  <a:pt x="480" y="18421"/>
                </a:cubicBezTo>
                <a:lnTo>
                  <a:pt x="480" y="18421"/>
                </a:lnTo>
                <a:cubicBezTo>
                  <a:pt x="868" y="19676"/>
                  <a:pt x="1530" y="20658"/>
                  <a:pt x="1895" y="21069"/>
                </a:cubicBezTo>
                <a:lnTo>
                  <a:pt x="1895" y="21069"/>
                </a:lnTo>
                <a:lnTo>
                  <a:pt x="2968" y="20658"/>
                </a:lnTo>
                <a:cubicBezTo>
                  <a:pt x="2740" y="19106"/>
                  <a:pt x="2580" y="17508"/>
                  <a:pt x="2717" y="16093"/>
                </a:cubicBezTo>
                <a:lnTo>
                  <a:pt x="2717" y="16093"/>
                </a:lnTo>
                <a:cubicBezTo>
                  <a:pt x="2831" y="14677"/>
                  <a:pt x="3219" y="13354"/>
                  <a:pt x="3539" y="12646"/>
                </a:cubicBezTo>
                <a:lnTo>
                  <a:pt x="3539" y="12646"/>
                </a:lnTo>
                <a:cubicBezTo>
                  <a:pt x="3858" y="11938"/>
                  <a:pt x="4383" y="10660"/>
                  <a:pt x="4863" y="9245"/>
                </a:cubicBezTo>
                <a:lnTo>
                  <a:pt x="4863" y="9245"/>
                </a:lnTo>
                <a:cubicBezTo>
                  <a:pt x="5091" y="8537"/>
                  <a:pt x="5296" y="7784"/>
                  <a:pt x="5456" y="7099"/>
                </a:cubicBezTo>
                <a:lnTo>
                  <a:pt x="5456" y="7099"/>
                </a:lnTo>
                <a:cubicBezTo>
                  <a:pt x="5616" y="6392"/>
                  <a:pt x="5707" y="5776"/>
                  <a:pt x="5776" y="5251"/>
                </a:cubicBezTo>
                <a:lnTo>
                  <a:pt x="5776" y="5251"/>
                </a:lnTo>
                <a:cubicBezTo>
                  <a:pt x="5981" y="3196"/>
                  <a:pt x="5274" y="1347"/>
                  <a:pt x="5525" y="1"/>
                </a:cubicBezTo>
                <a:lnTo>
                  <a:pt x="5525" y="1"/>
                </a:lnTo>
                <a:cubicBezTo>
                  <a:pt x="5411" y="389"/>
                  <a:pt x="5296" y="823"/>
                  <a:pt x="5205" y="1302"/>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1"/>
          <p:cNvSpPr/>
          <p:nvPr/>
        </p:nvSpPr>
        <p:spPr>
          <a:xfrm>
            <a:off x="8923736" y="4327590"/>
            <a:ext cx="176783" cy="671272"/>
          </a:xfrm>
          <a:custGeom>
            <a:avLst/>
            <a:gdLst/>
            <a:ahLst/>
            <a:cxnLst/>
            <a:rect l="l" t="t" r="r" b="b"/>
            <a:pathLst>
              <a:path w="5206" h="19768" extrusionOk="0">
                <a:moveTo>
                  <a:pt x="4201" y="4589"/>
                </a:moveTo>
                <a:cubicBezTo>
                  <a:pt x="3813" y="6141"/>
                  <a:pt x="3196" y="7579"/>
                  <a:pt x="2626" y="8606"/>
                </a:cubicBezTo>
                <a:lnTo>
                  <a:pt x="2626" y="8606"/>
                </a:lnTo>
                <a:cubicBezTo>
                  <a:pt x="1941" y="9793"/>
                  <a:pt x="1370" y="10637"/>
                  <a:pt x="914" y="11391"/>
                </a:cubicBezTo>
                <a:lnTo>
                  <a:pt x="914" y="11391"/>
                </a:lnTo>
                <a:cubicBezTo>
                  <a:pt x="457" y="12144"/>
                  <a:pt x="138" y="12829"/>
                  <a:pt x="47" y="13650"/>
                </a:cubicBezTo>
                <a:lnTo>
                  <a:pt x="47" y="13650"/>
                </a:lnTo>
                <a:cubicBezTo>
                  <a:pt x="1" y="14061"/>
                  <a:pt x="1" y="14632"/>
                  <a:pt x="69" y="15248"/>
                </a:cubicBezTo>
                <a:lnTo>
                  <a:pt x="69" y="15248"/>
                </a:lnTo>
                <a:cubicBezTo>
                  <a:pt x="138" y="15842"/>
                  <a:pt x="275" y="16504"/>
                  <a:pt x="480" y="17120"/>
                </a:cubicBezTo>
                <a:lnTo>
                  <a:pt x="480" y="17120"/>
                </a:lnTo>
                <a:cubicBezTo>
                  <a:pt x="868" y="18375"/>
                  <a:pt x="1530" y="19357"/>
                  <a:pt x="1895" y="19768"/>
                </a:cubicBezTo>
                <a:lnTo>
                  <a:pt x="1895" y="19768"/>
                </a:lnTo>
                <a:lnTo>
                  <a:pt x="2580" y="19494"/>
                </a:lnTo>
                <a:cubicBezTo>
                  <a:pt x="2466" y="19220"/>
                  <a:pt x="2261" y="18832"/>
                  <a:pt x="2032" y="18352"/>
                </a:cubicBezTo>
                <a:lnTo>
                  <a:pt x="2032" y="18352"/>
                </a:lnTo>
                <a:cubicBezTo>
                  <a:pt x="1827" y="17873"/>
                  <a:pt x="1599" y="17302"/>
                  <a:pt x="1439" y="16709"/>
                </a:cubicBezTo>
                <a:lnTo>
                  <a:pt x="1439" y="16709"/>
                </a:lnTo>
                <a:cubicBezTo>
                  <a:pt x="1279" y="16093"/>
                  <a:pt x="1188" y="15454"/>
                  <a:pt x="1165" y="14837"/>
                </a:cubicBezTo>
                <a:lnTo>
                  <a:pt x="1165" y="14837"/>
                </a:lnTo>
                <a:cubicBezTo>
                  <a:pt x="1142" y="14541"/>
                  <a:pt x="1165" y="14267"/>
                  <a:pt x="1165" y="13993"/>
                </a:cubicBezTo>
                <a:lnTo>
                  <a:pt x="1165" y="13993"/>
                </a:lnTo>
                <a:cubicBezTo>
                  <a:pt x="1211" y="13742"/>
                  <a:pt x="1234" y="13491"/>
                  <a:pt x="1279" y="13285"/>
                </a:cubicBezTo>
                <a:lnTo>
                  <a:pt x="1279" y="13285"/>
                </a:lnTo>
                <a:cubicBezTo>
                  <a:pt x="1462" y="12463"/>
                  <a:pt x="1941" y="11528"/>
                  <a:pt x="2557" y="10500"/>
                </a:cubicBezTo>
                <a:lnTo>
                  <a:pt x="2557" y="10500"/>
                </a:lnTo>
                <a:cubicBezTo>
                  <a:pt x="3128" y="9451"/>
                  <a:pt x="3836" y="8332"/>
                  <a:pt x="4338" y="7008"/>
                </a:cubicBezTo>
                <a:lnTo>
                  <a:pt x="4338" y="7008"/>
                </a:lnTo>
                <a:cubicBezTo>
                  <a:pt x="5182" y="4817"/>
                  <a:pt x="4886" y="2055"/>
                  <a:pt x="5205" y="1"/>
                </a:cubicBezTo>
                <a:lnTo>
                  <a:pt x="5205" y="1"/>
                </a:lnTo>
                <a:cubicBezTo>
                  <a:pt x="4908" y="1348"/>
                  <a:pt x="4612" y="3037"/>
                  <a:pt x="4201" y="4589"/>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1"/>
          <p:cNvSpPr/>
          <p:nvPr/>
        </p:nvSpPr>
        <p:spPr>
          <a:xfrm>
            <a:off x="9013653" y="4111354"/>
            <a:ext cx="235665" cy="892946"/>
          </a:xfrm>
          <a:custGeom>
            <a:avLst/>
            <a:gdLst/>
            <a:ahLst/>
            <a:cxnLst/>
            <a:rect l="l" t="t" r="r" b="b"/>
            <a:pathLst>
              <a:path w="6940" h="26296" extrusionOk="0">
                <a:moveTo>
                  <a:pt x="6483" y="1119"/>
                </a:moveTo>
                <a:cubicBezTo>
                  <a:pt x="6460" y="1461"/>
                  <a:pt x="6369" y="1849"/>
                  <a:pt x="6255" y="2260"/>
                </a:cubicBezTo>
                <a:lnTo>
                  <a:pt x="6255" y="2260"/>
                </a:lnTo>
                <a:cubicBezTo>
                  <a:pt x="6118" y="2671"/>
                  <a:pt x="5958" y="3128"/>
                  <a:pt x="5775" y="3630"/>
                </a:cubicBezTo>
                <a:lnTo>
                  <a:pt x="5775" y="3630"/>
                </a:lnTo>
                <a:cubicBezTo>
                  <a:pt x="5593" y="4132"/>
                  <a:pt x="5410" y="4680"/>
                  <a:pt x="5273" y="5273"/>
                </a:cubicBezTo>
                <a:lnTo>
                  <a:pt x="5273" y="5273"/>
                </a:lnTo>
                <a:cubicBezTo>
                  <a:pt x="5205" y="5570"/>
                  <a:pt x="5136" y="5867"/>
                  <a:pt x="5091" y="6186"/>
                </a:cubicBezTo>
                <a:lnTo>
                  <a:pt x="5091" y="6186"/>
                </a:lnTo>
                <a:cubicBezTo>
                  <a:pt x="5068" y="6483"/>
                  <a:pt x="5045" y="6825"/>
                  <a:pt x="5045" y="7122"/>
                </a:cubicBezTo>
                <a:lnTo>
                  <a:pt x="5045" y="7122"/>
                </a:lnTo>
                <a:cubicBezTo>
                  <a:pt x="5045" y="7716"/>
                  <a:pt x="5114" y="8195"/>
                  <a:pt x="5068" y="8606"/>
                </a:cubicBezTo>
                <a:lnTo>
                  <a:pt x="5068" y="8606"/>
                </a:lnTo>
                <a:cubicBezTo>
                  <a:pt x="5068" y="8811"/>
                  <a:pt x="5045" y="8971"/>
                  <a:pt x="4977" y="9131"/>
                </a:cubicBezTo>
                <a:lnTo>
                  <a:pt x="4977" y="9131"/>
                </a:lnTo>
                <a:cubicBezTo>
                  <a:pt x="4931" y="9313"/>
                  <a:pt x="4840" y="9496"/>
                  <a:pt x="4748" y="9679"/>
                </a:cubicBezTo>
                <a:lnTo>
                  <a:pt x="4748" y="9679"/>
                </a:lnTo>
                <a:cubicBezTo>
                  <a:pt x="4566" y="10044"/>
                  <a:pt x="4292" y="10477"/>
                  <a:pt x="4064" y="10843"/>
                </a:cubicBezTo>
                <a:lnTo>
                  <a:pt x="4064" y="10843"/>
                </a:lnTo>
                <a:cubicBezTo>
                  <a:pt x="3835" y="11231"/>
                  <a:pt x="3630" y="11573"/>
                  <a:pt x="3424" y="11915"/>
                </a:cubicBezTo>
                <a:lnTo>
                  <a:pt x="3424" y="11915"/>
                </a:lnTo>
                <a:cubicBezTo>
                  <a:pt x="2511" y="13422"/>
                  <a:pt x="1827" y="14540"/>
                  <a:pt x="1302" y="15499"/>
                </a:cubicBezTo>
                <a:lnTo>
                  <a:pt x="1302" y="15499"/>
                </a:lnTo>
                <a:cubicBezTo>
                  <a:pt x="777" y="16458"/>
                  <a:pt x="412" y="17279"/>
                  <a:pt x="229" y="18238"/>
                </a:cubicBezTo>
                <a:lnTo>
                  <a:pt x="229" y="18238"/>
                </a:lnTo>
                <a:cubicBezTo>
                  <a:pt x="138" y="18717"/>
                  <a:pt x="69" y="19379"/>
                  <a:pt x="24" y="20110"/>
                </a:cubicBezTo>
                <a:lnTo>
                  <a:pt x="24" y="20110"/>
                </a:lnTo>
                <a:cubicBezTo>
                  <a:pt x="1" y="20840"/>
                  <a:pt x="1" y="21639"/>
                  <a:pt x="46" y="22392"/>
                </a:cubicBezTo>
                <a:lnTo>
                  <a:pt x="46" y="22392"/>
                </a:lnTo>
                <a:cubicBezTo>
                  <a:pt x="92" y="23145"/>
                  <a:pt x="138" y="23899"/>
                  <a:pt x="160" y="24515"/>
                </a:cubicBezTo>
                <a:lnTo>
                  <a:pt x="160" y="24515"/>
                </a:lnTo>
                <a:cubicBezTo>
                  <a:pt x="183" y="25154"/>
                  <a:pt x="206" y="25679"/>
                  <a:pt x="206" y="26021"/>
                </a:cubicBezTo>
                <a:lnTo>
                  <a:pt x="206" y="26021"/>
                </a:lnTo>
                <a:lnTo>
                  <a:pt x="1347" y="26295"/>
                </a:lnTo>
                <a:cubicBezTo>
                  <a:pt x="1804" y="25177"/>
                  <a:pt x="2055" y="23990"/>
                  <a:pt x="2238" y="22872"/>
                </a:cubicBezTo>
                <a:lnTo>
                  <a:pt x="2238" y="22872"/>
                </a:lnTo>
                <a:cubicBezTo>
                  <a:pt x="2420" y="21753"/>
                  <a:pt x="2580" y="20726"/>
                  <a:pt x="2763" y="19744"/>
                </a:cubicBezTo>
                <a:lnTo>
                  <a:pt x="2763" y="19744"/>
                </a:lnTo>
                <a:cubicBezTo>
                  <a:pt x="3128" y="17781"/>
                  <a:pt x="3607" y="16115"/>
                  <a:pt x="4041" y="15202"/>
                </a:cubicBezTo>
                <a:lnTo>
                  <a:pt x="4041" y="15202"/>
                </a:lnTo>
                <a:cubicBezTo>
                  <a:pt x="4452" y="14289"/>
                  <a:pt x="5091" y="12691"/>
                  <a:pt x="5935" y="11071"/>
                </a:cubicBezTo>
                <a:lnTo>
                  <a:pt x="5935" y="11071"/>
                </a:lnTo>
                <a:cubicBezTo>
                  <a:pt x="6141" y="10637"/>
                  <a:pt x="6392" y="10158"/>
                  <a:pt x="6529" y="9610"/>
                </a:cubicBezTo>
                <a:lnTo>
                  <a:pt x="6529" y="9610"/>
                </a:lnTo>
                <a:cubicBezTo>
                  <a:pt x="6666" y="9039"/>
                  <a:pt x="6666" y="8514"/>
                  <a:pt x="6620" y="8058"/>
                </a:cubicBezTo>
                <a:lnTo>
                  <a:pt x="6620" y="8058"/>
                </a:lnTo>
                <a:cubicBezTo>
                  <a:pt x="6574" y="7601"/>
                  <a:pt x="6506" y="7213"/>
                  <a:pt x="6506" y="6848"/>
                </a:cubicBezTo>
                <a:lnTo>
                  <a:pt x="6506" y="6848"/>
                </a:lnTo>
                <a:cubicBezTo>
                  <a:pt x="6483" y="6483"/>
                  <a:pt x="6506" y="6141"/>
                  <a:pt x="6552" y="5821"/>
                </a:cubicBezTo>
                <a:lnTo>
                  <a:pt x="6552" y="5821"/>
                </a:lnTo>
                <a:cubicBezTo>
                  <a:pt x="6689" y="4566"/>
                  <a:pt x="6940" y="3310"/>
                  <a:pt x="6917" y="2260"/>
                </a:cubicBezTo>
                <a:lnTo>
                  <a:pt x="6917" y="2260"/>
                </a:lnTo>
                <a:cubicBezTo>
                  <a:pt x="6894" y="1735"/>
                  <a:pt x="6825" y="1279"/>
                  <a:pt x="6757" y="891"/>
                </a:cubicBezTo>
                <a:lnTo>
                  <a:pt x="6757" y="891"/>
                </a:lnTo>
                <a:cubicBezTo>
                  <a:pt x="6666" y="526"/>
                  <a:pt x="6552" y="229"/>
                  <a:pt x="6460" y="1"/>
                </a:cubicBezTo>
                <a:lnTo>
                  <a:pt x="6460" y="1"/>
                </a:lnTo>
                <a:cubicBezTo>
                  <a:pt x="6529" y="297"/>
                  <a:pt x="6552" y="640"/>
                  <a:pt x="6483" y="1119"/>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1"/>
          <p:cNvSpPr/>
          <p:nvPr/>
        </p:nvSpPr>
        <p:spPr>
          <a:xfrm>
            <a:off x="9013653" y="4149351"/>
            <a:ext cx="220180" cy="851077"/>
          </a:xfrm>
          <a:custGeom>
            <a:avLst/>
            <a:gdLst/>
            <a:ahLst/>
            <a:cxnLst/>
            <a:rect l="l" t="t" r="r" b="b"/>
            <a:pathLst>
              <a:path w="6484" h="25063" extrusionOk="0">
                <a:moveTo>
                  <a:pt x="6255" y="1141"/>
                </a:moveTo>
                <a:cubicBezTo>
                  <a:pt x="6118" y="1552"/>
                  <a:pt x="5958" y="2009"/>
                  <a:pt x="5775" y="2511"/>
                </a:cubicBezTo>
                <a:lnTo>
                  <a:pt x="5775" y="2511"/>
                </a:lnTo>
                <a:cubicBezTo>
                  <a:pt x="5593" y="3013"/>
                  <a:pt x="5410" y="3561"/>
                  <a:pt x="5273" y="4154"/>
                </a:cubicBezTo>
                <a:lnTo>
                  <a:pt x="5273" y="4154"/>
                </a:lnTo>
                <a:cubicBezTo>
                  <a:pt x="5205" y="4451"/>
                  <a:pt x="5136" y="4748"/>
                  <a:pt x="5091" y="5067"/>
                </a:cubicBezTo>
                <a:lnTo>
                  <a:pt x="5091" y="5067"/>
                </a:lnTo>
                <a:cubicBezTo>
                  <a:pt x="5068" y="5364"/>
                  <a:pt x="5045" y="5706"/>
                  <a:pt x="5045" y="6003"/>
                </a:cubicBezTo>
                <a:lnTo>
                  <a:pt x="5045" y="6003"/>
                </a:lnTo>
                <a:cubicBezTo>
                  <a:pt x="5045" y="6597"/>
                  <a:pt x="5114" y="7076"/>
                  <a:pt x="5068" y="7487"/>
                </a:cubicBezTo>
                <a:lnTo>
                  <a:pt x="5068" y="7487"/>
                </a:lnTo>
                <a:cubicBezTo>
                  <a:pt x="5068" y="7692"/>
                  <a:pt x="5045" y="7852"/>
                  <a:pt x="4977" y="8012"/>
                </a:cubicBezTo>
                <a:lnTo>
                  <a:pt x="4977" y="8012"/>
                </a:lnTo>
                <a:cubicBezTo>
                  <a:pt x="4931" y="8194"/>
                  <a:pt x="4840" y="8377"/>
                  <a:pt x="4748" y="8560"/>
                </a:cubicBezTo>
                <a:lnTo>
                  <a:pt x="4748" y="8560"/>
                </a:lnTo>
                <a:cubicBezTo>
                  <a:pt x="4566" y="8925"/>
                  <a:pt x="4292" y="9358"/>
                  <a:pt x="4064" y="9724"/>
                </a:cubicBezTo>
                <a:lnTo>
                  <a:pt x="4064" y="9724"/>
                </a:lnTo>
                <a:cubicBezTo>
                  <a:pt x="3835" y="10112"/>
                  <a:pt x="3630" y="10454"/>
                  <a:pt x="3424" y="10796"/>
                </a:cubicBezTo>
                <a:lnTo>
                  <a:pt x="3424" y="10796"/>
                </a:lnTo>
                <a:cubicBezTo>
                  <a:pt x="2511" y="12303"/>
                  <a:pt x="1827" y="13421"/>
                  <a:pt x="1302" y="14380"/>
                </a:cubicBezTo>
                <a:lnTo>
                  <a:pt x="1302" y="14380"/>
                </a:lnTo>
                <a:cubicBezTo>
                  <a:pt x="777" y="15339"/>
                  <a:pt x="412" y="16160"/>
                  <a:pt x="229" y="17119"/>
                </a:cubicBezTo>
                <a:lnTo>
                  <a:pt x="229" y="17119"/>
                </a:lnTo>
                <a:cubicBezTo>
                  <a:pt x="138" y="17598"/>
                  <a:pt x="69" y="18260"/>
                  <a:pt x="24" y="18991"/>
                </a:cubicBezTo>
                <a:lnTo>
                  <a:pt x="24" y="18991"/>
                </a:lnTo>
                <a:cubicBezTo>
                  <a:pt x="1" y="19721"/>
                  <a:pt x="1" y="20520"/>
                  <a:pt x="46" y="21273"/>
                </a:cubicBezTo>
                <a:lnTo>
                  <a:pt x="46" y="21273"/>
                </a:lnTo>
                <a:cubicBezTo>
                  <a:pt x="92" y="22026"/>
                  <a:pt x="138" y="22780"/>
                  <a:pt x="160" y="23396"/>
                </a:cubicBezTo>
                <a:lnTo>
                  <a:pt x="160" y="23396"/>
                </a:lnTo>
                <a:cubicBezTo>
                  <a:pt x="183" y="24035"/>
                  <a:pt x="206" y="24560"/>
                  <a:pt x="206" y="24902"/>
                </a:cubicBezTo>
                <a:lnTo>
                  <a:pt x="206" y="24902"/>
                </a:lnTo>
                <a:lnTo>
                  <a:pt x="937" y="25062"/>
                </a:lnTo>
                <a:cubicBezTo>
                  <a:pt x="1028" y="24651"/>
                  <a:pt x="1096" y="24035"/>
                  <a:pt x="1096" y="23327"/>
                </a:cubicBezTo>
                <a:lnTo>
                  <a:pt x="1096" y="23327"/>
                </a:lnTo>
                <a:cubicBezTo>
                  <a:pt x="1119" y="22620"/>
                  <a:pt x="1096" y="21821"/>
                  <a:pt x="1096" y="20999"/>
                </a:cubicBezTo>
                <a:lnTo>
                  <a:pt x="1096" y="20999"/>
                </a:lnTo>
                <a:cubicBezTo>
                  <a:pt x="1073" y="19379"/>
                  <a:pt x="1233" y="17690"/>
                  <a:pt x="1507" y="16685"/>
                </a:cubicBezTo>
                <a:lnTo>
                  <a:pt x="1507" y="16685"/>
                </a:lnTo>
                <a:cubicBezTo>
                  <a:pt x="1781" y="15658"/>
                  <a:pt x="2352" y="14448"/>
                  <a:pt x="3082" y="13125"/>
                </a:cubicBezTo>
                <a:lnTo>
                  <a:pt x="3082" y="13125"/>
                </a:lnTo>
                <a:cubicBezTo>
                  <a:pt x="3447" y="12463"/>
                  <a:pt x="3858" y="11778"/>
                  <a:pt x="4292" y="11047"/>
                </a:cubicBezTo>
                <a:lnTo>
                  <a:pt x="4292" y="11047"/>
                </a:lnTo>
                <a:cubicBezTo>
                  <a:pt x="4497" y="10705"/>
                  <a:pt x="4726" y="10340"/>
                  <a:pt x="4954" y="9952"/>
                </a:cubicBezTo>
                <a:lnTo>
                  <a:pt x="4954" y="9952"/>
                </a:lnTo>
                <a:cubicBezTo>
                  <a:pt x="5182" y="9587"/>
                  <a:pt x="5433" y="9221"/>
                  <a:pt x="5616" y="8811"/>
                </a:cubicBezTo>
                <a:lnTo>
                  <a:pt x="5616" y="8811"/>
                </a:lnTo>
                <a:cubicBezTo>
                  <a:pt x="5775" y="8468"/>
                  <a:pt x="5867" y="8103"/>
                  <a:pt x="5890" y="7738"/>
                </a:cubicBezTo>
                <a:lnTo>
                  <a:pt x="5890" y="7738"/>
                </a:lnTo>
                <a:cubicBezTo>
                  <a:pt x="5912" y="7373"/>
                  <a:pt x="5867" y="7007"/>
                  <a:pt x="5821" y="6619"/>
                </a:cubicBezTo>
                <a:lnTo>
                  <a:pt x="5821" y="6619"/>
                </a:lnTo>
                <a:cubicBezTo>
                  <a:pt x="5753" y="6231"/>
                  <a:pt x="5707" y="5843"/>
                  <a:pt x="5684" y="5410"/>
                </a:cubicBezTo>
                <a:lnTo>
                  <a:pt x="5684" y="5410"/>
                </a:lnTo>
                <a:cubicBezTo>
                  <a:pt x="5684" y="4976"/>
                  <a:pt x="5707" y="4565"/>
                  <a:pt x="5753" y="4131"/>
                </a:cubicBezTo>
                <a:lnTo>
                  <a:pt x="5753" y="4131"/>
                </a:lnTo>
                <a:cubicBezTo>
                  <a:pt x="5867" y="3310"/>
                  <a:pt x="6072" y="2534"/>
                  <a:pt x="6232" y="1826"/>
                </a:cubicBezTo>
                <a:lnTo>
                  <a:pt x="6232" y="1826"/>
                </a:lnTo>
                <a:cubicBezTo>
                  <a:pt x="6369" y="1141"/>
                  <a:pt x="6460" y="525"/>
                  <a:pt x="6483" y="0"/>
                </a:cubicBezTo>
                <a:lnTo>
                  <a:pt x="6483" y="0"/>
                </a:lnTo>
                <a:cubicBezTo>
                  <a:pt x="6460" y="342"/>
                  <a:pt x="6369" y="730"/>
                  <a:pt x="6255" y="1141"/>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1"/>
          <p:cNvSpPr/>
          <p:nvPr/>
        </p:nvSpPr>
        <p:spPr>
          <a:xfrm>
            <a:off x="9023739" y="4301239"/>
            <a:ext cx="297671" cy="698404"/>
          </a:xfrm>
          <a:custGeom>
            <a:avLst/>
            <a:gdLst/>
            <a:ahLst/>
            <a:cxnLst/>
            <a:rect l="l" t="t" r="r" b="b"/>
            <a:pathLst>
              <a:path w="8766" h="20567" extrusionOk="0">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1142" y="20566"/>
                </a:lnTo>
                <a:cubicBezTo>
                  <a:pt x="1986" y="18877"/>
                  <a:pt x="2648" y="17006"/>
                  <a:pt x="3264" y="15362"/>
                </a:cubicBezTo>
                <a:lnTo>
                  <a:pt x="3264" y="15362"/>
                </a:lnTo>
                <a:cubicBezTo>
                  <a:pt x="3881" y="13719"/>
                  <a:pt x="4406" y="12281"/>
                  <a:pt x="4862" y="11528"/>
                </a:cubicBezTo>
                <a:lnTo>
                  <a:pt x="4862" y="11528"/>
                </a:lnTo>
                <a:cubicBezTo>
                  <a:pt x="5296" y="10774"/>
                  <a:pt x="5935" y="9405"/>
                  <a:pt x="6620" y="7990"/>
                </a:cubicBezTo>
                <a:lnTo>
                  <a:pt x="6620" y="7990"/>
                </a:lnTo>
                <a:cubicBezTo>
                  <a:pt x="6802" y="7624"/>
                  <a:pt x="6985" y="7259"/>
                  <a:pt x="7168" y="6917"/>
                </a:cubicBezTo>
                <a:lnTo>
                  <a:pt x="7168" y="6917"/>
                </a:lnTo>
                <a:cubicBezTo>
                  <a:pt x="7350" y="6552"/>
                  <a:pt x="7533" y="6209"/>
                  <a:pt x="7693" y="5844"/>
                </a:cubicBezTo>
                <a:lnTo>
                  <a:pt x="7693" y="5844"/>
                </a:lnTo>
                <a:cubicBezTo>
                  <a:pt x="7852" y="5479"/>
                  <a:pt x="7989" y="5114"/>
                  <a:pt x="8103" y="4771"/>
                </a:cubicBezTo>
                <a:lnTo>
                  <a:pt x="8103" y="4771"/>
                </a:lnTo>
                <a:cubicBezTo>
                  <a:pt x="8195" y="4429"/>
                  <a:pt x="8240" y="4109"/>
                  <a:pt x="8286" y="3835"/>
                </a:cubicBezTo>
                <a:lnTo>
                  <a:pt x="8286" y="3835"/>
                </a:lnTo>
                <a:cubicBezTo>
                  <a:pt x="8377" y="3288"/>
                  <a:pt x="8423" y="2740"/>
                  <a:pt x="8537" y="2215"/>
                </a:cubicBezTo>
                <a:lnTo>
                  <a:pt x="8537" y="2215"/>
                </a:lnTo>
                <a:cubicBezTo>
                  <a:pt x="8606" y="1941"/>
                  <a:pt x="8674" y="1667"/>
                  <a:pt x="8765" y="1393"/>
                </a:cubicBezTo>
                <a:lnTo>
                  <a:pt x="8765" y="1393"/>
                </a:lnTo>
                <a:lnTo>
                  <a:pt x="8765" y="1"/>
                </a:lnTo>
                <a:cubicBezTo>
                  <a:pt x="8332" y="480"/>
                  <a:pt x="7898" y="1074"/>
                  <a:pt x="7578" y="175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1"/>
          <p:cNvSpPr/>
          <p:nvPr/>
        </p:nvSpPr>
        <p:spPr>
          <a:xfrm>
            <a:off x="9023739" y="4301239"/>
            <a:ext cx="297671" cy="694533"/>
          </a:xfrm>
          <a:custGeom>
            <a:avLst/>
            <a:gdLst/>
            <a:ahLst/>
            <a:cxnLst/>
            <a:rect l="l" t="t" r="r" b="b"/>
            <a:pathLst>
              <a:path w="8766" h="20453" extrusionOk="0">
                <a:moveTo>
                  <a:pt x="7578" y="1758"/>
                </a:moveTo>
                <a:cubicBezTo>
                  <a:pt x="7327" y="2260"/>
                  <a:pt x="7168" y="2785"/>
                  <a:pt x="7053" y="3219"/>
                </a:cubicBezTo>
                <a:lnTo>
                  <a:pt x="7053" y="3219"/>
                </a:lnTo>
                <a:cubicBezTo>
                  <a:pt x="6916" y="3676"/>
                  <a:pt x="6825" y="4064"/>
                  <a:pt x="6688" y="4406"/>
                </a:cubicBezTo>
                <a:lnTo>
                  <a:pt x="6688" y="4406"/>
                </a:lnTo>
                <a:cubicBezTo>
                  <a:pt x="6392" y="5136"/>
                  <a:pt x="5889" y="5890"/>
                  <a:pt x="5456" y="6620"/>
                </a:cubicBezTo>
                <a:lnTo>
                  <a:pt x="5456" y="6620"/>
                </a:lnTo>
                <a:cubicBezTo>
                  <a:pt x="5022" y="7328"/>
                  <a:pt x="4634" y="7990"/>
                  <a:pt x="4269" y="8515"/>
                </a:cubicBezTo>
                <a:lnTo>
                  <a:pt x="4269" y="8515"/>
                </a:lnTo>
                <a:cubicBezTo>
                  <a:pt x="3401" y="9770"/>
                  <a:pt x="2739" y="10660"/>
                  <a:pt x="2192" y="11413"/>
                </a:cubicBezTo>
                <a:lnTo>
                  <a:pt x="2192" y="11413"/>
                </a:lnTo>
                <a:cubicBezTo>
                  <a:pt x="1644" y="12167"/>
                  <a:pt x="1233" y="12806"/>
                  <a:pt x="959" y="13582"/>
                </a:cubicBezTo>
                <a:lnTo>
                  <a:pt x="959" y="13582"/>
                </a:lnTo>
                <a:cubicBezTo>
                  <a:pt x="685" y="14358"/>
                  <a:pt x="411" y="15750"/>
                  <a:pt x="229" y="17074"/>
                </a:cubicBezTo>
                <a:lnTo>
                  <a:pt x="229" y="17074"/>
                </a:lnTo>
                <a:cubicBezTo>
                  <a:pt x="46" y="18398"/>
                  <a:pt x="0" y="19676"/>
                  <a:pt x="23" y="20247"/>
                </a:cubicBezTo>
                <a:lnTo>
                  <a:pt x="23" y="20247"/>
                </a:lnTo>
                <a:lnTo>
                  <a:pt x="731" y="20452"/>
                </a:lnTo>
                <a:cubicBezTo>
                  <a:pt x="913" y="19767"/>
                  <a:pt x="1050" y="18444"/>
                  <a:pt x="1301" y="17074"/>
                </a:cubicBezTo>
                <a:lnTo>
                  <a:pt x="1301" y="17074"/>
                </a:lnTo>
                <a:cubicBezTo>
                  <a:pt x="1553" y="15682"/>
                  <a:pt x="1872" y="14267"/>
                  <a:pt x="2237" y="13445"/>
                </a:cubicBezTo>
                <a:lnTo>
                  <a:pt x="2237" y="13445"/>
                </a:lnTo>
                <a:cubicBezTo>
                  <a:pt x="2603" y="12600"/>
                  <a:pt x="3219" y="11642"/>
                  <a:pt x="3949" y="10546"/>
                </a:cubicBezTo>
                <a:lnTo>
                  <a:pt x="3949" y="10546"/>
                </a:lnTo>
                <a:cubicBezTo>
                  <a:pt x="4680" y="9473"/>
                  <a:pt x="5501" y="8286"/>
                  <a:pt x="6300" y="6940"/>
                </a:cubicBezTo>
                <a:lnTo>
                  <a:pt x="6300" y="6940"/>
                </a:lnTo>
                <a:cubicBezTo>
                  <a:pt x="6597" y="6392"/>
                  <a:pt x="6916" y="5798"/>
                  <a:pt x="7145" y="5182"/>
                </a:cubicBezTo>
                <a:lnTo>
                  <a:pt x="7145" y="5182"/>
                </a:lnTo>
                <a:cubicBezTo>
                  <a:pt x="7373" y="4566"/>
                  <a:pt x="7441" y="3972"/>
                  <a:pt x="7533" y="3288"/>
                </a:cubicBezTo>
                <a:lnTo>
                  <a:pt x="7533" y="3288"/>
                </a:lnTo>
                <a:cubicBezTo>
                  <a:pt x="7578" y="2945"/>
                  <a:pt x="7624" y="2580"/>
                  <a:pt x="7738" y="2192"/>
                </a:cubicBezTo>
                <a:lnTo>
                  <a:pt x="7738" y="2192"/>
                </a:lnTo>
                <a:cubicBezTo>
                  <a:pt x="7829" y="1827"/>
                  <a:pt x="7989" y="1462"/>
                  <a:pt x="8149" y="1119"/>
                </a:cubicBezTo>
                <a:lnTo>
                  <a:pt x="8149" y="1119"/>
                </a:lnTo>
                <a:cubicBezTo>
                  <a:pt x="8332" y="754"/>
                  <a:pt x="8537" y="412"/>
                  <a:pt x="8765" y="115"/>
                </a:cubicBezTo>
                <a:lnTo>
                  <a:pt x="8765" y="115"/>
                </a:lnTo>
                <a:lnTo>
                  <a:pt x="8765" y="1"/>
                </a:lnTo>
                <a:cubicBezTo>
                  <a:pt x="8332" y="480"/>
                  <a:pt x="7898" y="1074"/>
                  <a:pt x="7578" y="1758"/>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1"/>
          <p:cNvSpPr/>
          <p:nvPr/>
        </p:nvSpPr>
        <p:spPr>
          <a:xfrm>
            <a:off x="8019235" y="5180953"/>
            <a:ext cx="488343" cy="234103"/>
          </a:xfrm>
          <a:custGeom>
            <a:avLst/>
            <a:gdLst/>
            <a:ahLst/>
            <a:cxnLst/>
            <a:rect l="l" t="t" r="r" b="b"/>
            <a:pathLst>
              <a:path w="14381" h="6894" extrusionOk="0">
                <a:moveTo>
                  <a:pt x="3196" y="2078"/>
                </a:moveTo>
                <a:cubicBezTo>
                  <a:pt x="3835" y="2420"/>
                  <a:pt x="4794" y="2899"/>
                  <a:pt x="5730" y="3356"/>
                </a:cubicBezTo>
                <a:lnTo>
                  <a:pt x="5730" y="3356"/>
                </a:lnTo>
                <a:cubicBezTo>
                  <a:pt x="6666" y="3812"/>
                  <a:pt x="7556" y="4246"/>
                  <a:pt x="8104" y="4429"/>
                </a:cubicBezTo>
                <a:lnTo>
                  <a:pt x="8104" y="4429"/>
                </a:lnTo>
                <a:cubicBezTo>
                  <a:pt x="8652" y="4588"/>
                  <a:pt x="9542" y="5068"/>
                  <a:pt x="10569" y="5570"/>
                </a:cubicBezTo>
                <a:lnTo>
                  <a:pt x="10569" y="5570"/>
                </a:lnTo>
                <a:cubicBezTo>
                  <a:pt x="11619" y="6072"/>
                  <a:pt x="12806" y="6597"/>
                  <a:pt x="14016" y="6894"/>
                </a:cubicBezTo>
                <a:lnTo>
                  <a:pt x="14016" y="6894"/>
                </a:lnTo>
                <a:lnTo>
                  <a:pt x="14381" y="6118"/>
                </a:lnTo>
                <a:cubicBezTo>
                  <a:pt x="14130" y="5844"/>
                  <a:pt x="13513" y="5296"/>
                  <a:pt x="12829" y="4748"/>
                </a:cubicBezTo>
                <a:lnTo>
                  <a:pt x="12829" y="4748"/>
                </a:lnTo>
                <a:cubicBezTo>
                  <a:pt x="12144" y="4223"/>
                  <a:pt x="11413" y="3698"/>
                  <a:pt x="10957" y="3447"/>
                </a:cubicBezTo>
                <a:lnTo>
                  <a:pt x="10957" y="3447"/>
                </a:lnTo>
                <a:cubicBezTo>
                  <a:pt x="10021" y="2945"/>
                  <a:pt x="9062" y="3013"/>
                  <a:pt x="7191" y="2511"/>
                </a:cubicBezTo>
                <a:lnTo>
                  <a:pt x="7191" y="2511"/>
                </a:lnTo>
                <a:cubicBezTo>
                  <a:pt x="6392" y="2283"/>
                  <a:pt x="5342" y="1849"/>
                  <a:pt x="4223" y="1393"/>
                </a:cubicBezTo>
                <a:lnTo>
                  <a:pt x="4223" y="1393"/>
                </a:lnTo>
                <a:cubicBezTo>
                  <a:pt x="3105" y="936"/>
                  <a:pt x="1941" y="503"/>
                  <a:pt x="959" y="229"/>
                </a:cubicBezTo>
                <a:lnTo>
                  <a:pt x="959" y="229"/>
                </a:lnTo>
                <a:cubicBezTo>
                  <a:pt x="617" y="115"/>
                  <a:pt x="275" y="46"/>
                  <a:pt x="1" y="0"/>
                </a:cubicBezTo>
                <a:lnTo>
                  <a:pt x="1" y="0"/>
                </a:lnTo>
                <a:cubicBezTo>
                  <a:pt x="982" y="274"/>
                  <a:pt x="1918" y="1393"/>
                  <a:pt x="3196" y="2078"/>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1"/>
          <p:cNvSpPr/>
          <p:nvPr/>
        </p:nvSpPr>
        <p:spPr>
          <a:xfrm>
            <a:off x="8051799" y="5188696"/>
            <a:ext cx="455778" cy="217056"/>
          </a:xfrm>
          <a:custGeom>
            <a:avLst/>
            <a:gdLst/>
            <a:ahLst/>
            <a:cxnLst/>
            <a:rect l="l" t="t" r="r" b="b"/>
            <a:pathLst>
              <a:path w="13422" h="6392" extrusionOk="0">
                <a:moveTo>
                  <a:pt x="4543" y="2375"/>
                </a:moveTo>
                <a:cubicBezTo>
                  <a:pt x="6414" y="3128"/>
                  <a:pt x="8218" y="3356"/>
                  <a:pt x="9290" y="3813"/>
                </a:cubicBezTo>
                <a:lnTo>
                  <a:pt x="9290" y="3813"/>
                </a:lnTo>
                <a:cubicBezTo>
                  <a:pt x="9815" y="4064"/>
                  <a:pt x="10614" y="4589"/>
                  <a:pt x="11345" y="5114"/>
                </a:cubicBezTo>
                <a:lnTo>
                  <a:pt x="11345" y="5114"/>
                </a:lnTo>
                <a:cubicBezTo>
                  <a:pt x="12098" y="5639"/>
                  <a:pt x="12783" y="6164"/>
                  <a:pt x="13194" y="6392"/>
                </a:cubicBezTo>
                <a:lnTo>
                  <a:pt x="13194" y="6392"/>
                </a:lnTo>
                <a:lnTo>
                  <a:pt x="13422" y="5890"/>
                </a:lnTo>
                <a:cubicBezTo>
                  <a:pt x="13171" y="5616"/>
                  <a:pt x="12554" y="5068"/>
                  <a:pt x="11870" y="4520"/>
                </a:cubicBezTo>
                <a:lnTo>
                  <a:pt x="11870" y="4520"/>
                </a:lnTo>
                <a:cubicBezTo>
                  <a:pt x="11185" y="3995"/>
                  <a:pt x="10454" y="3470"/>
                  <a:pt x="9998" y="3219"/>
                </a:cubicBezTo>
                <a:lnTo>
                  <a:pt x="9998" y="3219"/>
                </a:lnTo>
                <a:cubicBezTo>
                  <a:pt x="9062" y="2717"/>
                  <a:pt x="8103" y="2785"/>
                  <a:pt x="6232" y="2283"/>
                </a:cubicBezTo>
                <a:lnTo>
                  <a:pt x="6232" y="2283"/>
                </a:lnTo>
                <a:cubicBezTo>
                  <a:pt x="5433" y="2055"/>
                  <a:pt x="4383" y="1621"/>
                  <a:pt x="3264" y="1165"/>
                </a:cubicBezTo>
                <a:lnTo>
                  <a:pt x="3264" y="1165"/>
                </a:lnTo>
                <a:cubicBezTo>
                  <a:pt x="2146" y="708"/>
                  <a:pt x="982" y="275"/>
                  <a:pt x="0" y="1"/>
                </a:cubicBezTo>
                <a:lnTo>
                  <a:pt x="0" y="1"/>
                </a:lnTo>
                <a:cubicBezTo>
                  <a:pt x="1461" y="503"/>
                  <a:pt x="3036" y="1758"/>
                  <a:pt x="4543" y="2375"/>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1"/>
          <p:cNvSpPr/>
          <p:nvPr/>
        </p:nvSpPr>
        <p:spPr>
          <a:xfrm>
            <a:off x="8488922" y="5181734"/>
            <a:ext cx="647264" cy="214713"/>
          </a:xfrm>
          <a:custGeom>
            <a:avLst/>
            <a:gdLst/>
            <a:ahLst/>
            <a:cxnLst/>
            <a:rect l="l" t="t" r="r" b="b"/>
            <a:pathLst>
              <a:path w="19061" h="6323" extrusionOk="0">
                <a:moveTo>
                  <a:pt x="16732" y="137"/>
                </a:moveTo>
                <a:cubicBezTo>
                  <a:pt x="15979" y="114"/>
                  <a:pt x="15157" y="114"/>
                  <a:pt x="14312" y="229"/>
                </a:cubicBezTo>
                <a:lnTo>
                  <a:pt x="14312" y="229"/>
                </a:lnTo>
                <a:cubicBezTo>
                  <a:pt x="13399" y="343"/>
                  <a:pt x="12053" y="594"/>
                  <a:pt x="10752" y="845"/>
                </a:cubicBezTo>
                <a:lnTo>
                  <a:pt x="10752" y="845"/>
                </a:lnTo>
                <a:cubicBezTo>
                  <a:pt x="9451" y="1119"/>
                  <a:pt x="8218" y="1415"/>
                  <a:pt x="7510" y="1667"/>
                </a:cubicBezTo>
                <a:lnTo>
                  <a:pt x="7510" y="1667"/>
                </a:lnTo>
                <a:cubicBezTo>
                  <a:pt x="7145" y="1803"/>
                  <a:pt x="6643" y="1940"/>
                  <a:pt x="6050" y="2123"/>
                </a:cubicBezTo>
                <a:lnTo>
                  <a:pt x="6050" y="2123"/>
                </a:lnTo>
                <a:cubicBezTo>
                  <a:pt x="5456" y="2328"/>
                  <a:pt x="4771" y="2580"/>
                  <a:pt x="4064" y="2899"/>
                </a:cubicBezTo>
                <a:lnTo>
                  <a:pt x="4064" y="2899"/>
                </a:lnTo>
                <a:cubicBezTo>
                  <a:pt x="2649" y="3561"/>
                  <a:pt x="1188" y="4520"/>
                  <a:pt x="1" y="5592"/>
                </a:cubicBezTo>
                <a:lnTo>
                  <a:pt x="1" y="5592"/>
                </a:lnTo>
                <a:lnTo>
                  <a:pt x="480" y="6323"/>
                </a:lnTo>
                <a:cubicBezTo>
                  <a:pt x="937" y="6186"/>
                  <a:pt x="1918" y="5821"/>
                  <a:pt x="2923" y="5456"/>
                </a:cubicBezTo>
                <a:lnTo>
                  <a:pt x="2923" y="5456"/>
                </a:lnTo>
                <a:cubicBezTo>
                  <a:pt x="3927" y="5090"/>
                  <a:pt x="4954" y="4748"/>
                  <a:pt x="5548" y="4543"/>
                </a:cubicBezTo>
                <a:lnTo>
                  <a:pt x="5548" y="4543"/>
                </a:lnTo>
                <a:cubicBezTo>
                  <a:pt x="6118" y="4314"/>
                  <a:pt x="6597" y="4040"/>
                  <a:pt x="7237" y="3675"/>
                </a:cubicBezTo>
                <a:lnTo>
                  <a:pt x="7237" y="3675"/>
                </a:lnTo>
                <a:cubicBezTo>
                  <a:pt x="7853" y="3333"/>
                  <a:pt x="8652" y="2945"/>
                  <a:pt x="9793" y="2511"/>
                </a:cubicBezTo>
                <a:lnTo>
                  <a:pt x="9793" y="2511"/>
                </a:lnTo>
                <a:cubicBezTo>
                  <a:pt x="11756" y="1781"/>
                  <a:pt x="15385" y="1096"/>
                  <a:pt x="17873" y="388"/>
                </a:cubicBezTo>
                <a:lnTo>
                  <a:pt x="17873" y="388"/>
                </a:lnTo>
                <a:cubicBezTo>
                  <a:pt x="18307" y="251"/>
                  <a:pt x="18695" y="137"/>
                  <a:pt x="19060" y="0"/>
                </a:cubicBezTo>
                <a:lnTo>
                  <a:pt x="19060" y="0"/>
                </a:lnTo>
                <a:cubicBezTo>
                  <a:pt x="18398" y="183"/>
                  <a:pt x="17599" y="160"/>
                  <a:pt x="16732" y="137"/>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1"/>
          <p:cNvSpPr/>
          <p:nvPr/>
        </p:nvSpPr>
        <p:spPr>
          <a:xfrm>
            <a:off x="8495136" y="5194910"/>
            <a:ext cx="600742" cy="201538"/>
          </a:xfrm>
          <a:custGeom>
            <a:avLst/>
            <a:gdLst/>
            <a:ahLst/>
            <a:cxnLst/>
            <a:rect l="l" t="t" r="r" b="b"/>
            <a:pathLst>
              <a:path w="17691" h="5935" extrusionOk="0">
                <a:moveTo>
                  <a:pt x="11299" y="913"/>
                </a:moveTo>
                <a:cubicBezTo>
                  <a:pt x="8834" y="1552"/>
                  <a:pt x="6803" y="2602"/>
                  <a:pt x="5479" y="3173"/>
                </a:cubicBezTo>
                <a:lnTo>
                  <a:pt x="5479" y="3173"/>
                </a:lnTo>
                <a:cubicBezTo>
                  <a:pt x="4794" y="3447"/>
                  <a:pt x="3675" y="3835"/>
                  <a:pt x="2603" y="4269"/>
                </a:cubicBezTo>
                <a:lnTo>
                  <a:pt x="2603" y="4269"/>
                </a:lnTo>
                <a:cubicBezTo>
                  <a:pt x="1530" y="4702"/>
                  <a:pt x="503" y="5159"/>
                  <a:pt x="1" y="5478"/>
                </a:cubicBezTo>
                <a:lnTo>
                  <a:pt x="1" y="5478"/>
                </a:lnTo>
                <a:lnTo>
                  <a:pt x="297" y="5935"/>
                </a:lnTo>
                <a:cubicBezTo>
                  <a:pt x="754" y="5798"/>
                  <a:pt x="1735" y="5433"/>
                  <a:pt x="2740" y="5068"/>
                </a:cubicBezTo>
                <a:lnTo>
                  <a:pt x="2740" y="5068"/>
                </a:lnTo>
                <a:cubicBezTo>
                  <a:pt x="3744" y="4702"/>
                  <a:pt x="4771" y="4360"/>
                  <a:pt x="5365" y="4155"/>
                </a:cubicBezTo>
                <a:lnTo>
                  <a:pt x="5365" y="4155"/>
                </a:lnTo>
                <a:cubicBezTo>
                  <a:pt x="5935" y="3926"/>
                  <a:pt x="6414" y="3652"/>
                  <a:pt x="7054" y="3287"/>
                </a:cubicBezTo>
                <a:lnTo>
                  <a:pt x="7054" y="3287"/>
                </a:lnTo>
                <a:cubicBezTo>
                  <a:pt x="7670" y="2945"/>
                  <a:pt x="8469" y="2557"/>
                  <a:pt x="9610" y="2123"/>
                </a:cubicBezTo>
                <a:lnTo>
                  <a:pt x="9610" y="2123"/>
                </a:lnTo>
                <a:cubicBezTo>
                  <a:pt x="11573" y="1393"/>
                  <a:pt x="15202" y="708"/>
                  <a:pt x="17690" y="0"/>
                </a:cubicBezTo>
                <a:lnTo>
                  <a:pt x="17690" y="0"/>
                </a:lnTo>
                <a:cubicBezTo>
                  <a:pt x="15796" y="434"/>
                  <a:pt x="13331" y="388"/>
                  <a:pt x="11299" y="913"/>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1"/>
          <p:cNvSpPr/>
          <p:nvPr/>
        </p:nvSpPr>
        <p:spPr>
          <a:xfrm>
            <a:off x="8450178" y="4695747"/>
            <a:ext cx="77559" cy="698404"/>
          </a:xfrm>
          <a:custGeom>
            <a:avLst/>
            <a:gdLst/>
            <a:ahLst/>
            <a:cxnLst/>
            <a:rect l="l" t="t" r="r" b="b"/>
            <a:pathLst>
              <a:path w="2284" h="20567" extrusionOk="0">
                <a:moveTo>
                  <a:pt x="526" y="4840"/>
                </a:moveTo>
                <a:cubicBezTo>
                  <a:pt x="366" y="6734"/>
                  <a:pt x="115" y="10500"/>
                  <a:pt x="183" y="12030"/>
                </a:cubicBezTo>
                <a:lnTo>
                  <a:pt x="183" y="12030"/>
                </a:lnTo>
                <a:cubicBezTo>
                  <a:pt x="229" y="12783"/>
                  <a:pt x="138" y="14107"/>
                  <a:pt x="69" y="15636"/>
                </a:cubicBezTo>
                <a:lnTo>
                  <a:pt x="69" y="15636"/>
                </a:lnTo>
                <a:cubicBezTo>
                  <a:pt x="24" y="17165"/>
                  <a:pt x="1" y="18923"/>
                  <a:pt x="229" y="20544"/>
                </a:cubicBezTo>
                <a:lnTo>
                  <a:pt x="229" y="20544"/>
                </a:lnTo>
                <a:lnTo>
                  <a:pt x="1096" y="20566"/>
                </a:lnTo>
                <a:cubicBezTo>
                  <a:pt x="1233" y="20110"/>
                  <a:pt x="1507" y="19060"/>
                  <a:pt x="1735" y="17964"/>
                </a:cubicBezTo>
                <a:lnTo>
                  <a:pt x="1735" y="17964"/>
                </a:lnTo>
                <a:cubicBezTo>
                  <a:pt x="1941" y="16846"/>
                  <a:pt x="2146" y="15705"/>
                  <a:pt x="2192" y="15020"/>
                </a:cubicBezTo>
                <a:lnTo>
                  <a:pt x="2192" y="15020"/>
                </a:lnTo>
                <a:cubicBezTo>
                  <a:pt x="2283" y="13650"/>
                  <a:pt x="1850" y="12532"/>
                  <a:pt x="1621" y="9975"/>
                </a:cubicBezTo>
                <a:lnTo>
                  <a:pt x="1621" y="9975"/>
                </a:lnTo>
                <a:cubicBezTo>
                  <a:pt x="1530" y="8903"/>
                  <a:pt x="1530" y="7396"/>
                  <a:pt x="1553" y="5844"/>
                </a:cubicBezTo>
                <a:lnTo>
                  <a:pt x="1553" y="5844"/>
                </a:lnTo>
                <a:cubicBezTo>
                  <a:pt x="1553" y="4269"/>
                  <a:pt x="1553" y="2626"/>
                  <a:pt x="1462" y="1279"/>
                </a:cubicBezTo>
                <a:lnTo>
                  <a:pt x="1462" y="1279"/>
                </a:lnTo>
                <a:cubicBezTo>
                  <a:pt x="1439" y="823"/>
                  <a:pt x="1393" y="389"/>
                  <a:pt x="1347" y="1"/>
                </a:cubicBezTo>
                <a:lnTo>
                  <a:pt x="1347" y="1"/>
                </a:lnTo>
                <a:cubicBezTo>
                  <a:pt x="1439" y="1325"/>
                  <a:pt x="708" y="2945"/>
                  <a:pt x="526" y="4840"/>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1"/>
          <p:cNvSpPr/>
          <p:nvPr/>
        </p:nvSpPr>
        <p:spPr>
          <a:xfrm>
            <a:off x="8468786" y="4739178"/>
            <a:ext cx="58950" cy="654972"/>
          </a:xfrm>
          <a:custGeom>
            <a:avLst/>
            <a:gdLst/>
            <a:ahLst/>
            <a:cxnLst/>
            <a:rect l="l" t="t" r="r" b="b"/>
            <a:pathLst>
              <a:path w="1736" h="19288" extrusionOk="0">
                <a:moveTo>
                  <a:pt x="343" y="6688"/>
                </a:moveTo>
                <a:cubicBezTo>
                  <a:pt x="320" y="9336"/>
                  <a:pt x="822" y="11641"/>
                  <a:pt x="799" y="13193"/>
                </a:cubicBezTo>
                <a:lnTo>
                  <a:pt x="799" y="13193"/>
                </a:lnTo>
                <a:cubicBezTo>
                  <a:pt x="799" y="13946"/>
                  <a:pt x="617" y="15179"/>
                  <a:pt x="434" y="16366"/>
                </a:cubicBezTo>
                <a:lnTo>
                  <a:pt x="434" y="16366"/>
                </a:lnTo>
                <a:cubicBezTo>
                  <a:pt x="229" y="17530"/>
                  <a:pt x="23" y="18671"/>
                  <a:pt x="0" y="19265"/>
                </a:cubicBezTo>
                <a:lnTo>
                  <a:pt x="0" y="19265"/>
                </a:lnTo>
                <a:lnTo>
                  <a:pt x="548" y="19287"/>
                </a:lnTo>
                <a:cubicBezTo>
                  <a:pt x="685" y="18831"/>
                  <a:pt x="959" y="17781"/>
                  <a:pt x="1187" y="16685"/>
                </a:cubicBezTo>
                <a:lnTo>
                  <a:pt x="1187" y="16685"/>
                </a:lnTo>
                <a:cubicBezTo>
                  <a:pt x="1393" y="15567"/>
                  <a:pt x="1598" y="14426"/>
                  <a:pt x="1644" y="13741"/>
                </a:cubicBezTo>
                <a:lnTo>
                  <a:pt x="1644" y="13741"/>
                </a:lnTo>
                <a:cubicBezTo>
                  <a:pt x="1735" y="12371"/>
                  <a:pt x="1302" y="11253"/>
                  <a:pt x="1073" y="8696"/>
                </a:cubicBezTo>
                <a:lnTo>
                  <a:pt x="1073" y="8696"/>
                </a:lnTo>
                <a:cubicBezTo>
                  <a:pt x="982" y="7624"/>
                  <a:pt x="982" y="6117"/>
                  <a:pt x="1005" y="4565"/>
                </a:cubicBezTo>
                <a:lnTo>
                  <a:pt x="1005" y="4565"/>
                </a:lnTo>
                <a:cubicBezTo>
                  <a:pt x="1005" y="2990"/>
                  <a:pt x="1005" y="1347"/>
                  <a:pt x="914" y="0"/>
                </a:cubicBezTo>
                <a:lnTo>
                  <a:pt x="914" y="0"/>
                </a:lnTo>
                <a:cubicBezTo>
                  <a:pt x="959" y="2032"/>
                  <a:pt x="343" y="4519"/>
                  <a:pt x="343" y="668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1"/>
          <p:cNvSpPr/>
          <p:nvPr/>
        </p:nvSpPr>
        <p:spPr>
          <a:xfrm>
            <a:off x="8293604" y="4863934"/>
            <a:ext cx="185306" cy="540298"/>
          </a:xfrm>
          <a:custGeom>
            <a:avLst/>
            <a:gdLst/>
            <a:ahLst/>
            <a:cxnLst/>
            <a:rect l="l" t="t" r="r" b="b"/>
            <a:pathLst>
              <a:path w="5457" h="15911" extrusionOk="0">
                <a:moveTo>
                  <a:pt x="366" y="4064"/>
                </a:moveTo>
                <a:cubicBezTo>
                  <a:pt x="686" y="5593"/>
                  <a:pt x="1462" y="8606"/>
                  <a:pt x="1987" y="9747"/>
                </a:cubicBezTo>
                <a:lnTo>
                  <a:pt x="1987" y="9747"/>
                </a:lnTo>
                <a:cubicBezTo>
                  <a:pt x="2261" y="10318"/>
                  <a:pt x="2557" y="11368"/>
                  <a:pt x="2968" y="12555"/>
                </a:cubicBezTo>
                <a:lnTo>
                  <a:pt x="2968" y="12555"/>
                </a:lnTo>
                <a:cubicBezTo>
                  <a:pt x="3197" y="13148"/>
                  <a:pt x="3425" y="13787"/>
                  <a:pt x="3722" y="14404"/>
                </a:cubicBezTo>
                <a:lnTo>
                  <a:pt x="3722" y="14404"/>
                </a:lnTo>
                <a:cubicBezTo>
                  <a:pt x="3858" y="14723"/>
                  <a:pt x="4018" y="15020"/>
                  <a:pt x="4178" y="15317"/>
                </a:cubicBezTo>
                <a:lnTo>
                  <a:pt x="4178" y="15317"/>
                </a:lnTo>
                <a:cubicBezTo>
                  <a:pt x="4269" y="15476"/>
                  <a:pt x="4338" y="15591"/>
                  <a:pt x="4383" y="15682"/>
                </a:cubicBezTo>
                <a:lnTo>
                  <a:pt x="4383" y="15682"/>
                </a:lnTo>
                <a:cubicBezTo>
                  <a:pt x="4429" y="15750"/>
                  <a:pt x="4452" y="15796"/>
                  <a:pt x="4475" y="15819"/>
                </a:cubicBezTo>
                <a:lnTo>
                  <a:pt x="4475" y="15819"/>
                </a:lnTo>
                <a:lnTo>
                  <a:pt x="5342" y="15910"/>
                </a:lnTo>
                <a:cubicBezTo>
                  <a:pt x="5388" y="15819"/>
                  <a:pt x="5433" y="15682"/>
                  <a:pt x="5433" y="15522"/>
                </a:cubicBezTo>
                <a:lnTo>
                  <a:pt x="5433" y="15522"/>
                </a:lnTo>
                <a:cubicBezTo>
                  <a:pt x="5456" y="15362"/>
                  <a:pt x="5433" y="15157"/>
                  <a:pt x="5411" y="14974"/>
                </a:cubicBezTo>
                <a:lnTo>
                  <a:pt x="5411" y="14974"/>
                </a:lnTo>
                <a:cubicBezTo>
                  <a:pt x="5365" y="14563"/>
                  <a:pt x="5296" y="14130"/>
                  <a:pt x="5228" y="13673"/>
                </a:cubicBezTo>
                <a:lnTo>
                  <a:pt x="5228" y="13673"/>
                </a:lnTo>
                <a:cubicBezTo>
                  <a:pt x="5091" y="12760"/>
                  <a:pt x="4908" y="11824"/>
                  <a:pt x="4749" y="11277"/>
                </a:cubicBezTo>
                <a:lnTo>
                  <a:pt x="4749" y="11277"/>
                </a:lnTo>
                <a:cubicBezTo>
                  <a:pt x="4406" y="10204"/>
                  <a:pt x="3653" y="9542"/>
                  <a:pt x="2740" y="7670"/>
                </a:cubicBezTo>
                <a:lnTo>
                  <a:pt x="2740" y="7670"/>
                </a:lnTo>
                <a:cubicBezTo>
                  <a:pt x="1964" y="6072"/>
                  <a:pt x="1188" y="3014"/>
                  <a:pt x="412" y="982"/>
                </a:cubicBezTo>
                <a:lnTo>
                  <a:pt x="412" y="982"/>
                </a:lnTo>
                <a:cubicBezTo>
                  <a:pt x="275" y="617"/>
                  <a:pt x="138" y="298"/>
                  <a:pt x="1" y="1"/>
                </a:cubicBezTo>
                <a:lnTo>
                  <a:pt x="1" y="1"/>
                </a:lnTo>
                <a:cubicBezTo>
                  <a:pt x="389" y="1028"/>
                  <a:pt x="69" y="2512"/>
                  <a:pt x="366" y="4064"/>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1"/>
          <p:cNvSpPr/>
          <p:nvPr/>
        </p:nvSpPr>
        <p:spPr>
          <a:xfrm>
            <a:off x="8307560" y="4897280"/>
            <a:ext cx="171350" cy="506952"/>
          </a:xfrm>
          <a:custGeom>
            <a:avLst/>
            <a:gdLst/>
            <a:ahLst/>
            <a:cxnLst/>
            <a:rect l="l" t="t" r="r" b="b"/>
            <a:pathLst>
              <a:path w="5046" h="14929" extrusionOk="0">
                <a:moveTo>
                  <a:pt x="1096" y="5387"/>
                </a:moveTo>
                <a:cubicBezTo>
                  <a:pt x="1804" y="7441"/>
                  <a:pt x="2945" y="9016"/>
                  <a:pt x="3379" y="10203"/>
                </a:cubicBezTo>
                <a:lnTo>
                  <a:pt x="3379" y="10203"/>
                </a:lnTo>
                <a:cubicBezTo>
                  <a:pt x="3607" y="10774"/>
                  <a:pt x="3813" y="11778"/>
                  <a:pt x="4018" y="12737"/>
                </a:cubicBezTo>
                <a:lnTo>
                  <a:pt x="4018" y="12737"/>
                </a:lnTo>
                <a:cubicBezTo>
                  <a:pt x="4132" y="13216"/>
                  <a:pt x="4224" y="13696"/>
                  <a:pt x="4315" y="14106"/>
                </a:cubicBezTo>
                <a:lnTo>
                  <a:pt x="4315" y="14106"/>
                </a:lnTo>
                <a:cubicBezTo>
                  <a:pt x="4360" y="14312"/>
                  <a:pt x="4406" y="14472"/>
                  <a:pt x="4406" y="14609"/>
                </a:cubicBezTo>
                <a:lnTo>
                  <a:pt x="4406" y="14609"/>
                </a:lnTo>
                <a:cubicBezTo>
                  <a:pt x="4406" y="14746"/>
                  <a:pt x="4406" y="14814"/>
                  <a:pt x="4383" y="14882"/>
                </a:cubicBezTo>
                <a:lnTo>
                  <a:pt x="4383" y="14882"/>
                </a:lnTo>
                <a:lnTo>
                  <a:pt x="4931" y="14928"/>
                </a:lnTo>
                <a:cubicBezTo>
                  <a:pt x="4977" y="14837"/>
                  <a:pt x="5022" y="14700"/>
                  <a:pt x="5022" y="14540"/>
                </a:cubicBezTo>
                <a:lnTo>
                  <a:pt x="5022" y="14540"/>
                </a:lnTo>
                <a:cubicBezTo>
                  <a:pt x="5045" y="14380"/>
                  <a:pt x="5022" y="14175"/>
                  <a:pt x="5000" y="13992"/>
                </a:cubicBezTo>
                <a:lnTo>
                  <a:pt x="5000" y="13992"/>
                </a:lnTo>
                <a:cubicBezTo>
                  <a:pt x="4954" y="13581"/>
                  <a:pt x="4885" y="13148"/>
                  <a:pt x="4817" y="12691"/>
                </a:cubicBezTo>
                <a:lnTo>
                  <a:pt x="4817" y="12691"/>
                </a:lnTo>
                <a:cubicBezTo>
                  <a:pt x="4680" y="11778"/>
                  <a:pt x="4497" y="10842"/>
                  <a:pt x="4338" y="10295"/>
                </a:cubicBezTo>
                <a:lnTo>
                  <a:pt x="4338" y="10295"/>
                </a:lnTo>
                <a:cubicBezTo>
                  <a:pt x="3995" y="9222"/>
                  <a:pt x="3242" y="8560"/>
                  <a:pt x="2329" y="6688"/>
                </a:cubicBezTo>
                <a:lnTo>
                  <a:pt x="2329" y="6688"/>
                </a:lnTo>
                <a:cubicBezTo>
                  <a:pt x="1553" y="5090"/>
                  <a:pt x="777" y="2032"/>
                  <a:pt x="1" y="0"/>
                </a:cubicBezTo>
                <a:lnTo>
                  <a:pt x="1" y="0"/>
                </a:lnTo>
                <a:cubicBezTo>
                  <a:pt x="503" y="1575"/>
                  <a:pt x="526" y="3698"/>
                  <a:pt x="1096" y="5387"/>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1"/>
          <p:cNvSpPr/>
          <p:nvPr/>
        </p:nvSpPr>
        <p:spPr>
          <a:xfrm>
            <a:off x="8480399" y="4870929"/>
            <a:ext cx="359678" cy="511604"/>
          </a:xfrm>
          <a:custGeom>
            <a:avLst/>
            <a:gdLst/>
            <a:ahLst/>
            <a:cxnLst/>
            <a:rect l="l" t="t" r="r" b="b"/>
            <a:pathLst>
              <a:path w="10592" h="15066" extrusionOk="0">
                <a:moveTo>
                  <a:pt x="7419" y="2990"/>
                </a:moveTo>
                <a:cubicBezTo>
                  <a:pt x="6301" y="4223"/>
                  <a:pt x="4178" y="6779"/>
                  <a:pt x="3539" y="7966"/>
                </a:cubicBezTo>
                <a:lnTo>
                  <a:pt x="3539" y="7966"/>
                </a:lnTo>
                <a:cubicBezTo>
                  <a:pt x="3196" y="8560"/>
                  <a:pt x="2489" y="9518"/>
                  <a:pt x="1781" y="10683"/>
                </a:cubicBezTo>
                <a:lnTo>
                  <a:pt x="1781" y="10683"/>
                </a:lnTo>
                <a:cubicBezTo>
                  <a:pt x="1074" y="11847"/>
                  <a:pt x="343" y="13262"/>
                  <a:pt x="1" y="14723"/>
                </a:cubicBezTo>
                <a:lnTo>
                  <a:pt x="1" y="14723"/>
                </a:lnTo>
                <a:lnTo>
                  <a:pt x="800" y="15065"/>
                </a:lnTo>
                <a:cubicBezTo>
                  <a:pt x="937" y="14905"/>
                  <a:pt x="1165" y="14631"/>
                  <a:pt x="1416" y="14312"/>
                </a:cubicBezTo>
                <a:lnTo>
                  <a:pt x="1416" y="14312"/>
                </a:lnTo>
                <a:cubicBezTo>
                  <a:pt x="1690" y="13992"/>
                  <a:pt x="1987" y="13627"/>
                  <a:pt x="2283" y="13262"/>
                </a:cubicBezTo>
                <a:lnTo>
                  <a:pt x="2283" y="13262"/>
                </a:lnTo>
                <a:cubicBezTo>
                  <a:pt x="2923" y="12509"/>
                  <a:pt x="3539" y="11733"/>
                  <a:pt x="3881" y="11230"/>
                </a:cubicBezTo>
                <a:lnTo>
                  <a:pt x="3881" y="11230"/>
                </a:lnTo>
                <a:cubicBezTo>
                  <a:pt x="4566" y="10272"/>
                  <a:pt x="4657" y="9222"/>
                  <a:pt x="5707" y="7259"/>
                </a:cubicBezTo>
                <a:lnTo>
                  <a:pt x="5707" y="7259"/>
                </a:lnTo>
                <a:cubicBezTo>
                  <a:pt x="6620" y="5593"/>
                  <a:pt x="8789" y="3036"/>
                  <a:pt x="10044" y="1005"/>
                </a:cubicBezTo>
                <a:lnTo>
                  <a:pt x="10044" y="1005"/>
                </a:lnTo>
                <a:cubicBezTo>
                  <a:pt x="10249" y="639"/>
                  <a:pt x="10455" y="320"/>
                  <a:pt x="10592" y="0"/>
                </a:cubicBezTo>
                <a:lnTo>
                  <a:pt x="10592" y="0"/>
                </a:lnTo>
                <a:cubicBezTo>
                  <a:pt x="9976" y="1027"/>
                  <a:pt x="8560" y="1735"/>
                  <a:pt x="7419" y="2990"/>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1"/>
          <p:cNvSpPr/>
          <p:nvPr/>
        </p:nvSpPr>
        <p:spPr>
          <a:xfrm>
            <a:off x="8490484" y="4905022"/>
            <a:ext cx="330984" cy="477510"/>
          </a:xfrm>
          <a:custGeom>
            <a:avLst/>
            <a:gdLst/>
            <a:ahLst/>
            <a:cxnLst/>
            <a:rect l="l" t="t" r="r" b="b"/>
            <a:pathLst>
              <a:path w="9747" h="14062" extrusionOk="0">
                <a:moveTo>
                  <a:pt x="5821" y="4406"/>
                </a:moveTo>
                <a:cubicBezTo>
                  <a:pt x="5136" y="5342"/>
                  <a:pt x="4634" y="6300"/>
                  <a:pt x="4200" y="7191"/>
                </a:cubicBezTo>
                <a:lnTo>
                  <a:pt x="4200" y="7191"/>
                </a:lnTo>
                <a:cubicBezTo>
                  <a:pt x="3790" y="8058"/>
                  <a:pt x="3447" y="8834"/>
                  <a:pt x="3105" y="9405"/>
                </a:cubicBezTo>
                <a:lnTo>
                  <a:pt x="3105" y="9405"/>
                </a:lnTo>
                <a:cubicBezTo>
                  <a:pt x="2762" y="9975"/>
                  <a:pt x="2078" y="10820"/>
                  <a:pt x="1439" y="11664"/>
                </a:cubicBezTo>
                <a:lnTo>
                  <a:pt x="1439" y="11664"/>
                </a:lnTo>
                <a:cubicBezTo>
                  <a:pt x="1119" y="12098"/>
                  <a:pt x="822" y="12509"/>
                  <a:pt x="571" y="12897"/>
                </a:cubicBezTo>
                <a:lnTo>
                  <a:pt x="571" y="12897"/>
                </a:lnTo>
                <a:cubicBezTo>
                  <a:pt x="320" y="13262"/>
                  <a:pt x="115" y="13605"/>
                  <a:pt x="1" y="13856"/>
                </a:cubicBezTo>
                <a:lnTo>
                  <a:pt x="1" y="13856"/>
                </a:lnTo>
                <a:lnTo>
                  <a:pt x="503" y="14061"/>
                </a:lnTo>
                <a:cubicBezTo>
                  <a:pt x="640" y="13901"/>
                  <a:pt x="868" y="13627"/>
                  <a:pt x="1119" y="13308"/>
                </a:cubicBezTo>
                <a:lnTo>
                  <a:pt x="1119" y="13308"/>
                </a:lnTo>
                <a:cubicBezTo>
                  <a:pt x="1393" y="12988"/>
                  <a:pt x="1690" y="12623"/>
                  <a:pt x="1986" y="12258"/>
                </a:cubicBezTo>
                <a:lnTo>
                  <a:pt x="1986" y="12258"/>
                </a:lnTo>
                <a:cubicBezTo>
                  <a:pt x="2626" y="11505"/>
                  <a:pt x="3242" y="10729"/>
                  <a:pt x="3584" y="10226"/>
                </a:cubicBezTo>
                <a:lnTo>
                  <a:pt x="3584" y="10226"/>
                </a:lnTo>
                <a:cubicBezTo>
                  <a:pt x="4269" y="9268"/>
                  <a:pt x="4360" y="8218"/>
                  <a:pt x="5410" y="6255"/>
                </a:cubicBezTo>
                <a:lnTo>
                  <a:pt x="5410" y="6255"/>
                </a:lnTo>
                <a:cubicBezTo>
                  <a:pt x="6323" y="4589"/>
                  <a:pt x="8492" y="2032"/>
                  <a:pt x="9747" y="1"/>
                </a:cubicBezTo>
                <a:lnTo>
                  <a:pt x="9747" y="1"/>
                </a:lnTo>
                <a:cubicBezTo>
                  <a:pt x="8720" y="1461"/>
                  <a:pt x="6917" y="2854"/>
                  <a:pt x="5821" y="4406"/>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1"/>
          <p:cNvSpPr/>
          <p:nvPr/>
        </p:nvSpPr>
        <p:spPr>
          <a:xfrm>
            <a:off x="8197507" y="5024379"/>
            <a:ext cx="272101" cy="389153"/>
          </a:xfrm>
          <a:custGeom>
            <a:avLst/>
            <a:gdLst/>
            <a:ahLst/>
            <a:cxnLst/>
            <a:rect l="l" t="t" r="r" b="b"/>
            <a:pathLst>
              <a:path w="8013" h="11460" extrusionOk="0">
                <a:moveTo>
                  <a:pt x="1188" y="3151"/>
                </a:moveTo>
                <a:cubicBezTo>
                  <a:pt x="1781" y="4292"/>
                  <a:pt x="3128" y="6437"/>
                  <a:pt x="3835" y="7145"/>
                </a:cubicBezTo>
                <a:lnTo>
                  <a:pt x="3835" y="7145"/>
                </a:lnTo>
                <a:cubicBezTo>
                  <a:pt x="4178" y="7510"/>
                  <a:pt x="4680" y="8241"/>
                  <a:pt x="5273" y="9040"/>
                </a:cubicBezTo>
                <a:lnTo>
                  <a:pt x="5273" y="9040"/>
                </a:lnTo>
                <a:cubicBezTo>
                  <a:pt x="5867" y="9861"/>
                  <a:pt x="6529" y="10729"/>
                  <a:pt x="7282" y="11459"/>
                </a:cubicBezTo>
                <a:lnTo>
                  <a:pt x="7282" y="11459"/>
                </a:lnTo>
                <a:lnTo>
                  <a:pt x="8012" y="11003"/>
                </a:lnTo>
                <a:cubicBezTo>
                  <a:pt x="7967" y="10660"/>
                  <a:pt x="7784" y="9953"/>
                  <a:pt x="7510" y="9222"/>
                </a:cubicBezTo>
                <a:lnTo>
                  <a:pt x="7510" y="9222"/>
                </a:lnTo>
                <a:cubicBezTo>
                  <a:pt x="7236" y="8492"/>
                  <a:pt x="6871" y="7761"/>
                  <a:pt x="6620" y="7373"/>
                </a:cubicBezTo>
                <a:lnTo>
                  <a:pt x="6620" y="7373"/>
                </a:lnTo>
                <a:cubicBezTo>
                  <a:pt x="6118" y="6597"/>
                  <a:pt x="5273" y="6346"/>
                  <a:pt x="4064" y="5182"/>
                </a:cubicBezTo>
                <a:lnTo>
                  <a:pt x="4064" y="5182"/>
                </a:lnTo>
                <a:cubicBezTo>
                  <a:pt x="3036" y="4178"/>
                  <a:pt x="1713" y="1987"/>
                  <a:pt x="571" y="640"/>
                </a:cubicBezTo>
                <a:lnTo>
                  <a:pt x="571" y="640"/>
                </a:lnTo>
                <a:cubicBezTo>
                  <a:pt x="366" y="389"/>
                  <a:pt x="183" y="183"/>
                  <a:pt x="1" y="1"/>
                </a:cubicBezTo>
                <a:lnTo>
                  <a:pt x="1" y="1"/>
                </a:lnTo>
                <a:cubicBezTo>
                  <a:pt x="548" y="686"/>
                  <a:pt x="594" y="2032"/>
                  <a:pt x="1188" y="3151"/>
                </a:cubicBezTo>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1"/>
          <p:cNvSpPr/>
          <p:nvPr/>
        </p:nvSpPr>
        <p:spPr>
          <a:xfrm>
            <a:off x="8216896" y="5046078"/>
            <a:ext cx="252712" cy="361240"/>
          </a:xfrm>
          <a:custGeom>
            <a:avLst/>
            <a:gdLst/>
            <a:ahLst/>
            <a:cxnLst/>
            <a:rect l="l" t="t" r="r" b="b"/>
            <a:pathLst>
              <a:path w="7442" h="10638" extrusionOk="0">
                <a:moveTo>
                  <a:pt x="2123" y="3950"/>
                </a:moveTo>
                <a:cubicBezTo>
                  <a:pt x="3173" y="5365"/>
                  <a:pt x="4543" y="6209"/>
                  <a:pt x="5182" y="7008"/>
                </a:cubicBezTo>
                <a:lnTo>
                  <a:pt x="5182" y="7008"/>
                </a:lnTo>
                <a:cubicBezTo>
                  <a:pt x="5501" y="7396"/>
                  <a:pt x="5889" y="8127"/>
                  <a:pt x="6209" y="8857"/>
                </a:cubicBezTo>
                <a:lnTo>
                  <a:pt x="6209" y="8857"/>
                </a:lnTo>
                <a:cubicBezTo>
                  <a:pt x="6528" y="9587"/>
                  <a:pt x="6779" y="10318"/>
                  <a:pt x="6985" y="10637"/>
                </a:cubicBezTo>
                <a:lnTo>
                  <a:pt x="6985" y="10637"/>
                </a:lnTo>
                <a:lnTo>
                  <a:pt x="7441" y="10364"/>
                </a:lnTo>
                <a:cubicBezTo>
                  <a:pt x="7396" y="10021"/>
                  <a:pt x="7213" y="9314"/>
                  <a:pt x="6939" y="8583"/>
                </a:cubicBezTo>
                <a:lnTo>
                  <a:pt x="6939" y="8583"/>
                </a:lnTo>
                <a:cubicBezTo>
                  <a:pt x="6665" y="7853"/>
                  <a:pt x="6300" y="7122"/>
                  <a:pt x="6049" y="6734"/>
                </a:cubicBezTo>
                <a:lnTo>
                  <a:pt x="6049" y="6734"/>
                </a:lnTo>
                <a:cubicBezTo>
                  <a:pt x="5547" y="5958"/>
                  <a:pt x="4702" y="5707"/>
                  <a:pt x="3493" y="4543"/>
                </a:cubicBezTo>
                <a:lnTo>
                  <a:pt x="3493" y="4543"/>
                </a:lnTo>
                <a:cubicBezTo>
                  <a:pt x="2465" y="3539"/>
                  <a:pt x="1142" y="1348"/>
                  <a:pt x="0" y="1"/>
                </a:cubicBezTo>
                <a:lnTo>
                  <a:pt x="0" y="1"/>
                </a:lnTo>
                <a:cubicBezTo>
                  <a:pt x="776" y="1096"/>
                  <a:pt x="1256" y="2808"/>
                  <a:pt x="2123" y="3950"/>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1"/>
          <p:cNvSpPr/>
          <p:nvPr/>
        </p:nvSpPr>
        <p:spPr>
          <a:xfrm>
            <a:off x="8452521" y="4939895"/>
            <a:ext cx="189924" cy="445726"/>
          </a:xfrm>
          <a:custGeom>
            <a:avLst/>
            <a:gdLst/>
            <a:ahLst/>
            <a:cxnLst/>
            <a:rect l="l" t="t" r="r" b="b"/>
            <a:pathLst>
              <a:path w="5593" h="13126" extrusionOk="0">
                <a:moveTo>
                  <a:pt x="4999" y="1576"/>
                </a:moveTo>
                <a:cubicBezTo>
                  <a:pt x="4657" y="2078"/>
                  <a:pt x="4246" y="2580"/>
                  <a:pt x="3926" y="3128"/>
                </a:cubicBezTo>
                <a:lnTo>
                  <a:pt x="3926" y="3128"/>
                </a:lnTo>
                <a:cubicBezTo>
                  <a:pt x="3607" y="3676"/>
                  <a:pt x="3104" y="4475"/>
                  <a:pt x="2625" y="5251"/>
                </a:cubicBezTo>
                <a:lnTo>
                  <a:pt x="2625" y="5251"/>
                </a:lnTo>
                <a:cubicBezTo>
                  <a:pt x="2169" y="6027"/>
                  <a:pt x="1735" y="6826"/>
                  <a:pt x="1575" y="7328"/>
                </a:cubicBezTo>
                <a:lnTo>
                  <a:pt x="1575" y="7328"/>
                </a:lnTo>
                <a:cubicBezTo>
                  <a:pt x="1415" y="7830"/>
                  <a:pt x="982" y="8652"/>
                  <a:pt x="639" y="9633"/>
                </a:cubicBezTo>
                <a:lnTo>
                  <a:pt x="639" y="9633"/>
                </a:lnTo>
                <a:cubicBezTo>
                  <a:pt x="274" y="10637"/>
                  <a:pt x="0" y="11824"/>
                  <a:pt x="46" y="12966"/>
                </a:cubicBezTo>
                <a:lnTo>
                  <a:pt x="46" y="12966"/>
                </a:lnTo>
                <a:lnTo>
                  <a:pt x="913" y="13125"/>
                </a:lnTo>
                <a:cubicBezTo>
                  <a:pt x="1096" y="12851"/>
                  <a:pt x="1461" y="12212"/>
                  <a:pt x="1849" y="11550"/>
                </a:cubicBezTo>
                <a:lnTo>
                  <a:pt x="1849" y="11550"/>
                </a:lnTo>
                <a:cubicBezTo>
                  <a:pt x="2214" y="10911"/>
                  <a:pt x="2602" y="10249"/>
                  <a:pt x="2785" y="9838"/>
                </a:cubicBezTo>
                <a:lnTo>
                  <a:pt x="2785" y="9838"/>
                </a:lnTo>
                <a:cubicBezTo>
                  <a:pt x="3150" y="9040"/>
                  <a:pt x="2945" y="8241"/>
                  <a:pt x="3447" y="6643"/>
                </a:cubicBezTo>
                <a:lnTo>
                  <a:pt x="3447" y="6643"/>
                </a:lnTo>
                <a:cubicBezTo>
                  <a:pt x="3675" y="5958"/>
                  <a:pt x="4154" y="5068"/>
                  <a:pt x="4611" y="4087"/>
                </a:cubicBezTo>
                <a:lnTo>
                  <a:pt x="4611" y="4087"/>
                </a:lnTo>
                <a:cubicBezTo>
                  <a:pt x="4839" y="3607"/>
                  <a:pt x="5045" y="3082"/>
                  <a:pt x="5227" y="2557"/>
                </a:cubicBezTo>
                <a:lnTo>
                  <a:pt x="5227" y="2557"/>
                </a:lnTo>
                <a:cubicBezTo>
                  <a:pt x="5387" y="2032"/>
                  <a:pt x="5524" y="1484"/>
                  <a:pt x="5570" y="982"/>
                </a:cubicBezTo>
                <a:lnTo>
                  <a:pt x="5570" y="982"/>
                </a:lnTo>
                <a:cubicBezTo>
                  <a:pt x="5570" y="800"/>
                  <a:pt x="5592" y="640"/>
                  <a:pt x="5592" y="480"/>
                </a:cubicBezTo>
                <a:lnTo>
                  <a:pt x="5592" y="480"/>
                </a:lnTo>
                <a:cubicBezTo>
                  <a:pt x="5592" y="298"/>
                  <a:pt x="5592" y="161"/>
                  <a:pt x="5570" y="1"/>
                </a:cubicBezTo>
                <a:lnTo>
                  <a:pt x="5570" y="1"/>
                </a:lnTo>
                <a:cubicBezTo>
                  <a:pt x="5570" y="503"/>
                  <a:pt x="5318" y="1051"/>
                  <a:pt x="4999" y="1576"/>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1"/>
          <p:cNvSpPr/>
          <p:nvPr/>
        </p:nvSpPr>
        <p:spPr>
          <a:xfrm>
            <a:off x="8464915" y="4973241"/>
            <a:ext cx="176749" cy="412380"/>
          </a:xfrm>
          <a:custGeom>
            <a:avLst/>
            <a:gdLst/>
            <a:ahLst/>
            <a:cxnLst/>
            <a:rect l="l" t="t" r="r" b="b"/>
            <a:pathLst>
              <a:path w="5205" h="12144" extrusionOk="0">
                <a:moveTo>
                  <a:pt x="4246" y="2192"/>
                </a:moveTo>
                <a:cubicBezTo>
                  <a:pt x="3812" y="2876"/>
                  <a:pt x="3333" y="3493"/>
                  <a:pt x="3013" y="4154"/>
                </a:cubicBezTo>
                <a:lnTo>
                  <a:pt x="3013" y="4154"/>
                </a:lnTo>
                <a:cubicBezTo>
                  <a:pt x="2625" y="4931"/>
                  <a:pt x="2351" y="5729"/>
                  <a:pt x="2169" y="6437"/>
                </a:cubicBezTo>
                <a:lnTo>
                  <a:pt x="2169" y="6437"/>
                </a:lnTo>
                <a:cubicBezTo>
                  <a:pt x="2009" y="7167"/>
                  <a:pt x="1895" y="7807"/>
                  <a:pt x="1735" y="8286"/>
                </a:cubicBezTo>
                <a:lnTo>
                  <a:pt x="1735" y="8286"/>
                </a:lnTo>
                <a:cubicBezTo>
                  <a:pt x="1552" y="8742"/>
                  <a:pt x="1164" y="9473"/>
                  <a:pt x="799" y="10203"/>
                </a:cubicBezTo>
                <a:lnTo>
                  <a:pt x="799" y="10203"/>
                </a:lnTo>
                <a:cubicBezTo>
                  <a:pt x="434" y="10934"/>
                  <a:pt x="92" y="11641"/>
                  <a:pt x="0" y="12052"/>
                </a:cubicBezTo>
                <a:lnTo>
                  <a:pt x="0" y="12052"/>
                </a:lnTo>
                <a:lnTo>
                  <a:pt x="548" y="12143"/>
                </a:lnTo>
                <a:cubicBezTo>
                  <a:pt x="731" y="11869"/>
                  <a:pt x="1096" y="11230"/>
                  <a:pt x="1484" y="10568"/>
                </a:cubicBezTo>
                <a:lnTo>
                  <a:pt x="1484" y="10568"/>
                </a:lnTo>
                <a:cubicBezTo>
                  <a:pt x="1849" y="9929"/>
                  <a:pt x="2237" y="9267"/>
                  <a:pt x="2420" y="8856"/>
                </a:cubicBezTo>
                <a:lnTo>
                  <a:pt x="2420" y="8856"/>
                </a:lnTo>
                <a:cubicBezTo>
                  <a:pt x="2785" y="8058"/>
                  <a:pt x="2580" y="7259"/>
                  <a:pt x="3082" y="5661"/>
                </a:cubicBezTo>
                <a:lnTo>
                  <a:pt x="3082" y="5661"/>
                </a:lnTo>
                <a:cubicBezTo>
                  <a:pt x="3310" y="4976"/>
                  <a:pt x="3789" y="4086"/>
                  <a:pt x="4246" y="3105"/>
                </a:cubicBezTo>
                <a:lnTo>
                  <a:pt x="4246" y="3105"/>
                </a:lnTo>
                <a:cubicBezTo>
                  <a:pt x="4474" y="2625"/>
                  <a:pt x="4680" y="2100"/>
                  <a:pt x="4862" y="1575"/>
                </a:cubicBezTo>
                <a:lnTo>
                  <a:pt x="4862" y="1575"/>
                </a:lnTo>
                <a:cubicBezTo>
                  <a:pt x="5022" y="1050"/>
                  <a:pt x="5159" y="502"/>
                  <a:pt x="5205" y="0"/>
                </a:cubicBezTo>
                <a:lnTo>
                  <a:pt x="5205" y="0"/>
                </a:lnTo>
                <a:cubicBezTo>
                  <a:pt x="5090" y="754"/>
                  <a:pt x="4680" y="1507"/>
                  <a:pt x="4246" y="2192"/>
                </a:cubicBezTo>
                <a:close/>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1"/>
          <p:cNvSpPr/>
          <p:nvPr/>
        </p:nvSpPr>
        <p:spPr>
          <a:xfrm>
            <a:off x="8461825" y="5036027"/>
            <a:ext cx="415470" cy="366639"/>
          </a:xfrm>
          <a:custGeom>
            <a:avLst/>
            <a:gdLst/>
            <a:ahLst/>
            <a:cxnLst/>
            <a:rect l="l" t="t" r="r" b="b"/>
            <a:pathLst>
              <a:path w="12235" h="10797" extrusionOk="0">
                <a:moveTo>
                  <a:pt x="8765" y="1666"/>
                </a:moveTo>
                <a:cubicBezTo>
                  <a:pt x="7487" y="2465"/>
                  <a:pt x="5136" y="4246"/>
                  <a:pt x="4360" y="5159"/>
                </a:cubicBezTo>
                <a:lnTo>
                  <a:pt x="4360" y="5159"/>
                </a:lnTo>
                <a:cubicBezTo>
                  <a:pt x="3949" y="5615"/>
                  <a:pt x="3173" y="6277"/>
                  <a:pt x="2305" y="7144"/>
                </a:cubicBezTo>
                <a:lnTo>
                  <a:pt x="2305" y="7144"/>
                </a:lnTo>
                <a:cubicBezTo>
                  <a:pt x="1461" y="8012"/>
                  <a:pt x="571" y="9085"/>
                  <a:pt x="0" y="10272"/>
                </a:cubicBezTo>
                <a:lnTo>
                  <a:pt x="0" y="10272"/>
                </a:lnTo>
                <a:lnTo>
                  <a:pt x="685" y="10796"/>
                </a:lnTo>
                <a:cubicBezTo>
                  <a:pt x="1027" y="10591"/>
                  <a:pt x="1712" y="10089"/>
                  <a:pt x="2397" y="9587"/>
                </a:cubicBezTo>
                <a:lnTo>
                  <a:pt x="2397" y="9587"/>
                </a:lnTo>
                <a:cubicBezTo>
                  <a:pt x="3104" y="9085"/>
                  <a:pt x="3835" y="8537"/>
                  <a:pt x="4223" y="8194"/>
                </a:cubicBezTo>
                <a:lnTo>
                  <a:pt x="4223" y="8194"/>
                </a:lnTo>
                <a:cubicBezTo>
                  <a:pt x="4999" y="7487"/>
                  <a:pt x="5227" y="6574"/>
                  <a:pt x="6505" y="5067"/>
                </a:cubicBezTo>
                <a:lnTo>
                  <a:pt x="6505" y="5067"/>
                </a:lnTo>
                <a:cubicBezTo>
                  <a:pt x="7578" y="3789"/>
                  <a:pt x="9998" y="2077"/>
                  <a:pt x="11527" y="685"/>
                </a:cubicBezTo>
                <a:lnTo>
                  <a:pt x="11527" y="685"/>
                </a:lnTo>
                <a:cubicBezTo>
                  <a:pt x="11801" y="457"/>
                  <a:pt x="12029" y="206"/>
                  <a:pt x="12234" y="0"/>
                </a:cubicBezTo>
                <a:lnTo>
                  <a:pt x="12234" y="0"/>
                </a:lnTo>
                <a:cubicBezTo>
                  <a:pt x="11481" y="685"/>
                  <a:pt x="10020" y="867"/>
                  <a:pt x="8765" y="1666"/>
                </a:cubicBezTo>
                <a:close/>
              </a:path>
            </a:pathLst>
          </a:custGeom>
          <a:solidFill>
            <a:srgbClr val="5E89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1"/>
          <p:cNvSpPr/>
          <p:nvPr/>
        </p:nvSpPr>
        <p:spPr>
          <a:xfrm>
            <a:off x="8470348" y="5059253"/>
            <a:ext cx="382905" cy="343412"/>
          </a:xfrm>
          <a:custGeom>
            <a:avLst/>
            <a:gdLst/>
            <a:ahLst/>
            <a:cxnLst/>
            <a:rect l="l" t="t" r="r" b="b"/>
            <a:pathLst>
              <a:path w="11276" h="10113" extrusionOk="0">
                <a:moveTo>
                  <a:pt x="6893" y="2808"/>
                </a:moveTo>
                <a:cubicBezTo>
                  <a:pt x="5341" y="4155"/>
                  <a:pt x="4428" y="5776"/>
                  <a:pt x="3629" y="6643"/>
                </a:cubicBezTo>
                <a:lnTo>
                  <a:pt x="3629" y="6643"/>
                </a:lnTo>
                <a:cubicBezTo>
                  <a:pt x="3219" y="7054"/>
                  <a:pt x="2465" y="7647"/>
                  <a:pt x="1735" y="8241"/>
                </a:cubicBezTo>
                <a:lnTo>
                  <a:pt x="1735" y="8241"/>
                </a:lnTo>
                <a:cubicBezTo>
                  <a:pt x="1370" y="8515"/>
                  <a:pt x="1004" y="8811"/>
                  <a:pt x="708" y="9085"/>
                </a:cubicBezTo>
                <a:lnTo>
                  <a:pt x="708" y="9085"/>
                </a:lnTo>
                <a:cubicBezTo>
                  <a:pt x="411" y="9359"/>
                  <a:pt x="160" y="9588"/>
                  <a:pt x="0" y="9770"/>
                </a:cubicBezTo>
                <a:lnTo>
                  <a:pt x="0" y="9770"/>
                </a:lnTo>
                <a:lnTo>
                  <a:pt x="434" y="10112"/>
                </a:lnTo>
                <a:cubicBezTo>
                  <a:pt x="776" y="9907"/>
                  <a:pt x="1461" y="9405"/>
                  <a:pt x="2146" y="8903"/>
                </a:cubicBezTo>
                <a:lnTo>
                  <a:pt x="2146" y="8903"/>
                </a:lnTo>
                <a:cubicBezTo>
                  <a:pt x="2853" y="8401"/>
                  <a:pt x="3584" y="7853"/>
                  <a:pt x="3972" y="7510"/>
                </a:cubicBezTo>
                <a:lnTo>
                  <a:pt x="3972" y="7510"/>
                </a:lnTo>
                <a:cubicBezTo>
                  <a:pt x="4748" y="6803"/>
                  <a:pt x="4976" y="5890"/>
                  <a:pt x="6254" y="4383"/>
                </a:cubicBezTo>
                <a:lnTo>
                  <a:pt x="6254" y="4383"/>
                </a:lnTo>
                <a:cubicBezTo>
                  <a:pt x="7327" y="3105"/>
                  <a:pt x="9747" y="1393"/>
                  <a:pt x="11276" y="1"/>
                </a:cubicBezTo>
                <a:lnTo>
                  <a:pt x="11276" y="1"/>
                </a:lnTo>
                <a:cubicBezTo>
                  <a:pt x="10043" y="982"/>
                  <a:pt x="8172" y="1713"/>
                  <a:pt x="6893" y="2808"/>
                </a:cubicBezTo>
              </a:path>
            </a:pathLst>
          </a:custGeom>
          <a:solidFill>
            <a:srgbClr val="316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1"/>
          <p:cNvSpPr/>
          <p:nvPr/>
        </p:nvSpPr>
        <p:spPr>
          <a:xfrm>
            <a:off x="370074" y="4809706"/>
            <a:ext cx="141127" cy="300762"/>
          </a:xfrm>
          <a:custGeom>
            <a:avLst/>
            <a:gdLst/>
            <a:ahLst/>
            <a:cxnLst/>
            <a:rect l="l" t="t" r="r" b="b"/>
            <a:pathLst>
              <a:path w="4156" h="8857" extrusionOk="0">
                <a:moveTo>
                  <a:pt x="2763" y="1917"/>
                </a:moveTo>
                <a:cubicBezTo>
                  <a:pt x="2649" y="2146"/>
                  <a:pt x="2534" y="2397"/>
                  <a:pt x="2420" y="2694"/>
                </a:cubicBezTo>
                <a:lnTo>
                  <a:pt x="2420" y="2694"/>
                </a:lnTo>
                <a:cubicBezTo>
                  <a:pt x="2306" y="2990"/>
                  <a:pt x="2192" y="3333"/>
                  <a:pt x="2124" y="3652"/>
                </a:cubicBezTo>
                <a:lnTo>
                  <a:pt x="2124" y="3652"/>
                </a:lnTo>
                <a:cubicBezTo>
                  <a:pt x="1941" y="4314"/>
                  <a:pt x="1804" y="4930"/>
                  <a:pt x="1758" y="5273"/>
                </a:cubicBezTo>
                <a:lnTo>
                  <a:pt x="1758" y="5273"/>
                </a:lnTo>
                <a:cubicBezTo>
                  <a:pt x="1713" y="5615"/>
                  <a:pt x="1530" y="6209"/>
                  <a:pt x="1233" y="6756"/>
                </a:cubicBezTo>
                <a:lnTo>
                  <a:pt x="1233" y="6756"/>
                </a:lnTo>
                <a:cubicBezTo>
                  <a:pt x="914" y="7327"/>
                  <a:pt x="480" y="7898"/>
                  <a:pt x="1" y="8423"/>
                </a:cubicBezTo>
                <a:lnTo>
                  <a:pt x="1" y="8423"/>
                </a:lnTo>
                <a:lnTo>
                  <a:pt x="298" y="8856"/>
                </a:lnTo>
                <a:cubicBezTo>
                  <a:pt x="526" y="8788"/>
                  <a:pt x="1028" y="8582"/>
                  <a:pt x="1485" y="8217"/>
                </a:cubicBezTo>
                <a:lnTo>
                  <a:pt x="1485" y="8217"/>
                </a:lnTo>
                <a:cubicBezTo>
                  <a:pt x="1713" y="8035"/>
                  <a:pt x="1918" y="7806"/>
                  <a:pt x="2101" y="7601"/>
                </a:cubicBezTo>
                <a:lnTo>
                  <a:pt x="2101" y="7601"/>
                </a:lnTo>
                <a:cubicBezTo>
                  <a:pt x="2283" y="7396"/>
                  <a:pt x="2420" y="7167"/>
                  <a:pt x="2489" y="7008"/>
                </a:cubicBezTo>
                <a:lnTo>
                  <a:pt x="2489" y="7008"/>
                </a:lnTo>
                <a:cubicBezTo>
                  <a:pt x="2671" y="6665"/>
                  <a:pt x="2717" y="6346"/>
                  <a:pt x="2740" y="5935"/>
                </a:cubicBezTo>
                <a:lnTo>
                  <a:pt x="2740" y="5935"/>
                </a:lnTo>
                <a:cubicBezTo>
                  <a:pt x="2763" y="5547"/>
                  <a:pt x="2740" y="5067"/>
                  <a:pt x="2786" y="4451"/>
                </a:cubicBezTo>
                <a:lnTo>
                  <a:pt x="2786" y="4451"/>
                </a:lnTo>
                <a:cubicBezTo>
                  <a:pt x="2831" y="3926"/>
                  <a:pt x="2945" y="3241"/>
                  <a:pt x="3196" y="2557"/>
                </a:cubicBezTo>
                <a:lnTo>
                  <a:pt x="3196" y="2557"/>
                </a:lnTo>
                <a:cubicBezTo>
                  <a:pt x="3425" y="1872"/>
                  <a:pt x="3721" y="1164"/>
                  <a:pt x="3950" y="571"/>
                </a:cubicBezTo>
                <a:lnTo>
                  <a:pt x="3950" y="571"/>
                </a:lnTo>
                <a:cubicBezTo>
                  <a:pt x="4018" y="365"/>
                  <a:pt x="4087" y="183"/>
                  <a:pt x="4155" y="0"/>
                </a:cubicBezTo>
                <a:lnTo>
                  <a:pt x="4155" y="0"/>
                </a:lnTo>
                <a:cubicBezTo>
                  <a:pt x="3904" y="571"/>
                  <a:pt x="3174" y="1096"/>
                  <a:pt x="2763" y="1917"/>
                </a:cubicBezTo>
                <a:close/>
              </a:path>
            </a:pathLst>
          </a:custGeom>
          <a:solidFill>
            <a:srgbClr val="2956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1"/>
          <p:cNvSpPr/>
          <p:nvPr/>
        </p:nvSpPr>
        <p:spPr>
          <a:xfrm>
            <a:off x="373946" y="4829061"/>
            <a:ext cx="130261" cy="281406"/>
          </a:xfrm>
          <a:custGeom>
            <a:avLst/>
            <a:gdLst/>
            <a:ahLst/>
            <a:cxnLst/>
            <a:rect l="l" t="t" r="r" b="b"/>
            <a:pathLst>
              <a:path w="3836" h="8287" extrusionOk="0">
                <a:moveTo>
                  <a:pt x="2420" y="2854"/>
                </a:moveTo>
                <a:cubicBezTo>
                  <a:pt x="2284" y="3493"/>
                  <a:pt x="2261" y="4087"/>
                  <a:pt x="2238" y="4611"/>
                </a:cubicBezTo>
                <a:lnTo>
                  <a:pt x="2238" y="4611"/>
                </a:lnTo>
                <a:cubicBezTo>
                  <a:pt x="2192" y="5159"/>
                  <a:pt x="2147" y="5639"/>
                  <a:pt x="2010" y="5981"/>
                </a:cubicBezTo>
                <a:lnTo>
                  <a:pt x="2010" y="5981"/>
                </a:lnTo>
                <a:cubicBezTo>
                  <a:pt x="1987" y="6072"/>
                  <a:pt x="1941" y="6186"/>
                  <a:pt x="1873" y="6278"/>
                </a:cubicBezTo>
                <a:lnTo>
                  <a:pt x="1873" y="6278"/>
                </a:lnTo>
                <a:cubicBezTo>
                  <a:pt x="1827" y="6392"/>
                  <a:pt x="1759" y="6506"/>
                  <a:pt x="1667" y="6620"/>
                </a:cubicBezTo>
                <a:lnTo>
                  <a:pt x="1667" y="6620"/>
                </a:lnTo>
                <a:cubicBezTo>
                  <a:pt x="1507" y="6826"/>
                  <a:pt x="1325" y="7054"/>
                  <a:pt x="1119" y="7236"/>
                </a:cubicBezTo>
                <a:lnTo>
                  <a:pt x="1119" y="7236"/>
                </a:lnTo>
                <a:cubicBezTo>
                  <a:pt x="891" y="7419"/>
                  <a:pt x="686" y="7579"/>
                  <a:pt x="480" y="7716"/>
                </a:cubicBezTo>
                <a:lnTo>
                  <a:pt x="480" y="7716"/>
                </a:lnTo>
                <a:cubicBezTo>
                  <a:pt x="275" y="7830"/>
                  <a:pt x="115" y="7921"/>
                  <a:pt x="1" y="8012"/>
                </a:cubicBezTo>
                <a:lnTo>
                  <a:pt x="1" y="8012"/>
                </a:lnTo>
                <a:lnTo>
                  <a:pt x="184" y="8286"/>
                </a:lnTo>
                <a:cubicBezTo>
                  <a:pt x="412" y="8218"/>
                  <a:pt x="914" y="8012"/>
                  <a:pt x="1371" y="7647"/>
                </a:cubicBezTo>
                <a:lnTo>
                  <a:pt x="1371" y="7647"/>
                </a:lnTo>
                <a:cubicBezTo>
                  <a:pt x="1599" y="7465"/>
                  <a:pt x="1804" y="7236"/>
                  <a:pt x="1987" y="7031"/>
                </a:cubicBezTo>
                <a:lnTo>
                  <a:pt x="1987" y="7031"/>
                </a:lnTo>
                <a:cubicBezTo>
                  <a:pt x="2169" y="6826"/>
                  <a:pt x="2306" y="6597"/>
                  <a:pt x="2375" y="6438"/>
                </a:cubicBezTo>
                <a:lnTo>
                  <a:pt x="2375" y="6438"/>
                </a:lnTo>
                <a:cubicBezTo>
                  <a:pt x="2557" y="6095"/>
                  <a:pt x="2603" y="5776"/>
                  <a:pt x="2626" y="5365"/>
                </a:cubicBezTo>
                <a:lnTo>
                  <a:pt x="2626" y="5365"/>
                </a:lnTo>
                <a:cubicBezTo>
                  <a:pt x="2649" y="4977"/>
                  <a:pt x="2626" y="4497"/>
                  <a:pt x="2672" y="3881"/>
                </a:cubicBezTo>
                <a:lnTo>
                  <a:pt x="2672" y="3881"/>
                </a:lnTo>
                <a:cubicBezTo>
                  <a:pt x="2717" y="3356"/>
                  <a:pt x="2831" y="2671"/>
                  <a:pt x="3082" y="1987"/>
                </a:cubicBezTo>
                <a:lnTo>
                  <a:pt x="3082" y="1987"/>
                </a:lnTo>
                <a:cubicBezTo>
                  <a:pt x="3311" y="1302"/>
                  <a:pt x="3607" y="594"/>
                  <a:pt x="3836" y="1"/>
                </a:cubicBezTo>
                <a:lnTo>
                  <a:pt x="3836" y="1"/>
                </a:lnTo>
                <a:cubicBezTo>
                  <a:pt x="3448" y="868"/>
                  <a:pt x="2649" y="1827"/>
                  <a:pt x="2420" y="2854"/>
                </a:cubicBezTo>
                <a:close/>
              </a:path>
            </a:pathLst>
          </a:custGeom>
          <a:solidFill>
            <a:srgbClr val="537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1"/>
          <p:cNvSpPr/>
          <p:nvPr/>
        </p:nvSpPr>
        <p:spPr>
          <a:xfrm>
            <a:off x="-403422" y="-689434"/>
            <a:ext cx="4689327" cy="5922494"/>
          </a:xfrm>
          <a:custGeom>
            <a:avLst/>
            <a:gdLst/>
            <a:ahLst/>
            <a:cxnLst/>
            <a:rect l="l" t="t" r="r" b="b"/>
            <a:pathLst>
              <a:path w="138094" h="174409" extrusionOk="0">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1"/>
          <p:cNvSpPr/>
          <p:nvPr/>
        </p:nvSpPr>
        <p:spPr>
          <a:xfrm>
            <a:off x="-545259" y="-689434"/>
            <a:ext cx="2773309" cy="6024808"/>
          </a:xfrm>
          <a:custGeom>
            <a:avLst/>
            <a:gdLst/>
            <a:ahLst/>
            <a:cxnLst/>
            <a:rect l="l" t="t" r="r" b="b"/>
            <a:pathLst>
              <a:path w="81670" h="177422" extrusionOk="0">
                <a:moveTo>
                  <a:pt x="81669" y="1302"/>
                </a:moveTo>
                <a:cubicBezTo>
                  <a:pt x="74958" y="8423"/>
                  <a:pt x="69480" y="15750"/>
                  <a:pt x="66696" y="20498"/>
                </a:cubicBezTo>
                <a:cubicBezTo>
                  <a:pt x="63706" y="25542"/>
                  <a:pt x="59460" y="35859"/>
                  <a:pt x="56561" y="38096"/>
                </a:cubicBezTo>
                <a:cubicBezTo>
                  <a:pt x="53685" y="40333"/>
                  <a:pt x="51699" y="47089"/>
                  <a:pt x="50102" y="48527"/>
                </a:cubicBezTo>
                <a:cubicBezTo>
                  <a:pt x="48527" y="49965"/>
                  <a:pt x="42432" y="63957"/>
                  <a:pt x="38712" y="67678"/>
                </a:cubicBezTo>
                <a:cubicBezTo>
                  <a:pt x="34969" y="71398"/>
                  <a:pt x="29742" y="78634"/>
                  <a:pt x="27664" y="84591"/>
                </a:cubicBezTo>
                <a:cubicBezTo>
                  <a:pt x="25587" y="90549"/>
                  <a:pt x="25017" y="91964"/>
                  <a:pt x="22369" y="96712"/>
                </a:cubicBezTo>
                <a:cubicBezTo>
                  <a:pt x="19721" y="101482"/>
                  <a:pt x="19196" y="110840"/>
                  <a:pt x="17119" y="114561"/>
                </a:cubicBezTo>
                <a:cubicBezTo>
                  <a:pt x="15042" y="118281"/>
                  <a:pt x="24149" y="106230"/>
                  <a:pt x="27117" y="106070"/>
                </a:cubicBezTo>
                <a:cubicBezTo>
                  <a:pt x="30061" y="105933"/>
                  <a:pt x="25679" y="112301"/>
                  <a:pt x="22985" y="118875"/>
                </a:cubicBezTo>
                <a:cubicBezTo>
                  <a:pt x="20292" y="125471"/>
                  <a:pt x="21593" y="127822"/>
                  <a:pt x="20383" y="129899"/>
                </a:cubicBezTo>
                <a:cubicBezTo>
                  <a:pt x="19196" y="131977"/>
                  <a:pt x="17028" y="144211"/>
                  <a:pt x="17165" y="149849"/>
                </a:cubicBezTo>
                <a:cubicBezTo>
                  <a:pt x="17279" y="155487"/>
                  <a:pt x="14631" y="158294"/>
                  <a:pt x="18101" y="162334"/>
                </a:cubicBezTo>
                <a:cubicBezTo>
                  <a:pt x="21593" y="166374"/>
                  <a:pt x="21935" y="170118"/>
                  <a:pt x="22574" y="171373"/>
                </a:cubicBezTo>
                <a:cubicBezTo>
                  <a:pt x="22825" y="171829"/>
                  <a:pt x="23716" y="172720"/>
                  <a:pt x="24743" y="173633"/>
                </a:cubicBezTo>
                <a:cubicBezTo>
                  <a:pt x="26409" y="175116"/>
                  <a:pt x="28395" y="176714"/>
                  <a:pt x="28532" y="176805"/>
                </a:cubicBezTo>
                <a:cubicBezTo>
                  <a:pt x="28281" y="176737"/>
                  <a:pt x="19219" y="173998"/>
                  <a:pt x="18101" y="174340"/>
                </a:cubicBezTo>
                <a:cubicBezTo>
                  <a:pt x="17621" y="174500"/>
                  <a:pt x="16663" y="174226"/>
                  <a:pt x="15521" y="173975"/>
                </a:cubicBezTo>
                <a:cubicBezTo>
                  <a:pt x="13992" y="173633"/>
                  <a:pt x="12143" y="173336"/>
                  <a:pt x="10637" y="174158"/>
                </a:cubicBezTo>
                <a:cubicBezTo>
                  <a:pt x="10637" y="174158"/>
                  <a:pt x="10637" y="174158"/>
                  <a:pt x="10637" y="174158"/>
                </a:cubicBezTo>
                <a:cubicBezTo>
                  <a:pt x="8035" y="175596"/>
                  <a:pt x="0" y="177422"/>
                  <a:pt x="0" y="177422"/>
                </a:cubicBezTo>
                <a:cubicBezTo>
                  <a:pt x="0" y="177422"/>
                  <a:pt x="4017" y="128986"/>
                  <a:pt x="4177" y="126225"/>
                </a:cubicBezTo>
                <a:cubicBezTo>
                  <a:pt x="4337" y="123486"/>
                  <a:pt x="15636" y="97670"/>
                  <a:pt x="17256" y="94794"/>
                </a:cubicBezTo>
                <a:cubicBezTo>
                  <a:pt x="17279" y="94771"/>
                  <a:pt x="17279" y="94749"/>
                  <a:pt x="17302" y="94726"/>
                </a:cubicBezTo>
                <a:cubicBezTo>
                  <a:pt x="17325" y="94703"/>
                  <a:pt x="17325" y="94680"/>
                  <a:pt x="17347" y="94657"/>
                </a:cubicBezTo>
                <a:cubicBezTo>
                  <a:pt x="17347" y="94634"/>
                  <a:pt x="17370" y="94634"/>
                  <a:pt x="17370" y="94612"/>
                </a:cubicBezTo>
                <a:cubicBezTo>
                  <a:pt x="24241" y="83610"/>
                  <a:pt x="29239" y="75301"/>
                  <a:pt x="35516" y="62839"/>
                </a:cubicBezTo>
                <a:cubicBezTo>
                  <a:pt x="41793" y="50353"/>
                  <a:pt x="55306" y="15887"/>
                  <a:pt x="58364" y="1"/>
                </a:cubicBezTo>
                <a:lnTo>
                  <a:pt x="62519" y="1"/>
                </a:lnTo>
                <a:cubicBezTo>
                  <a:pt x="62519" y="4863"/>
                  <a:pt x="60213" y="20430"/>
                  <a:pt x="57451" y="27711"/>
                </a:cubicBezTo>
                <a:cubicBezTo>
                  <a:pt x="60350" y="23169"/>
                  <a:pt x="71694" y="6164"/>
                  <a:pt x="79820" y="13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1"/>
          <p:cNvSpPr/>
          <p:nvPr/>
        </p:nvSpPr>
        <p:spPr>
          <a:xfrm>
            <a:off x="5370538" y="-60787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1"/>
          <p:cNvSpPr/>
          <p:nvPr/>
        </p:nvSpPr>
        <p:spPr>
          <a:xfrm flipH="1">
            <a:off x="5626578" y="-607873"/>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1"/>
          <p:cNvSpPr/>
          <p:nvPr/>
        </p:nvSpPr>
        <p:spPr>
          <a:xfrm>
            <a:off x="218025" y="16800"/>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9" name="Google Shape;1599;p11"/>
          <p:cNvGrpSpPr/>
          <p:nvPr/>
        </p:nvGrpSpPr>
        <p:grpSpPr>
          <a:xfrm rot="-5400000">
            <a:off x="274233" y="-383686"/>
            <a:ext cx="1589402" cy="2208142"/>
            <a:chOff x="6690382" y="-4766279"/>
            <a:chExt cx="1589402" cy="2208142"/>
          </a:xfrm>
        </p:grpSpPr>
        <p:sp>
          <p:nvSpPr>
            <p:cNvPr id="1600" name="Google Shape;1600;p11"/>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1"/>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1"/>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1"/>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1"/>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1"/>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1"/>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1"/>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1"/>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1"/>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1"/>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1"/>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1"/>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1"/>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1"/>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 name="Google Shape;1615;p11"/>
          <p:cNvSpPr/>
          <p:nvPr/>
        </p:nvSpPr>
        <p:spPr>
          <a:xfrm>
            <a:off x="1282538" y="4029463"/>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1"/>
          <p:cNvSpPr/>
          <p:nvPr/>
        </p:nvSpPr>
        <p:spPr>
          <a:xfrm>
            <a:off x="1189587" y="4607399"/>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1"/>
          <p:cNvSpPr/>
          <p:nvPr/>
        </p:nvSpPr>
        <p:spPr>
          <a:xfrm>
            <a:off x="431788" y="4181351"/>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8" name="Google Shape;1618;p11"/>
          <p:cNvGrpSpPr/>
          <p:nvPr/>
        </p:nvGrpSpPr>
        <p:grpSpPr>
          <a:xfrm>
            <a:off x="-789025" y="3426899"/>
            <a:ext cx="2205865" cy="1902268"/>
            <a:chOff x="-125125" y="3044149"/>
            <a:chExt cx="2205865" cy="1902268"/>
          </a:xfrm>
        </p:grpSpPr>
        <p:sp>
          <p:nvSpPr>
            <p:cNvPr id="1619" name="Google Shape;1619;p11"/>
            <p:cNvSpPr/>
            <p:nvPr/>
          </p:nvSpPr>
          <p:spPr>
            <a:xfrm>
              <a:off x="-1251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1"/>
            <p:cNvSpPr/>
            <p:nvPr/>
          </p:nvSpPr>
          <p:spPr>
            <a:xfrm>
              <a:off x="-1244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1" name="Google Shape;1621;p11"/>
          <p:cNvSpPr/>
          <p:nvPr/>
        </p:nvSpPr>
        <p:spPr>
          <a:xfrm>
            <a:off x="222324" y="4621162"/>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1"/>
          <p:cNvSpPr/>
          <p:nvPr/>
        </p:nvSpPr>
        <p:spPr>
          <a:xfrm rot="2297280" flipH="1">
            <a:off x="7879378" y="4399001"/>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1"/>
          <p:cNvSpPr/>
          <p:nvPr/>
        </p:nvSpPr>
        <p:spPr>
          <a:xfrm rot="5400000" flipH="1">
            <a:off x="6413766" y="4574139"/>
            <a:ext cx="930854" cy="861187"/>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1"/>
          <p:cNvSpPr/>
          <p:nvPr/>
        </p:nvSpPr>
        <p:spPr>
          <a:xfrm rot="591793" flipH="1">
            <a:off x="5385083" y="4212037"/>
            <a:ext cx="1289160" cy="1192677"/>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1"/>
          <p:cNvSpPr/>
          <p:nvPr/>
        </p:nvSpPr>
        <p:spPr>
          <a:xfrm rot="5400000" flipH="1">
            <a:off x="7021755" y="4158658"/>
            <a:ext cx="1289190" cy="1192704"/>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1"/>
          <p:cNvSpPr/>
          <p:nvPr/>
        </p:nvSpPr>
        <p:spPr>
          <a:xfrm rot="-1658019">
            <a:off x="-1014228" y="-544834"/>
            <a:ext cx="5267939" cy="1983930"/>
          </a:xfrm>
          <a:custGeom>
            <a:avLst/>
            <a:gdLst/>
            <a:ahLst/>
            <a:cxnLst/>
            <a:rect l="l" t="t" r="r" b="b"/>
            <a:pathLst>
              <a:path w="210725" h="79360" extrusionOk="0">
                <a:moveTo>
                  <a:pt x="210724" y="1"/>
                </a:moveTo>
                <a:lnTo>
                  <a:pt x="210724" y="1"/>
                </a:lnTo>
                <a:cubicBezTo>
                  <a:pt x="195819" y="15203"/>
                  <a:pt x="179682" y="29194"/>
                  <a:pt x="162563" y="41794"/>
                </a:cubicBezTo>
                <a:cubicBezTo>
                  <a:pt x="158272" y="44944"/>
                  <a:pt x="153935" y="48003"/>
                  <a:pt x="149530" y="50970"/>
                </a:cubicBezTo>
                <a:cubicBezTo>
                  <a:pt x="145124" y="53914"/>
                  <a:pt x="140673" y="56836"/>
                  <a:pt x="136131" y="59598"/>
                </a:cubicBezTo>
                <a:cubicBezTo>
                  <a:pt x="131612" y="62382"/>
                  <a:pt x="127001" y="65007"/>
                  <a:pt x="122276" y="67336"/>
                </a:cubicBezTo>
                <a:cubicBezTo>
                  <a:pt x="117551" y="69687"/>
                  <a:pt x="112690" y="71764"/>
                  <a:pt x="107668" y="73339"/>
                </a:cubicBezTo>
                <a:cubicBezTo>
                  <a:pt x="102669" y="74936"/>
                  <a:pt x="97511" y="76032"/>
                  <a:pt x="92329" y="76488"/>
                </a:cubicBezTo>
                <a:cubicBezTo>
                  <a:pt x="90734" y="76628"/>
                  <a:pt x="89136" y="76695"/>
                  <a:pt x="87540" y="76695"/>
                </a:cubicBezTo>
                <a:cubicBezTo>
                  <a:pt x="83929" y="76695"/>
                  <a:pt x="80324" y="76352"/>
                  <a:pt x="76762" y="75735"/>
                </a:cubicBezTo>
                <a:cubicBezTo>
                  <a:pt x="75484" y="75530"/>
                  <a:pt x="74229" y="75210"/>
                  <a:pt x="72951" y="74936"/>
                </a:cubicBezTo>
                <a:cubicBezTo>
                  <a:pt x="72312" y="74799"/>
                  <a:pt x="71695" y="74617"/>
                  <a:pt x="71056" y="74457"/>
                </a:cubicBezTo>
                <a:lnTo>
                  <a:pt x="69162" y="73932"/>
                </a:lnTo>
                <a:lnTo>
                  <a:pt x="67313" y="73339"/>
                </a:lnTo>
                <a:cubicBezTo>
                  <a:pt x="66697" y="73133"/>
                  <a:pt x="66057" y="72951"/>
                  <a:pt x="65464" y="72699"/>
                </a:cubicBezTo>
                <a:cubicBezTo>
                  <a:pt x="64231" y="72243"/>
                  <a:pt x="62999" y="71809"/>
                  <a:pt x="61812" y="71284"/>
                </a:cubicBezTo>
                <a:cubicBezTo>
                  <a:pt x="56996" y="69276"/>
                  <a:pt x="52362" y="66811"/>
                  <a:pt x="47957" y="63980"/>
                </a:cubicBezTo>
                <a:cubicBezTo>
                  <a:pt x="39146" y="58320"/>
                  <a:pt x="31294" y="51244"/>
                  <a:pt x="24082" y="43574"/>
                </a:cubicBezTo>
                <a:cubicBezTo>
                  <a:pt x="16846" y="35905"/>
                  <a:pt x="10204" y="27642"/>
                  <a:pt x="3539" y="19357"/>
                </a:cubicBezTo>
                <a:lnTo>
                  <a:pt x="1" y="22233"/>
                </a:lnTo>
                <a:cubicBezTo>
                  <a:pt x="6826" y="30427"/>
                  <a:pt x="13673" y="38667"/>
                  <a:pt x="21206" y="46336"/>
                </a:cubicBezTo>
                <a:cubicBezTo>
                  <a:pt x="28692" y="54028"/>
                  <a:pt x="36909" y="61173"/>
                  <a:pt x="46131" y="66879"/>
                </a:cubicBezTo>
                <a:cubicBezTo>
                  <a:pt x="50742" y="69732"/>
                  <a:pt x="55581" y="72197"/>
                  <a:pt x="60625" y="74183"/>
                </a:cubicBezTo>
                <a:cubicBezTo>
                  <a:pt x="61880" y="74708"/>
                  <a:pt x="63181" y="75142"/>
                  <a:pt x="64460" y="75598"/>
                </a:cubicBezTo>
                <a:cubicBezTo>
                  <a:pt x="65076" y="75826"/>
                  <a:pt x="65738" y="76009"/>
                  <a:pt x="66400" y="76215"/>
                </a:cubicBezTo>
                <a:lnTo>
                  <a:pt x="68340" y="76808"/>
                </a:lnTo>
                <a:lnTo>
                  <a:pt x="70303" y="77310"/>
                </a:lnTo>
                <a:cubicBezTo>
                  <a:pt x="70965" y="77470"/>
                  <a:pt x="71627" y="77675"/>
                  <a:pt x="72289" y="77789"/>
                </a:cubicBezTo>
                <a:cubicBezTo>
                  <a:pt x="73635" y="78041"/>
                  <a:pt x="74959" y="78360"/>
                  <a:pt x="76306" y="78543"/>
                </a:cubicBezTo>
                <a:cubicBezTo>
                  <a:pt x="79669" y="79072"/>
                  <a:pt x="83077" y="79359"/>
                  <a:pt x="86484" y="79359"/>
                </a:cubicBezTo>
                <a:cubicBezTo>
                  <a:pt x="88512" y="79359"/>
                  <a:pt x="90540" y="79258"/>
                  <a:pt x="92558" y="79045"/>
                </a:cubicBezTo>
                <a:cubicBezTo>
                  <a:pt x="97967" y="78474"/>
                  <a:pt x="103263" y="77242"/>
                  <a:pt x="108376" y="75507"/>
                </a:cubicBezTo>
                <a:cubicBezTo>
                  <a:pt x="113488" y="73795"/>
                  <a:pt x="118419" y="71604"/>
                  <a:pt x="123166" y="69139"/>
                </a:cubicBezTo>
                <a:cubicBezTo>
                  <a:pt x="127937" y="66651"/>
                  <a:pt x="132548" y="63935"/>
                  <a:pt x="137044" y="61059"/>
                </a:cubicBezTo>
                <a:cubicBezTo>
                  <a:pt x="141541" y="58183"/>
                  <a:pt x="145969" y="55192"/>
                  <a:pt x="150328" y="52157"/>
                </a:cubicBezTo>
                <a:cubicBezTo>
                  <a:pt x="154711" y="49075"/>
                  <a:pt x="159002" y="45925"/>
                  <a:pt x="163248" y="42707"/>
                </a:cubicBezTo>
                <a:cubicBezTo>
                  <a:pt x="180207" y="29765"/>
                  <a:pt x="196093" y="15477"/>
                  <a:pt x="2107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27"/>
        <p:cNvGrpSpPr/>
        <p:nvPr/>
      </p:nvGrpSpPr>
      <p:grpSpPr>
        <a:xfrm>
          <a:off x="0" y="0"/>
          <a:ext cx="0" cy="0"/>
          <a:chOff x="0" y="0"/>
          <a:chExt cx="0" cy="0"/>
        </a:xfrm>
      </p:grpSpPr>
      <p:sp>
        <p:nvSpPr>
          <p:cNvPr id="1628" name="Google Shape;162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txBox="1">
            <a:spLocks noGrp="1"/>
          </p:cNvSpPr>
          <p:nvPr>
            <p:ph type="title" hasCustomPrompt="1"/>
          </p:nvPr>
        </p:nvSpPr>
        <p:spPr>
          <a:xfrm>
            <a:off x="713225" y="1934975"/>
            <a:ext cx="1221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9" name="Google Shape;59;p3"/>
          <p:cNvSpPr txBox="1">
            <a:spLocks noGrp="1"/>
          </p:cNvSpPr>
          <p:nvPr>
            <p:ph type="subTitle" idx="1"/>
          </p:nvPr>
        </p:nvSpPr>
        <p:spPr>
          <a:xfrm>
            <a:off x="2033125" y="2845225"/>
            <a:ext cx="4049700" cy="42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 name="Google Shape;60;p3"/>
          <p:cNvSpPr/>
          <p:nvPr/>
        </p:nvSpPr>
        <p:spPr>
          <a:xfrm>
            <a:off x="53092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4271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4425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4419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2055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3736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9132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5400000">
            <a:off x="-457201"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5720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4233"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58911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 y="4072950"/>
            <a:ext cx="9874856"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748350" y="4060950"/>
            <a:ext cx="9109991"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15185" y="295361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3794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0001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8192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8186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5623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1779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216649" y="2467710"/>
            <a:ext cx="1661462" cy="1360350"/>
          </a:xfrm>
          <a:custGeom>
            <a:avLst/>
            <a:gdLst/>
            <a:ahLst/>
            <a:cxnLst/>
            <a:rect l="l" t="t" r="r" b="b"/>
            <a:pathLst>
              <a:path w="58891" h="48218" extrusionOk="0">
                <a:moveTo>
                  <a:pt x="51223" y="0"/>
                </a:moveTo>
                <a:cubicBezTo>
                  <a:pt x="49993" y="0"/>
                  <a:pt x="48731" y="851"/>
                  <a:pt x="48801" y="2073"/>
                </a:cubicBezTo>
                <a:cubicBezTo>
                  <a:pt x="48589" y="1295"/>
                  <a:pt x="47763" y="833"/>
                  <a:pt x="46965" y="833"/>
                </a:cubicBezTo>
                <a:cubicBezTo>
                  <a:pt x="46475" y="833"/>
                  <a:pt x="45995" y="1007"/>
                  <a:pt x="45674" y="1389"/>
                </a:cubicBezTo>
                <a:cubicBezTo>
                  <a:pt x="44807" y="2439"/>
                  <a:pt x="45355" y="4036"/>
                  <a:pt x="46040" y="5223"/>
                </a:cubicBezTo>
                <a:cubicBezTo>
                  <a:pt x="46724" y="6410"/>
                  <a:pt x="47523" y="7757"/>
                  <a:pt x="47067" y="9035"/>
                </a:cubicBezTo>
                <a:cubicBezTo>
                  <a:pt x="46890" y="8192"/>
                  <a:pt x="46074" y="7467"/>
                  <a:pt x="45225" y="7467"/>
                </a:cubicBezTo>
                <a:cubicBezTo>
                  <a:pt x="45086" y="7467"/>
                  <a:pt x="44946" y="7487"/>
                  <a:pt x="44807" y="7529"/>
                </a:cubicBezTo>
                <a:cubicBezTo>
                  <a:pt x="43827" y="7802"/>
                  <a:pt x="43439" y="9326"/>
                  <a:pt x="44254" y="9922"/>
                </a:cubicBezTo>
                <a:lnTo>
                  <a:pt x="44254" y="9922"/>
                </a:lnTo>
                <a:cubicBezTo>
                  <a:pt x="43728" y="9540"/>
                  <a:pt x="43048" y="9149"/>
                  <a:pt x="42438" y="9149"/>
                </a:cubicBezTo>
                <a:cubicBezTo>
                  <a:pt x="42174" y="9149"/>
                  <a:pt x="41923" y="9222"/>
                  <a:pt x="41703" y="9400"/>
                </a:cubicBezTo>
                <a:cubicBezTo>
                  <a:pt x="40904" y="10040"/>
                  <a:pt x="41360" y="11295"/>
                  <a:pt x="41657" y="12254"/>
                </a:cubicBezTo>
                <a:cubicBezTo>
                  <a:pt x="42456" y="14810"/>
                  <a:pt x="41657" y="17777"/>
                  <a:pt x="39671" y="19580"/>
                </a:cubicBezTo>
                <a:cubicBezTo>
                  <a:pt x="41520" y="16659"/>
                  <a:pt x="41817" y="12801"/>
                  <a:pt x="40402" y="9651"/>
                </a:cubicBezTo>
                <a:cubicBezTo>
                  <a:pt x="40288" y="9378"/>
                  <a:pt x="40128" y="9081"/>
                  <a:pt x="39831" y="8990"/>
                </a:cubicBezTo>
                <a:cubicBezTo>
                  <a:pt x="39784" y="8976"/>
                  <a:pt x="39736" y="8970"/>
                  <a:pt x="39689" y="8970"/>
                </a:cubicBezTo>
                <a:cubicBezTo>
                  <a:pt x="39330" y="8970"/>
                  <a:pt x="39004" y="9334"/>
                  <a:pt x="38964" y="9697"/>
                </a:cubicBezTo>
                <a:cubicBezTo>
                  <a:pt x="38957" y="9826"/>
                  <a:pt x="38972" y="9951"/>
                  <a:pt x="39004" y="10073"/>
                </a:cubicBezTo>
                <a:lnTo>
                  <a:pt x="39004" y="10073"/>
                </a:lnTo>
                <a:cubicBezTo>
                  <a:pt x="38751" y="9839"/>
                  <a:pt x="38412" y="9693"/>
                  <a:pt x="38069" y="9693"/>
                </a:cubicBezTo>
                <a:cubicBezTo>
                  <a:pt x="37956" y="9693"/>
                  <a:pt x="37842" y="9709"/>
                  <a:pt x="37731" y="9743"/>
                </a:cubicBezTo>
                <a:cubicBezTo>
                  <a:pt x="38051" y="12002"/>
                  <a:pt x="37800" y="14331"/>
                  <a:pt x="37001" y="16476"/>
                </a:cubicBezTo>
                <a:cubicBezTo>
                  <a:pt x="37777" y="13851"/>
                  <a:pt x="38439" y="10747"/>
                  <a:pt x="36727" y="8602"/>
                </a:cubicBezTo>
                <a:cubicBezTo>
                  <a:pt x="36538" y="8354"/>
                  <a:pt x="36162" y="8210"/>
                  <a:pt x="35860" y="8210"/>
                </a:cubicBezTo>
                <a:cubicBezTo>
                  <a:pt x="35654" y="8210"/>
                  <a:pt x="35483" y="8277"/>
                  <a:pt x="35431" y="8424"/>
                </a:cubicBezTo>
                <a:lnTo>
                  <a:pt x="35431" y="8424"/>
                </a:lnTo>
                <a:cubicBezTo>
                  <a:pt x="35396" y="6216"/>
                  <a:pt x="32517" y="3820"/>
                  <a:pt x="30208" y="3820"/>
                </a:cubicBezTo>
                <a:cubicBezTo>
                  <a:pt x="29970" y="3820"/>
                  <a:pt x="29737" y="3845"/>
                  <a:pt x="29514" y="3900"/>
                </a:cubicBezTo>
                <a:cubicBezTo>
                  <a:pt x="28144" y="4242"/>
                  <a:pt x="27483" y="6410"/>
                  <a:pt x="28692" y="7164"/>
                </a:cubicBezTo>
                <a:cubicBezTo>
                  <a:pt x="27962" y="8236"/>
                  <a:pt x="28373" y="9903"/>
                  <a:pt x="29514" y="10519"/>
                </a:cubicBezTo>
                <a:cubicBezTo>
                  <a:pt x="28304" y="10363"/>
                  <a:pt x="27277" y="8971"/>
                  <a:pt x="26220" y="8971"/>
                </a:cubicBezTo>
                <a:cubicBezTo>
                  <a:pt x="26041" y="8971"/>
                  <a:pt x="25861" y="9011"/>
                  <a:pt x="25679" y="9104"/>
                </a:cubicBezTo>
                <a:cubicBezTo>
                  <a:pt x="24926" y="9469"/>
                  <a:pt x="24812" y="10564"/>
                  <a:pt x="25200" y="11295"/>
                </a:cubicBezTo>
                <a:cubicBezTo>
                  <a:pt x="25679" y="12162"/>
                  <a:pt x="26661" y="12596"/>
                  <a:pt x="27300" y="13304"/>
                </a:cubicBezTo>
                <a:cubicBezTo>
                  <a:pt x="28030" y="14125"/>
                  <a:pt x="28624" y="15266"/>
                  <a:pt x="29217" y="16202"/>
                </a:cubicBezTo>
                <a:cubicBezTo>
                  <a:pt x="30610" y="18348"/>
                  <a:pt x="31774" y="20882"/>
                  <a:pt x="31272" y="23392"/>
                </a:cubicBezTo>
                <a:cubicBezTo>
                  <a:pt x="31160" y="23885"/>
                  <a:pt x="30894" y="24443"/>
                  <a:pt x="30389" y="24443"/>
                </a:cubicBezTo>
                <a:cubicBezTo>
                  <a:pt x="30379" y="24443"/>
                  <a:pt x="30369" y="24443"/>
                  <a:pt x="30359" y="24442"/>
                </a:cubicBezTo>
                <a:cubicBezTo>
                  <a:pt x="29948" y="24442"/>
                  <a:pt x="29674" y="24009"/>
                  <a:pt x="29491" y="23621"/>
                </a:cubicBezTo>
                <a:cubicBezTo>
                  <a:pt x="27730" y="19760"/>
                  <a:pt x="26416" y="12662"/>
                  <a:pt x="20888" y="12662"/>
                </a:cubicBezTo>
                <a:cubicBezTo>
                  <a:pt x="20827" y="12662"/>
                  <a:pt x="20765" y="12663"/>
                  <a:pt x="20703" y="12664"/>
                </a:cubicBezTo>
                <a:cubicBezTo>
                  <a:pt x="20521" y="13555"/>
                  <a:pt x="20840" y="14513"/>
                  <a:pt x="21525" y="15084"/>
                </a:cubicBezTo>
                <a:cubicBezTo>
                  <a:pt x="20393" y="14595"/>
                  <a:pt x="19167" y="14353"/>
                  <a:pt x="17941" y="14353"/>
                </a:cubicBezTo>
                <a:cubicBezTo>
                  <a:pt x="16991" y="14353"/>
                  <a:pt x="16041" y="14498"/>
                  <a:pt x="15134" y="14787"/>
                </a:cubicBezTo>
                <a:cubicBezTo>
                  <a:pt x="14609" y="14970"/>
                  <a:pt x="14084" y="15198"/>
                  <a:pt x="13765" y="15632"/>
                </a:cubicBezTo>
                <a:cubicBezTo>
                  <a:pt x="12715" y="16978"/>
                  <a:pt x="14244" y="18782"/>
                  <a:pt x="15705" y="19672"/>
                </a:cubicBezTo>
                <a:cubicBezTo>
                  <a:pt x="18421" y="21315"/>
                  <a:pt x="21479" y="22593"/>
                  <a:pt x="23557" y="24990"/>
                </a:cubicBezTo>
                <a:cubicBezTo>
                  <a:pt x="24196" y="25720"/>
                  <a:pt x="24743" y="26611"/>
                  <a:pt x="24789" y="27592"/>
                </a:cubicBezTo>
                <a:cubicBezTo>
                  <a:pt x="24935" y="30033"/>
                  <a:pt x="23406" y="30883"/>
                  <a:pt x="21450" y="30883"/>
                </a:cubicBezTo>
                <a:cubicBezTo>
                  <a:pt x="18816" y="30883"/>
                  <a:pt x="15406" y="29342"/>
                  <a:pt x="14267" y="28071"/>
                </a:cubicBezTo>
                <a:cubicBezTo>
                  <a:pt x="13582" y="27318"/>
                  <a:pt x="12920" y="26451"/>
                  <a:pt x="11938" y="26200"/>
                </a:cubicBezTo>
                <a:cubicBezTo>
                  <a:pt x="11813" y="26165"/>
                  <a:pt x="11683" y="26149"/>
                  <a:pt x="11553" y="26149"/>
                </a:cubicBezTo>
                <a:cubicBezTo>
                  <a:pt x="10784" y="26149"/>
                  <a:pt x="9985" y="26713"/>
                  <a:pt x="9950" y="27402"/>
                </a:cubicBezTo>
                <a:lnTo>
                  <a:pt x="9950" y="27402"/>
                </a:lnTo>
                <a:cubicBezTo>
                  <a:pt x="9722" y="26503"/>
                  <a:pt x="8751" y="25882"/>
                  <a:pt x="7824" y="25882"/>
                </a:cubicBezTo>
                <a:cubicBezTo>
                  <a:pt x="7395" y="25882"/>
                  <a:pt x="6975" y="26015"/>
                  <a:pt x="6643" y="26314"/>
                </a:cubicBezTo>
                <a:cubicBezTo>
                  <a:pt x="5502" y="27341"/>
                  <a:pt x="6209" y="29601"/>
                  <a:pt x="7716" y="29806"/>
                </a:cubicBezTo>
                <a:cubicBezTo>
                  <a:pt x="7529" y="29796"/>
                  <a:pt x="7336" y="29789"/>
                  <a:pt x="7143" y="29789"/>
                </a:cubicBezTo>
                <a:cubicBezTo>
                  <a:pt x="6082" y="29789"/>
                  <a:pt x="4980" y="29991"/>
                  <a:pt x="4497" y="30879"/>
                </a:cubicBezTo>
                <a:cubicBezTo>
                  <a:pt x="4064" y="31632"/>
                  <a:pt x="4360" y="32637"/>
                  <a:pt x="4954" y="33298"/>
                </a:cubicBezTo>
                <a:cubicBezTo>
                  <a:pt x="5525" y="33938"/>
                  <a:pt x="6346" y="34326"/>
                  <a:pt x="7145" y="34691"/>
                </a:cubicBezTo>
                <a:cubicBezTo>
                  <a:pt x="6890" y="35275"/>
                  <a:pt x="6210" y="35509"/>
                  <a:pt x="5551" y="35509"/>
                </a:cubicBezTo>
                <a:cubicBezTo>
                  <a:pt x="5387" y="35509"/>
                  <a:pt x="5223" y="35494"/>
                  <a:pt x="5068" y="35467"/>
                </a:cubicBezTo>
                <a:cubicBezTo>
                  <a:pt x="4337" y="35316"/>
                  <a:pt x="3626" y="34984"/>
                  <a:pt x="2879" y="34984"/>
                </a:cubicBezTo>
                <a:cubicBezTo>
                  <a:pt x="2833" y="34984"/>
                  <a:pt x="2786" y="34985"/>
                  <a:pt x="2740" y="34988"/>
                </a:cubicBezTo>
                <a:cubicBezTo>
                  <a:pt x="1188" y="35033"/>
                  <a:pt x="1" y="36677"/>
                  <a:pt x="161" y="38229"/>
                </a:cubicBezTo>
                <a:cubicBezTo>
                  <a:pt x="320" y="39758"/>
                  <a:pt x="1553" y="41059"/>
                  <a:pt x="2968" y="41630"/>
                </a:cubicBezTo>
                <a:cubicBezTo>
                  <a:pt x="3856" y="41996"/>
                  <a:pt x="4804" y="42136"/>
                  <a:pt x="5765" y="42136"/>
                </a:cubicBezTo>
                <a:cubicBezTo>
                  <a:pt x="6361" y="42136"/>
                  <a:pt x="6962" y="42082"/>
                  <a:pt x="7556" y="41995"/>
                </a:cubicBezTo>
                <a:cubicBezTo>
                  <a:pt x="10569" y="41607"/>
                  <a:pt x="13491" y="40443"/>
                  <a:pt x="15979" y="38662"/>
                </a:cubicBezTo>
                <a:lnTo>
                  <a:pt x="15979" y="38662"/>
                </a:lnTo>
                <a:cubicBezTo>
                  <a:pt x="14404" y="40785"/>
                  <a:pt x="10911" y="40991"/>
                  <a:pt x="9747" y="43364"/>
                </a:cubicBezTo>
                <a:cubicBezTo>
                  <a:pt x="9451" y="43981"/>
                  <a:pt x="9428" y="44848"/>
                  <a:pt x="9998" y="45190"/>
                </a:cubicBezTo>
                <a:cubicBezTo>
                  <a:pt x="10152" y="45276"/>
                  <a:pt x="10321" y="45310"/>
                  <a:pt x="10497" y="45310"/>
                </a:cubicBezTo>
                <a:cubicBezTo>
                  <a:pt x="10792" y="45310"/>
                  <a:pt x="11105" y="45214"/>
                  <a:pt x="11391" y="45099"/>
                </a:cubicBezTo>
                <a:cubicBezTo>
                  <a:pt x="12150" y="44799"/>
                  <a:pt x="12868" y="44403"/>
                  <a:pt x="13534" y="43933"/>
                </a:cubicBezTo>
                <a:lnTo>
                  <a:pt x="13534" y="43933"/>
                </a:lnTo>
                <a:cubicBezTo>
                  <a:pt x="13019" y="44337"/>
                  <a:pt x="12536" y="44783"/>
                  <a:pt x="12235" y="45350"/>
                </a:cubicBezTo>
                <a:cubicBezTo>
                  <a:pt x="11802" y="46149"/>
                  <a:pt x="11824" y="47245"/>
                  <a:pt x="12509" y="47815"/>
                </a:cubicBezTo>
                <a:cubicBezTo>
                  <a:pt x="12912" y="48127"/>
                  <a:pt x="13419" y="48218"/>
                  <a:pt x="13934" y="48218"/>
                </a:cubicBezTo>
                <a:cubicBezTo>
                  <a:pt x="14060" y="48218"/>
                  <a:pt x="14187" y="48212"/>
                  <a:pt x="14312" y="48203"/>
                </a:cubicBezTo>
                <a:cubicBezTo>
                  <a:pt x="20144" y="47758"/>
                  <a:pt x="23979" y="42212"/>
                  <a:pt x="30071" y="42212"/>
                </a:cubicBezTo>
                <a:cubicBezTo>
                  <a:pt x="30226" y="42212"/>
                  <a:pt x="30383" y="42216"/>
                  <a:pt x="30541" y="42223"/>
                </a:cubicBezTo>
                <a:cubicBezTo>
                  <a:pt x="34219" y="42401"/>
                  <a:pt x="38118" y="43975"/>
                  <a:pt x="41851" y="43975"/>
                </a:cubicBezTo>
                <a:cubicBezTo>
                  <a:pt x="42914" y="43975"/>
                  <a:pt x="43963" y="43848"/>
                  <a:pt x="44990" y="43524"/>
                </a:cubicBezTo>
                <a:cubicBezTo>
                  <a:pt x="50125" y="41949"/>
                  <a:pt x="55444" y="38206"/>
                  <a:pt x="57429" y="32979"/>
                </a:cubicBezTo>
                <a:cubicBezTo>
                  <a:pt x="57566" y="32614"/>
                  <a:pt x="57703" y="32203"/>
                  <a:pt x="57795" y="31815"/>
                </a:cubicBezTo>
                <a:cubicBezTo>
                  <a:pt x="58890" y="27729"/>
                  <a:pt x="58890" y="23461"/>
                  <a:pt x="58776" y="19284"/>
                </a:cubicBezTo>
                <a:cubicBezTo>
                  <a:pt x="58730" y="17207"/>
                  <a:pt x="58662" y="15107"/>
                  <a:pt x="58616" y="13030"/>
                </a:cubicBezTo>
                <a:cubicBezTo>
                  <a:pt x="58616" y="12208"/>
                  <a:pt x="58753" y="11204"/>
                  <a:pt x="58502" y="10405"/>
                </a:cubicBezTo>
                <a:cubicBezTo>
                  <a:pt x="58437" y="10208"/>
                  <a:pt x="57388" y="8569"/>
                  <a:pt x="57238" y="8569"/>
                </a:cubicBezTo>
                <a:cubicBezTo>
                  <a:pt x="57232" y="8569"/>
                  <a:pt x="57227" y="8572"/>
                  <a:pt x="57224" y="8579"/>
                </a:cubicBezTo>
                <a:cubicBezTo>
                  <a:pt x="56288" y="10701"/>
                  <a:pt x="55375" y="12847"/>
                  <a:pt x="54508" y="15015"/>
                </a:cubicBezTo>
                <a:cubicBezTo>
                  <a:pt x="54348" y="14399"/>
                  <a:pt x="54576" y="13760"/>
                  <a:pt x="54736" y="13121"/>
                </a:cubicBezTo>
                <a:cubicBezTo>
                  <a:pt x="54896" y="12505"/>
                  <a:pt x="54941" y="11774"/>
                  <a:pt x="54485" y="11318"/>
                </a:cubicBezTo>
                <a:cubicBezTo>
                  <a:pt x="54333" y="11158"/>
                  <a:pt x="54108" y="11085"/>
                  <a:pt x="53884" y="11085"/>
                </a:cubicBezTo>
                <a:cubicBezTo>
                  <a:pt x="53717" y="11085"/>
                  <a:pt x="53550" y="11125"/>
                  <a:pt x="53415" y="11201"/>
                </a:cubicBezTo>
                <a:lnTo>
                  <a:pt x="53415" y="11201"/>
                </a:lnTo>
                <a:cubicBezTo>
                  <a:pt x="54517" y="9036"/>
                  <a:pt x="54933" y="6524"/>
                  <a:pt x="54576" y="4128"/>
                </a:cubicBezTo>
                <a:cubicBezTo>
                  <a:pt x="54348" y="2576"/>
                  <a:pt x="53663" y="909"/>
                  <a:pt x="52248" y="225"/>
                </a:cubicBezTo>
                <a:cubicBezTo>
                  <a:pt x="51931" y="71"/>
                  <a:pt x="51578" y="0"/>
                  <a:pt x="51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9081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4072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4298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137458" y="2979392"/>
            <a:ext cx="1524265" cy="767775"/>
          </a:xfrm>
          <a:custGeom>
            <a:avLst/>
            <a:gdLst/>
            <a:ahLst/>
            <a:cxnLst/>
            <a:rect l="l" t="t" r="r" b="b"/>
            <a:pathLst>
              <a:path w="54028" h="27214" extrusionOk="0">
                <a:moveTo>
                  <a:pt x="24213" y="1"/>
                </a:moveTo>
                <a:cubicBezTo>
                  <a:pt x="17339" y="1"/>
                  <a:pt x="10446" y="2169"/>
                  <a:pt x="4931" y="6305"/>
                </a:cubicBezTo>
                <a:cubicBezTo>
                  <a:pt x="9343" y="5100"/>
                  <a:pt x="13895" y="4488"/>
                  <a:pt x="18454" y="4488"/>
                </a:cubicBezTo>
                <a:cubicBezTo>
                  <a:pt x="20026" y="4488"/>
                  <a:pt x="21599" y="4561"/>
                  <a:pt x="23168" y="4707"/>
                </a:cubicBezTo>
                <a:cubicBezTo>
                  <a:pt x="22266" y="4633"/>
                  <a:pt x="21361" y="4596"/>
                  <a:pt x="20456" y="4596"/>
                </a:cubicBezTo>
                <a:cubicBezTo>
                  <a:pt x="14969" y="4596"/>
                  <a:pt x="9470" y="5949"/>
                  <a:pt x="4611" y="8496"/>
                </a:cubicBezTo>
                <a:cubicBezTo>
                  <a:pt x="10797" y="6716"/>
                  <a:pt x="17211" y="5689"/>
                  <a:pt x="23647" y="5438"/>
                </a:cubicBezTo>
                <a:lnTo>
                  <a:pt x="23647" y="5438"/>
                </a:lnTo>
                <a:cubicBezTo>
                  <a:pt x="14289" y="6990"/>
                  <a:pt x="5638" y="12285"/>
                  <a:pt x="0" y="19909"/>
                </a:cubicBezTo>
                <a:cubicBezTo>
                  <a:pt x="6323" y="13084"/>
                  <a:pt x="15385" y="8885"/>
                  <a:pt x="24697" y="8474"/>
                </a:cubicBezTo>
                <a:lnTo>
                  <a:pt x="24697" y="8474"/>
                </a:lnTo>
                <a:cubicBezTo>
                  <a:pt x="15727" y="11007"/>
                  <a:pt x="8195" y="18106"/>
                  <a:pt x="5113" y="26871"/>
                </a:cubicBezTo>
                <a:cubicBezTo>
                  <a:pt x="7670" y="22991"/>
                  <a:pt x="10683" y="19293"/>
                  <a:pt x="14494" y="16577"/>
                </a:cubicBezTo>
                <a:cubicBezTo>
                  <a:pt x="17960" y="14107"/>
                  <a:pt x="22123" y="12487"/>
                  <a:pt x="26349" y="12487"/>
                </a:cubicBezTo>
                <a:cubicBezTo>
                  <a:pt x="26772" y="12487"/>
                  <a:pt x="27195" y="12503"/>
                  <a:pt x="27619" y="12537"/>
                </a:cubicBezTo>
                <a:cubicBezTo>
                  <a:pt x="23305" y="13335"/>
                  <a:pt x="19288" y="15595"/>
                  <a:pt x="16343" y="18859"/>
                </a:cubicBezTo>
                <a:cubicBezTo>
                  <a:pt x="21281" y="14997"/>
                  <a:pt x="27538" y="12854"/>
                  <a:pt x="33797" y="12854"/>
                </a:cubicBezTo>
                <a:cubicBezTo>
                  <a:pt x="34714" y="12854"/>
                  <a:pt x="35631" y="12900"/>
                  <a:pt x="36544" y="12993"/>
                </a:cubicBezTo>
                <a:cubicBezTo>
                  <a:pt x="27642" y="14431"/>
                  <a:pt x="19448" y="19727"/>
                  <a:pt x="14449" y="27213"/>
                </a:cubicBezTo>
                <a:cubicBezTo>
                  <a:pt x="21000" y="19932"/>
                  <a:pt x="30404" y="15298"/>
                  <a:pt x="40173" y="14545"/>
                </a:cubicBezTo>
                <a:lnTo>
                  <a:pt x="40173" y="14545"/>
                </a:lnTo>
                <a:cubicBezTo>
                  <a:pt x="35380" y="16462"/>
                  <a:pt x="31134" y="19818"/>
                  <a:pt x="28144" y="24040"/>
                </a:cubicBezTo>
                <a:cubicBezTo>
                  <a:pt x="31864" y="20343"/>
                  <a:pt x="36475" y="17147"/>
                  <a:pt x="41725" y="16714"/>
                </a:cubicBezTo>
                <a:cubicBezTo>
                  <a:pt x="42082" y="16682"/>
                  <a:pt x="42442" y="16666"/>
                  <a:pt x="42804" y="16666"/>
                </a:cubicBezTo>
                <a:cubicBezTo>
                  <a:pt x="45031" y="16666"/>
                  <a:pt x="47307" y="17267"/>
                  <a:pt x="49212" y="18425"/>
                </a:cubicBezTo>
                <a:cubicBezTo>
                  <a:pt x="50947" y="19480"/>
                  <a:pt x="52027" y="21654"/>
                  <a:pt x="53814" y="21654"/>
                </a:cubicBezTo>
                <a:cubicBezTo>
                  <a:pt x="53884" y="21654"/>
                  <a:pt x="53955" y="21651"/>
                  <a:pt x="54028" y="21644"/>
                </a:cubicBezTo>
                <a:cubicBezTo>
                  <a:pt x="52133" y="12651"/>
                  <a:pt x="43095" y="4799"/>
                  <a:pt x="34786" y="1809"/>
                </a:cubicBezTo>
                <a:cubicBezTo>
                  <a:pt x="31400" y="594"/>
                  <a:pt x="27809" y="1"/>
                  <a:pt x="24213" y="1"/>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136809" y="3033446"/>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93120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93339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3"/>
          <p:cNvGrpSpPr/>
          <p:nvPr/>
        </p:nvGrpSpPr>
        <p:grpSpPr>
          <a:xfrm>
            <a:off x="2127425" y="4302875"/>
            <a:ext cx="777800" cy="502800"/>
            <a:chOff x="3170025" y="4615900"/>
            <a:chExt cx="777800" cy="502800"/>
          </a:xfrm>
        </p:grpSpPr>
        <p:sp>
          <p:nvSpPr>
            <p:cNvPr id="89" name="Google Shape;89;p3"/>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3"/>
          <p:cNvGrpSpPr/>
          <p:nvPr/>
        </p:nvGrpSpPr>
        <p:grpSpPr>
          <a:xfrm>
            <a:off x="6140563" y="3868650"/>
            <a:ext cx="3753650" cy="1305050"/>
            <a:chOff x="12456600" y="3922575"/>
            <a:chExt cx="3753650" cy="1305050"/>
          </a:xfrm>
        </p:grpSpPr>
        <p:sp>
          <p:nvSpPr>
            <p:cNvPr id="98" name="Google Shape;98;p3"/>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3"/>
          <p:cNvGrpSpPr/>
          <p:nvPr/>
        </p:nvGrpSpPr>
        <p:grpSpPr>
          <a:xfrm>
            <a:off x="-632525" y="3388925"/>
            <a:ext cx="1754725" cy="1335300"/>
            <a:chOff x="0" y="3611325"/>
            <a:chExt cx="1754725" cy="1335300"/>
          </a:xfrm>
        </p:grpSpPr>
        <p:sp>
          <p:nvSpPr>
            <p:cNvPr id="103" name="Google Shape;103;p3"/>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3"/>
          <p:cNvSpPr/>
          <p:nvPr/>
        </p:nvSpPr>
        <p:spPr>
          <a:xfrm>
            <a:off x="-1403223" y="37610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txBox="1">
            <a:spLocks noGrp="1"/>
          </p:cNvSpPr>
          <p:nvPr>
            <p:ph type="title" idx="2"/>
          </p:nvPr>
        </p:nvSpPr>
        <p:spPr>
          <a:xfrm>
            <a:off x="2033125" y="1934975"/>
            <a:ext cx="38856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7"/>
        <p:cNvGrpSpPr/>
        <p:nvPr/>
      </p:nvGrpSpPr>
      <p:grpSpPr>
        <a:xfrm>
          <a:off x="0" y="0"/>
          <a:ext cx="0" cy="0"/>
          <a:chOff x="0" y="0"/>
          <a:chExt cx="0" cy="0"/>
        </a:xfrm>
      </p:grpSpPr>
      <p:sp>
        <p:nvSpPr>
          <p:cNvPr id="108" name="Google Shape;108;p4"/>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9" name="Google Shape;109;p4"/>
          <p:cNvSpPr txBox="1">
            <a:spLocks noGrp="1"/>
          </p:cNvSpPr>
          <p:nvPr>
            <p:ph type="body" idx="1"/>
          </p:nvPr>
        </p:nvSpPr>
        <p:spPr>
          <a:xfrm>
            <a:off x="713225" y="1145450"/>
            <a:ext cx="7717500" cy="3462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AutoNum type="arabicPeriod"/>
              <a:defRPr sz="1050"/>
            </a:lvl1pPr>
            <a:lvl2pPr marL="914400" lvl="1" indent="-317500">
              <a:spcBef>
                <a:spcPts val="0"/>
              </a:spcBef>
              <a:spcAft>
                <a:spcPts val="0"/>
              </a:spcAft>
              <a:buSzPts val="1400"/>
              <a:buAutoNum type="alphaLcPeriod"/>
              <a:defRPr/>
            </a:lvl2pPr>
            <a:lvl3pPr marL="1371600" lvl="2" indent="-317500">
              <a:spcBef>
                <a:spcPts val="0"/>
              </a:spcBef>
              <a:spcAft>
                <a:spcPts val="0"/>
              </a:spcAft>
              <a:buSzPts val="1400"/>
              <a:buAutoNum type="romanLcPeriod"/>
              <a:defRPr/>
            </a:lvl3pPr>
            <a:lvl4pPr marL="1828800" lvl="3" indent="-317500">
              <a:spcBef>
                <a:spcPts val="0"/>
              </a:spcBef>
              <a:spcAft>
                <a:spcPts val="0"/>
              </a:spcAft>
              <a:buSzPts val="1400"/>
              <a:buAutoNum type="arabicPeriod"/>
              <a:defRPr/>
            </a:lvl4pPr>
            <a:lvl5pPr marL="2286000" lvl="4" indent="-317500">
              <a:spcBef>
                <a:spcPts val="0"/>
              </a:spcBef>
              <a:spcAft>
                <a:spcPts val="0"/>
              </a:spcAft>
              <a:buSzPts val="1400"/>
              <a:buAutoNum type="alphaLcPeriod"/>
              <a:defRPr/>
            </a:lvl5pPr>
            <a:lvl6pPr marL="2743200" lvl="5" indent="-317500">
              <a:spcBef>
                <a:spcPts val="0"/>
              </a:spcBef>
              <a:spcAft>
                <a:spcPts val="0"/>
              </a:spcAft>
              <a:buSzPts val="1400"/>
              <a:buAutoNum type="romanLcPeriod"/>
              <a:defRPr/>
            </a:lvl6pPr>
            <a:lvl7pPr marL="3200400" lvl="6" indent="-317500">
              <a:spcBef>
                <a:spcPts val="0"/>
              </a:spcBef>
              <a:spcAft>
                <a:spcPts val="0"/>
              </a:spcAft>
              <a:buSzPts val="1400"/>
              <a:buAutoNum type="arabicPeriod"/>
              <a:defRPr/>
            </a:lvl7pPr>
            <a:lvl8pPr marL="3657600" lvl="7" indent="-317500">
              <a:spcBef>
                <a:spcPts val="0"/>
              </a:spcBef>
              <a:spcAft>
                <a:spcPts val="0"/>
              </a:spcAft>
              <a:buSzPts val="1400"/>
              <a:buAutoNum type="alphaLcPeriod"/>
              <a:defRPr/>
            </a:lvl8pPr>
            <a:lvl9pPr marL="4114800" lvl="8" indent="-317500">
              <a:spcBef>
                <a:spcPts val="0"/>
              </a:spcBef>
              <a:spcAft>
                <a:spcPts val="0"/>
              </a:spcAft>
              <a:buSzPts val="1400"/>
              <a:buAutoNum type="romanLcPeriod"/>
              <a:defRPr/>
            </a:lvl9pPr>
          </a:lstStyle>
          <a:p>
            <a:endParaRPr/>
          </a:p>
        </p:txBody>
      </p:sp>
      <p:sp>
        <p:nvSpPr>
          <p:cNvPr id="110" name="Google Shape;110;p4"/>
          <p:cNvSpPr/>
          <p:nvPr/>
        </p:nvSpPr>
        <p:spPr>
          <a:xfrm>
            <a:off x="-83000" y="3608786"/>
            <a:ext cx="608782" cy="926811"/>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353525" y="3248900"/>
            <a:ext cx="13061439" cy="2892401"/>
          </a:xfrm>
          <a:custGeom>
            <a:avLst/>
            <a:gdLst/>
            <a:ahLst/>
            <a:cxnLst/>
            <a:rect l="l" t="t" r="r" b="b"/>
            <a:pathLst>
              <a:path w="285340" h="81213" extrusionOk="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rgbClr val="87D7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4"/>
          <p:cNvGrpSpPr/>
          <p:nvPr/>
        </p:nvGrpSpPr>
        <p:grpSpPr>
          <a:xfrm>
            <a:off x="6658875" y="457202"/>
            <a:ext cx="3873434" cy="4964363"/>
            <a:chOff x="5717175" y="2"/>
            <a:chExt cx="3873434" cy="4964363"/>
          </a:xfrm>
        </p:grpSpPr>
        <p:sp>
          <p:nvSpPr>
            <p:cNvPr id="113" name="Google Shape;113;p4"/>
            <p:cNvSpPr/>
            <p:nvPr/>
          </p:nvSpPr>
          <p:spPr>
            <a:xfrm>
              <a:off x="5717175" y="2"/>
              <a:ext cx="3674252" cy="4897023"/>
            </a:xfrm>
            <a:custGeom>
              <a:avLst/>
              <a:gdLst/>
              <a:ahLst/>
              <a:cxnLst/>
              <a:rect l="l" t="t" r="r" b="b"/>
              <a:pathLst>
                <a:path w="116912" h="180419" extrusionOk="0">
                  <a:moveTo>
                    <a:pt x="27242" y="180332"/>
                  </a:moveTo>
                  <a:cubicBezTo>
                    <a:pt x="27246" y="180335"/>
                    <a:pt x="27250" y="180339"/>
                    <a:pt x="27254" y="180343"/>
                  </a:cubicBezTo>
                  <a:cubicBezTo>
                    <a:pt x="27250" y="180339"/>
                    <a:pt x="27246" y="180335"/>
                    <a:pt x="27242" y="180332"/>
                  </a:cubicBezTo>
                  <a:close/>
                  <a:moveTo>
                    <a:pt x="47682" y="1"/>
                  </a:moveTo>
                  <a:lnTo>
                    <a:pt x="52248" y="19836"/>
                  </a:lnTo>
                  <a:lnTo>
                    <a:pt x="61423" y="36179"/>
                  </a:lnTo>
                  <a:lnTo>
                    <a:pt x="76579" y="49349"/>
                  </a:lnTo>
                  <a:lnTo>
                    <a:pt x="92603" y="64094"/>
                  </a:lnTo>
                  <a:lnTo>
                    <a:pt x="94543" y="86828"/>
                  </a:lnTo>
                  <a:cubicBezTo>
                    <a:pt x="94223" y="95890"/>
                    <a:pt x="93927" y="104974"/>
                    <a:pt x="93630" y="114036"/>
                  </a:cubicBezTo>
                  <a:cubicBezTo>
                    <a:pt x="93493" y="117482"/>
                    <a:pt x="93356" y="120952"/>
                    <a:pt x="93265" y="124421"/>
                  </a:cubicBezTo>
                  <a:cubicBezTo>
                    <a:pt x="93196" y="127115"/>
                    <a:pt x="93881" y="129762"/>
                    <a:pt x="93014" y="132342"/>
                  </a:cubicBezTo>
                  <a:cubicBezTo>
                    <a:pt x="92032" y="135309"/>
                    <a:pt x="90275" y="138185"/>
                    <a:pt x="88197" y="140810"/>
                  </a:cubicBezTo>
                  <a:cubicBezTo>
                    <a:pt x="86212" y="143298"/>
                    <a:pt x="83929" y="145991"/>
                    <a:pt x="81373" y="147886"/>
                  </a:cubicBezTo>
                  <a:cubicBezTo>
                    <a:pt x="78862" y="149757"/>
                    <a:pt x="75529" y="150921"/>
                    <a:pt x="72676" y="152177"/>
                  </a:cubicBezTo>
                  <a:cubicBezTo>
                    <a:pt x="66445" y="154939"/>
                    <a:pt x="59940" y="157267"/>
                    <a:pt x="53115" y="157815"/>
                  </a:cubicBezTo>
                  <a:cubicBezTo>
                    <a:pt x="49623" y="158089"/>
                    <a:pt x="46108" y="157906"/>
                    <a:pt x="42638" y="158499"/>
                  </a:cubicBezTo>
                  <a:cubicBezTo>
                    <a:pt x="40082" y="158910"/>
                    <a:pt x="37617" y="159755"/>
                    <a:pt x="35151" y="160599"/>
                  </a:cubicBezTo>
                  <a:cubicBezTo>
                    <a:pt x="33303" y="161216"/>
                    <a:pt x="31454" y="161855"/>
                    <a:pt x="29742" y="162768"/>
                  </a:cubicBezTo>
                  <a:cubicBezTo>
                    <a:pt x="26980" y="164251"/>
                    <a:pt x="25473" y="166374"/>
                    <a:pt x="23396" y="168588"/>
                  </a:cubicBezTo>
                  <a:cubicBezTo>
                    <a:pt x="21593" y="170528"/>
                    <a:pt x="18786" y="170962"/>
                    <a:pt x="16366" y="171943"/>
                  </a:cubicBezTo>
                  <a:cubicBezTo>
                    <a:pt x="13330" y="173153"/>
                    <a:pt x="10477" y="174751"/>
                    <a:pt x="7373" y="175915"/>
                  </a:cubicBezTo>
                  <a:cubicBezTo>
                    <a:pt x="6483" y="176235"/>
                    <a:pt x="5593" y="176600"/>
                    <a:pt x="4862" y="177193"/>
                  </a:cubicBezTo>
                  <a:cubicBezTo>
                    <a:pt x="4360" y="177604"/>
                    <a:pt x="3972" y="178129"/>
                    <a:pt x="3447" y="178494"/>
                  </a:cubicBezTo>
                  <a:cubicBezTo>
                    <a:pt x="2420" y="179248"/>
                    <a:pt x="982" y="179316"/>
                    <a:pt x="0" y="180161"/>
                  </a:cubicBezTo>
                  <a:cubicBezTo>
                    <a:pt x="4395" y="180019"/>
                    <a:pt x="8845" y="179701"/>
                    <a:pt x="13244" y="179701"/>
                  </a:cubicBezTo>
                  <a:cubicBezTo>
                    <a:pt x="14533" y="179701"/>
                    <a:pt x="15818" y="179728"/>
                    <a:pt x="17097" y="179795"/>
                  </a:cubicBezTo>
                  <a:cubicBezTo>
                    <a:pt x="18877" y="179864"/>
                    <a:pt x="20635" y="179978"/>
                    <a:pt x="22392" y="180069"/>
                  </a:cubicBezTo>
                  <a:cubicBezTo>
                    <a:pt x="22452" y="180073"/>
                    <a:pt x="22525" y="180074"/>
                    <a:pt x="22610" y="180074"/>
                  </a:cubicBezTo>
                  <a:cubicBezTo>
                    <a:pt x="23147" y="180074"/>
                    <a:pt x="24141" y="180018"/>
                    <a:pt x="25078" y="180018"/>
                  </a:cubicBezTo>
                  <a:cubicBezTo>
                    <a:pt x="26058" y="180018"/>
                    <a:pt x="26975" y="180079"/>
                    <a:pt x="27242" y="180332"/>
                  </a:cubicBezTo>
                  <a:lnTo>
                    <a:pt x="27242" y="180332"/>
                  </a:lnTo>
                  <a:cubicBezTo>
                    <a:pt x="26082" y="179190"/>
                    <a:pt x="22952" y="178828"/>
                    <a:pt x="21193" y="178828"/>
                  </a:cubicBezTo>
                  <a:cubicBezTo>
                    <a:pt x="21033" y="178828"/>
                    <a:pt x="20884" y="178831"/>
                    <a:pt x="20749" y="178837"/>
                  </a:cubicBezTo>
                  <a:cubicBezTo>
                    <a:pt x="21205" y="178700"/>
                    <a:pt x="21616" y="178472"/>
                    <a:pt x="21958" y="178175"/>
                  </a:cubicBezTo>
                  <a:lnTo>
                    <a:pt x="21958" y="178175"/>
                  </a:lnTo>
                  <a:cubicBezTo>
                    <a:pt x="21182" y="178312"/>
                    <a:pt x="20383" y="178472"/>
                    <a:pt x="19585" y="178608"/>
                  </a:cubicBezTo>
                  <a:cubicBezTo>
                    <a:pt x="20018" y="178426"/>
                    <a:pt x="20452" y="178243"/>
                    <a:pt x="20863" y="178061"/>
                  </a:cubicBezTo>
                  <a:lnTo>
                    <a:pt x="20863" y="178061"/>
                  </a:lnTo>
                  <a:cubicBezTo>
                    <a:pt x="19838" y="178411"/>
                    <a:pt x="18757" y="178587"/>
                    <a:pt x="17677" y="178587"/>
                  </a:cubicBezTo>
                  <a:cubicBezTo>
                    <a:pt x="16929" y="178587"/>
                    <a:pt x="16181" y="178503"/>
                    <a:pt x="15453" y="178335"/>
                  </a:cubicBezTo>
                  <a:cubicBezTo>
                    <a:pt x="16184" y="178266"/>
                    <a:pt x="16891" y="178198"/>
                    <a:pt x="17622" y="178083"/>
                  </a:cubicBezTo>
                  <a:cubicBezTo>
                    <a:pt x="16982" y="177992"/>
                    <a:pt x="16343" y="177832"/>
                    <a:pt x="15750" y="177627"/>
                  </a:cubicBezTo>
                  <a:lnTo>
                    <a:pt x="15750" y="177627"/>
                  </a:lnTo>
                  <a:cubicBezTo>
                    <a:pt x="16095" y="177711"/>
                    <a:pt x="16452" y="177753"/>
                    <a:pt x="16810" y="177753"/>
                  </a:cubicBezTo>
                  <a:cubicBezTo>
                    <a:pt x="17326" y="177753"/>
                    <a:pt x="17844" y="177665"/>
                    <a:pt x="18329" y="177490"/>
                  </a:cubicBezTo>
                  <a:cubicBezTo>
                    <a:pt x="18169" y="177422"/>
                    <a:pt x="18032" y="177330"/>
                    <a:pt x="17873" y="177262"/>
                  </a:cubicBezTo>
                  <a:cubicBezTo>
                    <a:pt x="18017" y="177247"/>
                    <a:pt x="18164" y="177240"/>
                    <a:pt x="18312" y="177240"/>
                  </a:cubicBezTo>
                  <a:cubicBezTo>
                    <a:pt x="18633" y="177240"/>
                    <a:pt x="18960" y="177275"/>
                    <a:pt x="19288" y="177353"/>
                  </a:cubicBezTo>
                  <a:cubicBezTo>
                    <a:pt x="19060" y="177239"/>
                    <a:pt x="18854" y="177056"/>
                    <a:pt x="18717" y="176851"/>
                  </a:cubicBezTo>
                  <a:cubicBezTo>
                    <a:pt x="19174" y="176851"/>
                    <a:pt x="19630" y="176919"/>
                    <a:pt x="20087" y="177079"/>
                  </a:cubicBezTo>
                  <a:cubicBezTo>
                    <a:pt x="19666" y="176791"/>
                    <a:pt x="19267" y="176503"/>
                    <a:pt x="18847" y="176216"/>
                  </a:cubicBezTo>
                  <a:lnTo>
                    <a:pt x="18847" y="176216"/>
                  </a:lnTo>
                  <a:cubicBezTo>
                    <a:pt x="20152" y="177089"/>
                    <a:pt x="22293" y="176424"/>
                    <a:pt x="23807" y="177079"/>
                  </a:cubicBezTo>
                  <a:lnTo>
                    <a:pt x="23237" y="176463"/>
                  </a:lnTo>
                  <a:lnTo>
                    <a:pt x="23237" y="176463"/>
                  </a:lnTo>
                  <a:cubicBezTo>
                    <a:pt x="23876" y="176737"/>
                    <a:pt x="24515" y="176988"/>
                    <a:pt x="25154" y="177262"/>
                  </a:cubicBezTo>
                  <a:cubicBezTo>
                    <a:pt x="24926" y="176782"/>
                    <a:pt x="24948" y="176189"/>
                    <a:pt x="25177" y="175732"/>
                  </a:cubicBezTo>
                  <a:cubicBezTo>
                    <a:pt x="25359" y="176052"/>
                    <a:pt x="25542" y="176372"/>
                    <a:pt x="25747" y="176714"/>
                  </a:cubicBezTo>
                  <a:cubicBezTo>
                    <a:pt x="25930" y="176075"/>
                    <a:pt x="26432" y="175527"/>
                    <a:pt x="27026" y="175253"/>
                  </a:cubicBezTo>
                  <a:lnTo>
                    <a:pt x="27026" y="175253"/>
                  </a:lnTo>
                  <a:cubicBezTo>
                    <a:pt x="27048" y="175984"/>
                    <a:pt x="26911" y="176714"/>
                    <a:pt x="26638" y="177376"/>
                  </a:cubicBezTo>
                  <a:cubicBezTo>
                    <a:pt x="27094" y="176760"/>
                    <a:pt x="27665" y="176212"/>
                    <a:pt x="28304" y="175778"/>
                  </a:cubicBezTo>
                  <a:lnTo>
                    <a:pt x="28304" y="175778"/>
                  </a:lnTo>
                  <a:cubicBezTo>
                    <a:pt x="28281" y="176280"/>
                    <a:pt x="28030" y="176760"/>
                    <a:pt x="27688" y="177079"/>
                  </a:cubicBezTo>
                  <a:cubicBezTo>
                    <a:pt x="29034" y="175824"/>
                    <a:pt x="31796" y="175344"/>
                    <a:pt x="33554" y="175162"/>
                  </a:cubicBezTo>
                  <a:cubicBezTo>
                    <a:pt x="33796" y="175136"/>
                    <a:pt x="34026" y="175124"/>
                    <a:pt x="34246" y="175124"/>
                  </a:cubicBezTo>
                  <a:cubicBezTo>
                    <a:pt x="36350" y="175124"/>
                    <a:pt x="37543" y="176220"/>
                    <a:pt x="39671" y="176737"/>
                  </a:cubicBezTo>
                  <a:cubicBezTo>
                    <a:pt x="42455" y="177399"/>
                    <a:pt x="45856" y="177102"/>
                    <a:pt x="48732" y="177444"/>
                  </a:cubicBezTo>
                  <a:cubicBezTo>
                    <a:pt x="51010" y="177716"/>
                    <a:pt x="53882" y="178305"/>
                    <a:pt x="56454" y="178305"/>
                  </a:cubicBezTo>
                  <a:cubicBezTo>
                    <a:pt x="57336" y="178305"/>
                    <a:pt x="58183" y="178236"/>
                    <a:pt x="58958" y="178061"/>
                  </a:cubicBezTo>
                  <a:lnTo>
                    <a:pt x="58958" y="178061"/>
                  </a:lnTo>
                  <a:cubicBezTo>
                    <a:pt x="56790" y="178563"/>
                    <a:pt x="54621" y="179042"/>
                    <a:pt x="52453" y="179544"/>
                  </a:cubicBezTo>
                  <a:cubicBezTo>
                    <a:pt x="54492" y="180163"/>
                    <a:pt x="56587" y="180418"/>
                    <a:pt x="58700" y="180418"/>
                  </a:cubicBezTo>
                  <a:cubicBezTo>
                    <a:pt x="62665" y="180418"/>
                    <a:pt x="66697" y="179521"/>
                    <a:pt x="70553" y="178449"/>
                  </a:cubicBezTo>
                  <a:cubicBezTo>
                    <a:pt x="76339" y="176818"/>
                    <a:pt x="82147" y="174794"/>
                    <a:pt x="88126" y="174794"/>
                  </a:cubicBezTo>
                  <a:cubicBezTo>
                    <a:pt x="88256" y="174794"/>
                    <a:pt x="88387" y="174795"/>
                    <a:pt x="88517" y="174797"/>
                  </a:cubicBezTo>
                  <a:cubicBezTo>
                    <a:pt x="94200" y="174865"/>
                    <a:pt x="99724" y="176486"/>
                    <a:pt x="105408" y="176668"/>
                  </a:cubicBezTo>
                  <a:cubicBezTo>
                    <a:pt x="109220" y="176782"/>
                    <a:pt x="113077" y="176874"/>
                    <a:pt x="116912" y="176988"/>
                  </a:cubicBezTo>
                  <a:lnTo>
                    <a:pt x="116912" y="92"/>
                  </a:lnTo>
                  <a:lnTo>
                    <a:pt x="67404" y="1"/>
                  </a:lnTo>
                  <a:lnTo>
                    <a:pt x="83381" y="16230"/>
                  </a:lnTo>
                  <a:lnTo>
                    <a:pt x="84157" y="22621"/>
                  </a:lnTo>
                  <a:lnTo>
                    <a:pt x="89886" y="35654"/>
                  </a:lnTo>
                  <a:lnTo>
                    <a:pt x="74457" y="21297"/>
                  </a:lnTo>
                  <a:cubicBezTo>
                    <a:pt x="74457" y="21297"/>
                    <a:pt x="61834" y="2922"/>
                    <a:pt x="6263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8263488" y="2"/>
              <a:ext cx="1327120" cy="4964363"/>
            </a:xfrm>
            <a:custGeom>
              <a:avLst/>
              <a:gdLst/>
              <a:ahLst/>
              <a:cxnLst/>
              <a:rect l="l" t="t" r="r" b="b"/>
              <a:pathLst>
                <a:path w="42228" h="182900" extrusionOk="0">
                  <a:moveTo>
                    <a:pt x="9428" y="40949"/>
                  </a:moveTo>
                  <a:lnTo>
                    <a:pt x="9428" y="40949"/>
                  </a:lnTo>
                  <a:cubicBezTo>
                    <a:pt x="11479" y="42789"/>
                    <a:pt x="13557" y="44694"/>
                    <a:pt x="15478" y="46717"/>
                  </a:cubicBezTo>
                  <a:lnTo>
                    <a:pt x="15478" y="46717"/>
                  </a:lnTo>
                  <a:cubicBezTo>
                    <a:pt x="15402" y="46620"/>
                    <a:pt x="15325" y="46524"/>
                    <a:pt x="15248" y="46427"/>
                  </a:cubicBezTo>
                  <a:cubicBezTo>
                    <a:pt x="13582" y="44327"/>
                    <a:pt x="11756" y="42296"/>
                    <a:pt x="9428" y="40949"/>
                  </a:cubicBezTo>
                  <a:close/>
                  <a:moveTo>
                    <a:pt x="26070" y="145944"/>
                  </a:moveTo>
                  <a:cubicBezTo>
                    <a:pt x="26069" y="145975"/>
                    <a:pt x="26068" y="146006"/>
                    <a:pt x="26067" y="146037"/>
                  </a:cubicBezTo>
                  <a:cubicBezTo>
                    <a:pt x="26068" y="146006"/>
                    <a:pt x="26069" y="145975"/>
                    <a:pt x="26070" y="145944"/>
                  </a:cubicBezTo>
                  <a:close/>
                  <a:moveTo>
                    <a:pt x="21982" y="180457"/>
                  </a:moveTo>
                  <a:cubicBezTo>
                    <a:pt x="21982" y="180457"/>
                    <a:pt x="21982" y="180457"/>
                    <a:pt x="21982" y="180457"/>
                  </a:cubicBezTo>
                  <a:lnTo>
                    <a:pt x="21982" y="180457"/>
                  </a:lnTo>
                  <a:cubicBezTo>
                    <a:pt x="21982" y="180457"/>
                    <a:pt x="21982" y="180457"/>
                    <a:pt x="21982" y="180457"/>
                  </a:cubicBezTo>
                  <a:close/>
                  <a:moveTo>
                    <a:pt x="16002" y="1"/>
                  </a:moveTo>
                  <a:lnTo>
                    <a:pt x="17942" y="13833"/>
                  </a:lnTo>
                  <a:lnTo>
                    <a:pt x="25086" y="43734"/>
                  </a:lnTo>
                  <a:cubicBezTo>
                    <a:pt x="26775" y="50741"/>
                    <a:pt x="28259" y="57840"/>
                    <a:pt x="27871" y="65076"/>
                  </a:cubicBezTo>
                  <a:cubicBezTo>
                    <a:pt x="27483" y="72015"/>
                    <a:pt x="26752" y="78269"/>
                    <a:pt x="29423" y="84956"/>
                  </a:cubicBezTo>
                  <a:cubicBezTo>
                    <a:pt x="24493" y="77538"/>
                    <a:pt x="26273" y="67723"/>
                    <a:pt x="24538" y="58981"/>
                  </a:cubicBezTo>
                  <a:cubicBezTo>
                    <a:pt x="23260" y="52499"/>
                    <a:pt x="19996" y="46564"/>
                    <a:pt x="18581" y="40105"/>
                  </a:cubicBezTo>
                  <a:cubicBezTo>
                    <a:pt x="16937" y="32572"/>
                    <a:pt x="17668" y="24013"/>
                    <a:pt x="12852" y="17964"/>
                  </a:cubicBezTo>
                  <a:lnTo>
                    <a:pt x="12852" y="17964"/>
                  </a:lnTo>
                  <a:cubicBezTo>
                    <a:pt x="16390" y="24606"/>
                    <a:pt x="14312" y="32778"/>
                    <a:pt x="15979" y="40105"/>
                  </a:cubicBezTo>
                  <a:cubicBezTo>
                    <a:pt x="17531" y="47066"/>
                    <a:pt x="22415" y="52978"/>
                    <a:pt x="23488" y="60031"/>
                  </a:cubicBezTo>
                  <a:cubicBezTo>
                    <a:pt x="22259" y="54903"/>
                    <a:pt x="19157" y="50592"/>
                    <a:pt x="15478" y="46717"/>
                  </a:cubicBezTo>
                  <a:lnTo>
                    <a:pt x="15478" y="46717"/>
                  </a:lnTo>
                  <a:cubicBezTo>
                    <a:pt x="17737" y="49578"/>
                    <a:pt x="19771" y="52635"/>
                    <a:pt x="21206" y="55991"/>
                  </a:cubicBezTo>
                  <a:cubicBezTo>
                    <a:pt x="24493" y="63706"/>
                    <a:pt x="23694" y="71992"/>
                    <a:pt x="25063" y="79981"/>
                  </a:cubicBezTo>
                  <a:cubicBezTo>
                    <a:pt x="25872" y="84676"/>
                    <a:pt x="26078" y="89463"/>
                    <a:pt x="26669" y="94179"/>
                  </a:cubicBezTo>
                  <a:lnTo>
                    <a:pt x="26669" y="94179"/>
                  </a:lnTo>
                  <a:cubicBezTo>
                    <a:pt x="25838" y="91493"/>
                    <a:pt x="24892" y="88820"/>
                    <a:pt x="24378" y="86463"/>
                  </a:cubicBezTo>
                  <a:cubicBezTo>
                    <a:pt x="23351" y="81624"/>
                    <a:pt x="22826" y="76922"/>
                    <a:pt x="22438" y="72015"/>
                  </a:cubicBezTo>
                  <a:cubicBezTo>
                    <a:pt x="22256" y="69869"/>
                    <a:pt x="22073" y="67701"/>
                    <a:pt x="21297" y="65692"/>
                  </a:cubicBezTo>
                  <a:cubicBezTo>
                    <a:pt x="20247" y="62930"/>
                    <a:pt x="18124" y="60739"/>
                    <a:pt x="16070" y="58616"/>
                  </a:cubicBezTo>
                  <a:cubicBezTo>
                    <a:pt x="14039" y="56493"/>
                    <a:pt x="12007" y="54393"/>
                    <a:pt x="9953" y="52271"/>
                  </a:cubicBezTo>
                  <a:lnTo>
                    <a:pt x="9953" y="52271"/>
                  </a:lnTo>
                  <a:cubicBezTo>
                    <a:pt x="12372" y="55101"/>
                    <a:pt x="14792" y="57931"/>
                    <a:pt x="17211" y="60762"/>
                  </a:cubicBezTo>
                  <a:cubicBezTo>
                    <a:pt x="18010" y="61720"/>
                    <a:pt x="18832" y="62679"/>
                    <a:pt x="19448" y="63752"/>
                  </a:cubicBezTo>
                  <a:cubicBezTo>
                    <a:pt x="20201" y="65098"/>
                    <a:pt x="20612" y="66605"/>
                    <a:pt x="20863" y="68134"/>
                  </a:cubicBezTo>
                  <a:cubicBezTo>
                    <a:pt x="22598" y="78132"/>
                    <a:pt x="22575" y="88312"/>
                    <a:pt x="22758" y="98423"/>
                  </a:cubicBezTo>
                  <a:cubicBezTo>
                    <a:pt x="22940" y="107713"/>
                    <a:pt x="25269" y="117916"/>
                    <a:pt x="22575" y="126978"/>
                  </a:cubicBezTo>
                  <a:cubicBezTo>
                    <a:pt x="21754" y="116478"/>
                    <a:pt x="20407" y="105636"/>
                    <a:pt x="20407" y="95114"/>
                  </a:cubicBezTo>
                  <a:cubicBezTo>
                    <a:pt x="20019" y="101117"/>
                    <a:pt x="19813" y="107165"/>
                    <a:pt x="19791" y="113191"/>
                  </a:cubicBezTo>
                  <a:cubicBezTo>
                    <a:pt x="19768" y="116044"/>
                    <a:pt x="20201" y="119171"/>
                    <a:pt x="19859" y="122002"/>
                  </a:cubicBezTo>
                  <a:cubicBezTo>
                    <a:pt x="19266" y="127046"/>
                    <a:pt x="16024" y="132364"/>
                    <a:pt x="13285" y="136519"/>
                  </a:cubicBezTo>
                  <a:cubicBezTo>
                    <a:pt x="9816" y="141791"/>
                    <a:pt x="4657" y="144508"/>
                    <a:pt x="1" y="148388"/>
                  </a:cubicBezTo>
                  <a:cubicBezTo>
                    <a:pt x="2101" y="150145"/>
                    <a:pt x="3790" y="152314"/>
                    <a:pt x="5456" y="154505"/>
                  </a:cubicBezTo>
                  <a:cubicBezTo>
                    <a:pt x="9884" y="160280"/>
                    <a:pt x="14335" y="166100"/>
                    <a:pt x="18284" y="172240"/>
                  </a:cubicBezTo>
                  <a:cubicBezTo>
                    <a:pt x="18786" y="166580"/>
                    <a:pt x="21092" y="161444"/>
                    <a:pt x="22050" y="155875"/>
                  </a:cubicBezTo>
                  <a:cubicBezTo>
                    <a:pt x="23511" y="147452"/>
                    <a:pt x="24972" y="138893"/>
                    <a:pt x="24949" y="130333"/>
                  </a:cubicBezTo>
                  <a:lnTo>
                    <a:pt x="24949" y="130333"/>
                  </a:lnTo>
                  <a:cubicBezTo>
                    <a:pt x="26288" y="135393"/>
                    <a:pt x="26183" y="140701"/>
                    <a:pt x="26070" y="145944"/>
                  </a:cubicBezTo>
                  <a:lnTo>
                    <a:pt x="26070" y="145944"/>
                  </a:lnTo>
                  <a:cubicBezTo>
                    <a:pt x="26178" y="141337"/>
                    <a:pt x="27602" y="136465"/>
                    <a:pt x="28304" y="131908"/>
                  </a:cubicBezTo>
                  <a:cubicBezTo>
                    <a:pt x="29035" y="127046"/>
                    <a:pt x="29697" y="122162"/>
                    <a:pt x="30153" y="117277"/>
                  </a:cubicBezTo>
                  <a:cubicBezTo>
                    <a:pt x="30610" y="112392"/>
                    <a:pt x="30838" y="107485"/>
                    <a:pt x="30701" y="102578"/>
                  </a:cubicBezTo>
                  <a:cubicBezTo>
                    <a:pt x="30564" y="97807"/>
                    <a:pt x="29605" y="93196"/>
                    <a:pt x="30062" y="88403"/>
                  </a:cubicBezTo>
                  <a:lnTo>
                    <a:pt x="30062" y="88403"/>
                  </a:lnTo>
                  <a:cubicBezTo>
                    <a:pt x="31842" y="95525"/>
                    <a:pt x="32664" y="102897"/>
                    <a:pt x="32550" y="110224"/>
                  </a:cubicBezTo>
                  <a:cubicBezTo>
                    <a:pt x="33140" y="106091"/>
                    <a:pt x="33731" y="101895"/>
                    <a:pt x="33297" y="97737"/>
                  </a:cubicBezTo>
                  <a:lnTo>
                    <a:pt x="33297" y="97737"/>
                  </a:lnTo>
                  <a:cubicBezTo>
                    <a:pt x="33593" y="100317"/>
                    <a:pt x="33870" y="102898"/>
                    <a:pt x="34148" y="105499"/>
                  </a:cubicBezTo>
                  <a:cubicBezTo>
                    <a:pt x="34924" y="112552"/>
                    <a:pt x="35700" y="119765"/>
                    <a:pt x="34604" y="126841"/>
                  </a:cubicBezTo>
                  <a:cubicBezTo>
                    <a:pt x="33509" y="133985"/>
                    <a:pt x="31956" y="141289"/>
                    <a:pt x="29902" y="148228"/>
                  </a:cubicBezTo>
                  <a:cubicBezTo>
                    <a:pt x="29059" y="151054"/>
                    <a:pt x="22413" y="180458"/>
                    <a:pt x="21984" y="180458"/>
                  </a:cubicBezTo>
                  <a:cubicBezTo>
                    <a:pt x="21983" y="180458"/>
                    <a:pt x="21982" y="180457"/>
                    <a:pt x="21982" y="180457"/>
                  </a:cubicBezTo>
                  <a:lnTo>
                    <a:pt x="21982" y="180457"/>
                  </a:lnTo>
                  <a:cubicBezTo>
                    <a:pt x="22009" y="180463"/>
                    <a:pt x="33121" y="182900"/>
                    <a:pt x="33121" y="182900"/>
                  </a:cubicBezTo>
                  <a:cubicBezTo>
                    <a:pt x="33691" y="180115"/>
                    <a:pt x="34285" y="177330"/>
                    <a:pt x="34878" y="174546"/>
                  </a:cubicBezTo>
                  <a:cubicBezTo>
                    <a:pt x="37434" y="162266"/>
                    <a:pt x="38439" y="150396"/>
                    <a:pt x="38051" y="137820"/>
                  </a:cubicBezTo>
                  <a:cubicBezTo>
                    <a:pt x="37571" y="123463"/>
                    <a:pt x="36042" y="109151"/>
                    <a:pt x="35905" y="94794"/>
                  </a:cubicBezTo>
                  <a:cubicBezTo>
                    <a:pt x="35882" y="92078"/>
                    <a:pt x="35928" y="89362"/>
                    <a:pt x="36932" y="86828"/>
                  </a:cubicBezTo>
                  <a:cubicBezTo>
                    <a:pt x="37914" y="84317"/>
                    <a:pt x="39215" y="81875"/>
                    <a:pt x="40037" y="79273"/>
                  </a:cubicBezTo>
                  <a:cubicBezTo>
                    <a:pt x="42182" y="72471"/>
                    <a:pt x="42228" y="66719"/>
                    <a:pt x="41338" y="59666"/>
                  </a:cubicBezTo>
                  <a:cubicBezTo>
                    <a:pt x="39900" y="48368"/>
                    <a:pt x="39352" y="36955"/>
                    <a:pt x="39671" y="25565"/>
                  </a:cubicBezTo>
                  <a:lnTo>
                    <a:pt x="39671" y="25565"/>
                  </a:lnTo>
                  <a:cubicBezTo>
                    <a:pt x="37708" y="34170"/>
                    <a:pt x="36887" y="43049"/>
                    <a:pt x="37252" y="51883"/>
                  </a:cubicBezTo>
                  <a:cubicBezTo>
                    <a:pt x="37343" y="54005"/>
                    <a:pt x="37959" y="56448"/>
                    <a:pt x="37754" y="58570"/>
                  </a:cubicBezTo>
                  <a:cubicBezTo>
                    <a:pt x="37617" y="60008"/>
                    <a:pt x="36887" y="61583"/>
                    <a:pt x="36544" y="62999"/>
                  </a:cubicBezTo>
                  <a:cubicBezTo>
                    <a:pt x="36111" y="64733"/>
                    <a:pt x="35723" y="66491"/>
                    <a:pt x="35677" y="68271"/>
                  </a:cubicBezTo>
                  <a:cubicBezTo>
                    <a:pt x="35655" y="68651"/>
                    <a:pt x="36290" y="72910"/>
                    <a:pt x="36530" y="72910"/>
                  </a:cubicBezTo>
                  <a:cubicBezTo>
                    <a:pt x="36535" y="72910"/>
                    <a:pt x="36540" y="72908"/>
                    <a:pt x="36544" y="72905"/>
                  </a:cubicBezTo>
                  <a:cubicBezTo>
                    <a:pt x="37594" y="72106"/>
                    <a:pt x="37982" y="70531"/>
                    <a:pt x="37617" y="69253"/>
                  </a:cubicBezTo>
                  <a:lnTo>
                    <a:pt x="37617" y="69253"/>
                  </a:lnTo>
                  <a:cubicBezTo>
                    <a:pt x="37777" y="69869"/>
                    <a:pt x="37366" y="70577"/>
                    <a:pt x="36750" y="70759"/>
                  </a:cubicBezTo>
                  <a:cubicBezTo>
                    <a:pt x="35997" y="68157"/>
                    <a:pt x="36316" y="65258"/>
                    <a:pt x="37640" y="62884"/>
                  </a:cubicBezTo>
                  <a:cubicBezTo>
                    <a:pt x="37777" y="62610"/>
                    <a:pt x="37982" y="62314"/>
                    <a:pt x="38302" y="62222"/>
                  </a:cubicBezTo>
                  <a:cubicBezTo>
                    <a:pt x="38352" y="62211"/>
                    <a:pt x="38400" y="62206"/>
                    <a:pt x="38447" y="62206"/>
                  </a:cubicBezTo>
                  <a:cubicBezTo>
                    <a:pt x="38983" y="62206"/>
                    <a:pt x="39340" y="62888"/>
                    <a:pt x="39466" y="63455"/>
                  </a:cubicBezTo>
                  <a:cubicBezTo>
                    <a:pt x="40607" y="68157"/>
                    <a:pt x="40196" y="72882"/>
                    <a:pt x="39215" y="77561"/>
                  </a:cubicBezTo>
                  <a:cubicBezTo>
                    <a:pt x="38781" y="79638"/>
                    <a:pt x="38005" y="81670"/>
                    <a:pt x="36955" y="83518"/>
                  </a:cubicBezTo>
                  <a:cubicBezTo>
                    <a:pt x="35975" y="85251"/>
                    <a:pt x="34174" y="86597"/>
                    <a:pt x="33283" y="88261"/>
                  </a:cubicBezTo>
                  <a:lnTo>
                    <a:pt x="33283" y="88261"/>
                  </a:lnTo>
                  <a:cubicBezTo>
                    <a:pt x="34832" y="85363"/>
                    <a:pt x="34581" y="81850"/>
                    <a:pt x="34148" y="78588"/>
                  </a:cubicBezTo>
                  <a:cubicBezTo>
                    <a:pt x="33029" y="69937"/>
                    <a:pt x="35997" y="61606"/>
                    <a:pt x="35723" y="52841"/>
                  </a:cubicBezTo>
                  <a:cubicBezTo>
                    <a:pt x="35494" y="45240"/>
                    <a:pt x="33486" y="37366"/>
                    <a:pt x="32573" y="29788"/>
                  </a:cubicBezTo>
                  <a:cubicBezTo>
                    <a:pt x="31340" y="19676"/>
                    <a:pt x="30404" y="10158"/>
                    <a:pt x="29195" y="69"/>
                  </a:cubicBezTo>
                  <a:lnTo>
                    <a:pt x="16002" y="1"/>
                  </a:ln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p:nvPr/>
        </p:nvSpPr>
        <p:spPr>
          <a:xfrm>
            <a:off x="-388824" y="3870063"/>
            <a:ext cx="1097543" cy="1154389"/>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flipH="1">
            <a:off x="5345312" y="4614674"/>
            <a:ext cx="983492" cy="620271"/>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7240875" y="-700578"/>
            <a:ext cx="4307989" cy="296206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6714549" y="-304800"/>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4083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4"/>
          <p:cNvGrpSpPr/>
          <p:nvPr/>
        </p:nvGrpSpPr>
        <p:grpSpPr>
          <a:xfrm>
            <a:off x="8653982" y="9109"/>
            <a:ext cx="1589402" cy="2208142"/>
            <a:chOff x="6690382" y="-4766279"/>
            <a:chExt cx="1589402" cy="2208142"/>
          </a:xfrm>
        </p:grpSpPr>
        <p:sp>
          <p:nvSpPr>
            <p:cNvPr id="120" name="Google Shape;120;p4"/>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rot="5400000" flipH="1">
            <a:off x="8056819" y="-573361"/>
            <a:ext cx="1589402" cy="2208142"/>
            <a:chOff x="6690382" y="-4766279"/>
            <a:chExt cx="1589402" cy="2208142"/>
          </a:xfrm>
        </p:grpSpPr>
        <p:sp>
          <p:nvSpPr>
            <p:cNvPr id="136" name="Google Shape;136;p4"/>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 name="Google Shape;151;p4"/>
          <p:cNvSpPr/>
          <p:nvPr/>
        </p:nvSpPr>
        <p:spPr>
          <a:xfrm>
            <a:off x="-14205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14198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 name="Google Shape;153;p4"/>
          <p:cNvGrpSpPr/>
          <p:nvPr/>
        </p:nvGrpSpPr>
        <p:grpSpPr>
          <a:xfrm>
            <a:off x="-33294" y="3169605"/>
            <a:ext cx="11482121" cy="2204647"/>
            <a:chOff x="-33294" y="3093405"/>
            <a:chExt cx="11482121" cy="2204647"/>
          </a:xfrm>
        </p:grpSpPr>
        <p:grpSp>
          <p:nvGrpSpPr>
            <p:cNvPr id="154" name="Google Shape;154;p4"/>
            <p:cNvGrpSpPr/>
            <p:nvPr/>
          </p:nvGrpSpPr>
          <p:grpSpPr>
            <a:xfrm>
              <a:off x="6008092" y="3448642"/>
              <a:ext cx="3333990" cy="1775787"/>
              <a:chOff x="6846292" y="3448642"/>
              <a:chExt cx="3333990" cy="1775787"/>
            </a:xfrm>
          </p:grpSpPr>
          <p:sp>
            <p:nvSpPr>
              <p:cNvPr id="155" name="Google Shape;155;p4"/>
              <p:cNvSpPr/>
              <p:nvPr/>
            </p:nvSpPr>
            <p:spPr>
              <a:xfrm>
                <a:off x="6846292" y="3527019"/>
                <a:ext cx="3230936" cy="1697411"/>
              </a:xfrm>
              <a:custGeom>
                <a:avLst/>
                <a:gdLst/>
                <a:ahLst/>
                <a:cxnLst/>
                <a:rect l="l" t="t" r="r" b="b"/>
                <a:pathLst>
                  <a:path w="102806" h="47660" extrusionOk="0">
                    <a:moveTo>
                      <a:pt x="102806" y="1"/>
                    </a:moveTo>
                    <a:lnTo>
                      <a:pt x="93721" y="7054"/>
                    </a:lnTo>
                    <a:lnTo>
                      <a:pt x="85253" y="29263"/>
                    </a:lnTo>
                    <a:lnTo>
                      <a:pt x="80209" y="38644"/>
                    </a:lnTo>
                    <a:lnTo>
                      <a:pt x="16435" y="42022"/>
                    </a:lnTo>
                    <a:lnTo>
                      <a:pt x="0" y="47660"/>
                    </a:lnTo>
                    <a:lnTo>
                      <a:pt x="102806" y="47660"/>
                    </a:lnTo>
                    <a:lnTo>
                      <a:pt x="102806" y="1"/>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9537526" y="3448642"/>
                <a:ext cx="642755" cy="1438597"/>
              </a:xfrm>
              <a:custGeom>
                <a:avLst/>
                <a:gdLst/>
                <a:ahLst/>
                <a:cxnLst/>
                <a:rect l="l" t="t" r="r" b="b"/>
                <a:pathLst>
                  <a:path w="20452" h="40393" extrusionOk="0">
                    <a:moveTo>
                      <a:pt x="20184" y="0"/>
                    </a:moveTo>
                    <a:cubicBezTo>
                      <a:pt x="20044" y="0"/>
                      <a:pt x="19878" y="51"/>
                      <a:pt x="19767" y="129"/>
                    </a:cubicBezTo>
                    <a:cubicBezTo>
                      <a:pt x="16480" y="2252"/>
                      <a:pt x="11961" y="4877"/>
                      <a:pt x="10021" y="8414"/>
                    </a:cubicBezTo>
                    <a:cubicBezTo>
                      <a:pt x="9473" y="9373"/>
                      <a:pt x="9199" y="10492"/>
                      <a:pt x="8948" y="11564"/>
                    </a:cubicBezTo>
                    <a:cubicBezTo>
                      <a:pt x="8697" y="12523"/>
                      <a:pt x="8469" y="13482"/>
                      <a:pt x="8195" y="14440"/>
                    </a:cubicBezTo>
                    <a:cubicBezTo>
                      <a:pt x="6460" y="20672"/>
                      <a:pt x="3607" y="25693"/>
                      <a:pt x="92" y="31034"/>
                    </a:cubicBezTo>
                    <a:cubicBezTo>
                      <a:pt x="46" y="31103"/>
                      <a:pt x="1" y="31171"/>
                      <a:pt x="1" y="31240"/>
                    </a:cubicBezTo>
                    <a:cubicBezTo>
                      <a:pt x="1" y="31308"/>
                      <a:pt x="46" y="31354"/>
                      <a:pt x="92" y="31422"/>
                    </a:cubicBezTo>
                    <a:cubicBezTo>
                      <a:pt x="2899" y="35280"/>
                      <a:pt x="5912" y="38087"/>
                      <a:pt x="10112" y="40393"/>
                    </a:cubicBezTo>
                    <a:cubicBezTo>
                      <a:pt x="7944" y="39183"/>
                      <a:pt x="9542" y="32198"/>
                      <a:pt x="9222" y="30304"/>
                    </a:cubicBezTo>
                    <a:cubicBezTo>
                      <a:pt x="8583" y="26264"/>
                      <a:pt x="9245" y="21836"/>
                      <a:pt x="9245" y="17727"/>
                    </a:cubicBezTo>
                    <a:cubicBezTo>
                      <a:pt x="9815" y="19644"/>
                      <a:pt x="10386" y="21562"/>
                      <a:pt x="10957" y="23479"/>
                    </a:cubicBezTo>
                    <a:cubicBezTo>
                      <a:pt x="12418" y="21425"/>
                      <a:pt x="13148" y="18868"/>
                      <a:pt x="13011" y="16335"/>
                    </a:cubicBezTo>
                    <a:cubicBezTo>
                      <a:pt x="12965" y="15513"/>
                      <a:pt x="12828" y="14691"/>
                      <a:pt x="12874" y="13870"/>
                    </a:cubicBezTo>
                    <a:cubicBezTo>
                      <a:pt x="12965" y="12500"/>
                      <a:pt x="13559" y="11245"/>
                      <a:pt x="14129" y="10012"/>
                    </a:cubicBezTo>
                    <a:lnTo>
                      <a:pt x="14129" y="10012"/>
                    </a:lnTo>
                    <a:cubicBezTo>
                      <a:pt x="13741" y="12843"/>
                      <a:pt x="14746" y="15696"/>
                      <a:pt x="14586" y="18549"/>
                    </a:cubicBezTo>
                    <a:cubicBezTo>
                      <a:pt x="14495" y="20398"/>
                      <a:pt x="13924" y="22201"/>
                      <a:pt x="13536" y="24027"/>
                    </a:cubicBezTo>
                    <a:cubicBezTo>
                      <a:pt x="12828" y="27496"/>
                      <a:pt x="12897" y="31057"/>
                      <a:pt x="12942" y="34595"/>
                    </a:cubicBezTo>
                    <a:cubicBezTo>
                      <a:pt x="13490" y="30509"/>
                      <a:pt x="14152" y="26697"/>
                      <a:pt x="15408" y="22749"/>
                    </a:cubicBezTo>
                    <a:cubicBezTo>
                      <a:pt x="15453" y="24255"/>
                      <a:pt x="15499" y="25762"/>
                      <a:pt x="15545" y="27268"/>
                    </a:cubicBezTo>
                    <a:cubicBezTo>
                      <a:pt x="15385" y="21973"/>
                      <a:pt x="17485" y="16495"/>
                      <a:pt x="16572" y="11268"/>
                    </a:cubicBezTo>
                    <a:cubicBezTo>
                      <a:pt x="16458" y="10583"/>
                      <a:pt x="16298" y="9898"/>
                      <a:pt x="16229" y="9213"/>
                    </a:cubicBezTo>
                    <a:cubicBezTo>
                      <a:pt x="15818" y="5790"/>
                      <a:pt x="17622" y="2115"/>
                      <a:pt x="20452" y="197"/>
                    </a:cubicBezTo>
                    <a:cubicBezTo>
                      <a:pt x="20452" y="57"/>
                      <a:pt x="20332" y="0"/>
                      <a:pt x="20184" y="0"/>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4"/>
            <p:cNvSpPr/>
            <p:nvPr/>
          </p:nvSpPr>
          <p:spPr>
            <a:xfrm>
              <a:off x="8827617" y="3093405"/>
              <a:ext cx="2621211" cy="2131843"/>
            </a:xfrm>
            <a:custGeom>
              <a:avLst/>
              <a:gdLst/>
              <a:ahLst/>
              <a:cxnLst/>
              <a:rect l="l" t="t" r="r" b="b"/>
              <a:pathLst>
                <a:path w="83405" h="59858" extrusionOk="0">
                  <a:moveTo>
                    <a:pt x="21858" y="1"/>
                  </a:moveTo>
                  <a:cubicBezTo>
                    <a:pt x="18844" y="1"/>
                    <a:pt x="15692" y="473"/>
                    <a:pt x="13086" y="473"/>
                  </a:cubicBezTo>
                  <a:cubicBezTo>
                    <a:pt x="12906" y="473"/>
                    <a:pt x="12729" y="471"/>
                    <a:pt x="12555" y="466"/>
                  </a:cubicBezTo>
                  <a:cubicBezTo>
                    <a:pt x="12262" y="458"/>
                    <a:pt x="11965" y="449"/>
                    <a:pt x="11669" y="449"/>
                  </a:cubicBezTo>
                  <a:cubicBezTo>
                    <a:pt x="11181" y="449"/>
                    <a:pt x="10695" y="472"/>
                    <a:pt x="10227" y="558"/>
                  </a:cubicBezTo>
                  <a:cubicBezTo>
                    <a:pt x="7214" y="1151"/>
                    <a:pt x="5365" y="5031"/>
                    <a:pt x="3653" y="7291"/>
                  </a:cubicBezTo>
                  <a:cubicBezTo>
                    <a:pt x="2443" y="8934"/>
                    <a:pt x="1234" y="10555"/>
                    <a:pt x="1" y="12176"/>
                  </a:cubicBezTo>
                  <a:lnTo>
                    <a:pt x="1" y="36211"/>
                  </a:lnTo>
                  <a:lnTo>
                    <a:pt x="1" y="59858"/>
                  </a:lnTo>
                  <a:lnTo>
                    <a:pt x="83405" y="59858"/>
                  </a:lnTo>
                  <a:cubicBezTo>
                    <a:pt x="82537" y="59858"/>
                    <a:pt x="80278" y="57529"/>
                    <a:pt x="79524" y="56982"/>
                  </a:cubicBezTo>
                  <a:cubicBezTo>
                    <a:pt x="78497" y="56205"/>
                    <a:pt x="77561" y="55429"/>
                    <a:pt x="76603" y="54562"/>
                  </a:cubicBezTo>
                  <a:cubicBezTo>
                    <a:pt x="75324" y="53421"/>
                    <a:pt x="72905" y="52097"/>
                    <a:pt x="72106" y="50522"/>
                  </a:cubicBezTo>
                  <a:lnTo>
                    <a:pt x="72106" y="50522"/>
                  </a:lnTo>
                  <a:cubicBezTo>
                    <a:pt x="72380" y="51549"/>
                    <a:pt x="72677" y="52576"/>
                    <a:pt x="72951" y="53603"/>
                  </a:cubicBezTo>
                  <a:cubicBezTo>
                    <a:pt x="64574" y="49335"/>
                    <a:pt x="59529" y="40707"/>
                    <a:pt x="54759" y="32627"/>
                  </a:cubicBezTo>
                  <a:cubicBezTo>
                    <a:pt x="54257" y="31782"/>
                    <a:pt x="53709" y="30892"/>
                    <a:pt x="52887" y="30344"/>
                  </a:cubicBezTo>
                  <a:cubicBezTo>
                    <a:pt x="52454" y="30093"/>
                    <a:pt x="51974" y="29911"/>
                    <a:pt x="51518" y="29705"/>
                  </a:cubicBezTo>
                  <a:cubicBezTo>
                    <a:pt x="48619" y="28267"/>
                    <a:pt x="47409" y="25049"/>
                    <a:pt x="46062" y="22333"/>
                  </a:cubicBezTo>
                  <a:cubicBezTo>
                    <a:pt x="44373" y="19000"/>
                    <a:pt x="42616" y="17266"/>
                    <a:pt x="39352" y="15485"/>
                  </a:cubicBezTo>
                  <a:cubicBezTo>
                    <a:pt x="38484" y="15029"/>
                    <a:pt x="37549" y="14641"/>
                    <a:pt x="36818" y="13956"/>
                  </a:cubicBezTo>
                  <a:cubicBezTo>
                    <a:pt x="35996" y="13203"/>
                    <a:pt x="35540" y="12153"/>
                    <a:pt x="35061" y="11126"/>
                  </a:cubicBezTo>
                  <a:cubicBezTo>
                    <a:pt x="33874" y="8638"/>
                    <a:pt x="32527" y="6195"/>
                    <a:pt x="31043" y="3867"/>
                  </a:cubicBezTo>
                  <a:cubicBezTo>
                    <a:pt x="29032" y="710"/>
                    <a:pt x="25550" y="1"/>
                    <a:pt x="21858" y="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8657356" y="3124995"/>
              <a:ext cx="2077452" cy="2083193"/>
            </a:xfrm>
            <a:custGeom>
              <a:avLst/>
              <a:gdLst/>
              <a:ahLst/>
              <a:cxnLst/>
              <a:rect l="l" t="t" r="r" b="b"/>
              <a:pathLst>
                <a:path w="66103" h="58492" extrusionOk="0">
                  <a:moveTo>
                    <a:pt x="20598" y="6308"/>
                  </a:moveTo>
                  <a:lnTo>
                    <a:pt x="20598" y="6308"/>
                  </a:lnTo>
                  <a:cubicBezTo>
                    <a:pt x="20602" y="6309"/>
                    <a:pt x="20607" y="6311"/>
                    <a:pt x="20611" y="6313"/>
                  </a:cubicBezTo>
                  <a:cubicBezTo>
                    <a:pt x="20607" y="6311"/>
                    <a:pt x="20602" y="6309"/>
                    <a:pt x="20598" y="6308"/>
                  </a:cubicBezTo>
                  <a:close/>
                  <a:moveTo>
                    <a:pt x="16480" y="16219"/>
                  </a:moveTo>
                  <a:cubicBezTo>
                    <a:pt x="16478" y="16219"/>
                    <a:pt x="16477" y="16220"/>
                    <a:pt x="16475" y="16221"/>
                  </a:cubicBezTo>
                  <a:lnTo>
                    <a:pt x="16475" y="16221"/>
                  </a:lnTo>
                  <a:cubicBezTo>
                    <a:pt x="16477" y="16220"/>
                    <a:pt x="16478" y="16219"/>
                    <a:pt x="16480" y="16219"/>
                  </a:cubicBezTo>
                  <a:close/>
                  <a:moveTo>
                    <a:pt x="37475" y="17542"/>
                  </a:moveTo>
                  <a:cubicBezTo>
                    <a:pt x="37476" y="17542"/>
                    <a:pt x="37478" y="17542"/>
                    <a:pt x="37479" y="17543"/>
                  </a:cubicBezTo>
                  <a:cubicBezTo>
                    <a:pt x="37478" y="17542"/>
                    <a:pt x="37476" y="17542"/>
                    <a:pt x="37475" y="17542"/>
                  </a:cubicBezTo>
                  <a:close/>
                  <a:moveTo>
                    <a:pt x="18524" y="1"/>
                  </a:moveTo>
                  <a:cubicBezTo>
                    <a:pt x="17894" y="1"/>
                    <a:pt x="17265" y="30"/>
                    <a:pt x="16640" y="104"/>
                  </a:cubicBezTo>
                  <a:cubicBezTo>
                    <a:pt x="13467" y="447"/>
                    <a:pt x="11892" y="2364"/>
                    <a:pt x="9427" y="4030"/>
                  </a:cubicBezTo>
                  <a:cubicBezTo>
                    <a:pt x="7875" y="5080"/>
                    <a:pt x="6323" y="6130"/>
                    <a:pt x="4793" y="7180"/>
                  </a:cubicBezTo>
                  <a:lnTo>
                    <a:pt x="3196" y="12749"/>
                  </a:lnTo>
                  <a:lnTo>
                    <a:pt x="0" y="58491"/>
                  </a:lnTo>
                  <a:lnTo>
                    <a:pt x="45742" y="58491"/>
                  </a:lnTo>
                  <a:cubicBezTo>
                    <a:pt x="44715" y="58491"/>
                    <a:pt x="43391" y="53835"/>
                    <a:pt x="44509" y="53356"/>
                  </a:cubicBezTo>
                  <a:cubicBezTo>
                    <a:pt x="44637" y="53298"/>
                    <a:pt x="44771" y="53274"/>
                    <a:pt x="44906" y="53274"/>
                  </a:cubicBezTo>
                  <a:cubicBezTo>
                    <a:pt x="45255" y="53274"/>
                    <a:pt x="45619" y="53430"/>
                    <a:pt x="45947" y="53561"/>
                  </a:cubicBezTo>
                  <a:cubicBezTo>
                    <a:pt x="49234" y="54976"/>
                    <a:pt x="52886" y="55296"/>
                    <a:pt x="56447" y="55592"/>
                  </a:cubicBezTo>
                  <a:cubicBezTo>
                    <a:pt x="59665" y="55843"/>
                    <a:pt x="62884" y="56117"/>
                    <a:pt x="66102" y="56391"/>
                  </a:cubicBezTo>
                  <a:cubicBezTo>
                    <a:pt x="65007" y="56300"/>
                    <a:pt x="62610" y="52511"/>
                    <a:pt x="61948" y="51621"/>
                  </a:cubicBezTo>
                  <a:cubicBezTo>
                    <a:pt x="60944" y="50297"/>
                    <a:pt x="60396" y="48334"/>
                    <a:pt x="59277" y="47193"/>
                  </a:cubicBezTo>
                  <a:cubicBezTo>
                    <a:pt x="58935" y="46833"/>
                    <a:pt x="58439" y="46576"/>
                    <a:pt x="57952" y="46576"/>
                  </a:cubicBezTo>
                  <a:cubicBezTo>
                    <a:pt x="57789" y="46576"/>
                    <a:pt x="57628" y="46605"/>
                    <a:pt x="57474" y="46668"/>
                  </a:cubicBezTo>
                  <a:cubicBezTo>
                    <a:pt x="57248" y="46743"/>
                    <a:pt x="57022" y="46896"/>
                    <a:pt x="56796" y="46896"/>
                  </a:cubicBezTo>
                  <a:cubicBezTo>
                    <a:pt x="56748" y="46896"/>
                    <a:pt x="56700" y="46889"/>
                    <a:pt x="56652" y="46873"/>
                  </a:cubicBezTo>
                  <a:cubicBezTo>
                    <a:pt x="56447" y="46805"/>
                    <a:pt x="56333" y="46599"/>
                    <a:pt x="56264" y="46417"/>
                  </a:cubicBezTo>
                  <a:cubicBezTo>
                    <a:pt x="55945" y="45732"/>
                    <a:pt x="55785" y="44979"/>
                    <a:pt x="55420" y="44340"/>
                  </a:cubicBezTo>
                  <a:cubicBezTo>
                    <a:pt x="55055" y="43678"/>
                    <a:pt x="54438" y="43084"/>
                    <a:pt x="53708" y="43061"/>
                  </a:cubicBezTo>
                  <a:cubicBezTo>
                    <a:pt x="53069" y="43929"/>
                    <a:pt x="52338" y="44728"/>
                    <a:pt x="51517" y="45435"/>
                  </a:cubicBezTo>
                  <a:cubicBezTo>
                    <a:pt x="51517" y="45116"/>
                    <a:pt x="51699" y="44819"/>
                    <a:pt x="51973" y="44636"/>
                  </a:cubicBezTo>
                  <a:lnTo>
                    <a:pt x="51973" y="44636"/>
                  </a:lnTo>
                  <a:cubicBezTo>
                    <a:pt x="51937" y="44661"/>
                    <a:pt x="51903" y="44672"/>
                    <a:pt x="51871" y="44672"/>
                  </a:cubicBezTo>
                  <a:cubicBezTo>
                    <a:pt x="51668" y="44672"/>
                    <a:pt x="51581" y="44209"/>
                    <a:pt x="51699" y="43952"/>
                  </a:cubicBezTo>
                  <a:cubicBezTo>
                    <a:pt x="51996" y="43312"/>
                    <a:pt x="52316" y="42650"/>
                    <a:pt x="52612" y="42011"/>
                  </a:cubicBezTo>
                  <a:lnTo>
                    <a:pt x="52612" y="42011"/>
                  </a:lnTo>
                  <a:cubicBezTo>
                    <a:pt x="51836" y="42582"/>
                    <a:pt x="51083" y="43153"/>
                    <a:pt x="50307" y="43723"/>
                  </a:cubicBezTo>
                  <a:cubicBezTo>
                    <a:pt x="50535" y="42947"/>
                    <a:pt x="50946" y="42240"/>
                    <a:pt x="51540" y="41669"/>
                  </a:cubicBezTo>
                  <a:cubicBezTo>
                    <a:pt x="51037" y="40802"/>
                    <a:pt x="51060" y="39774"/>
                    <a:pt x="50900" y="38793"/>
                  </a:cubicBezTo>
                  <a:cubicBezTo>
                    <a:pt x="50741" y="37834"/>
                    <a:pt x="50216" y="36762"/>
                    <a:pt x="49257" y="36556"/>
                  </a:cubicBezTo>
                  <a:lnTo>
                    <a:pt x="49257" y="36556"/>
                  </a:lnTo>
                  <a:cubicBezTo>
                    <a:pt x="49029" y="37675"/>
                    <a:pt x="49531" y="38861"/>
                    <a:pt x="49303" y="39980"/>
                  </a:cubicBezTo>
                  <a:cubicBezTo>
                    <a:pt x="49097" y="41007"/>
                    <a:pt x="48207" y="41874"/>
                    <a:pt x="47157" y="42034"/>
                  </a:cubicBezTo>
                  <a:cubicBezTo>
                    <a:pt x="47591" y="41601"/>
                    <a:pt x="48047" y="41167"/>
                    <a:pt x="48481" y="40733"/>
                  </a:cubicBezTo>
                  <a:cubicBezTo>
                    <a:pt x="48618" y="40619"/>
                    <a:pt x="48778" y="40459"/>
                    <a:pt x="48801" y="40277"/>
                  </a:cubicBezTo>
                  <a:cubicBezTo>
                    <a:pt x="48823" y="40117"/>
                    <a:pt x="48778" y="39980"/>
                    <a:pt x="48732" y="39843"/>
                  </a:cubicBezTo>
                  <a:cubicBezTo>
                    <a:pt x="47707" y="36767"/>
                    <a:pt x="47068" y="30576"/>
                    <a:pt x="42730" y="30576"/>
                  </a:cubicBezTo>
                  <a:cubicBezTo>
                    <a:pt x="42722" y="30576"/>
                    <a:pt x="42714" y="30576"/>
                    <a:pt x="42706" y="30576"/>
                  </a:cubicBezTo>
                  <a:cubicBezTo>
                    <a:pt x="41177" y="30599"/>
                    <a:pt x="39625" y="30690"/>
                    <a:pt x="38095" y="30850"/>
                  </a:cubicBezTo>
                  <a:cubicBezTo>
                    <a:pt x="37046" y="32744"/>
                    <a:pt x="37570" y="34433"/>
                    <a:pt x="35083" y="35643"/>
                  </a:cubicBezTo>
                  <a:cubicBezTo>
                    <a:pt x="32686" y="36807"/>
                    <a:pt x="30586" y="38131"/>
                    <a:pt x="28623" y="40003"/>
                  </a:cubicBezTo>
                  <a:cubicBezTo>
                    <a:pt x="29764" y="37606"/>
                    <a:pt x="32047" y="35803"/>
                    <a:pt x="34626" y="35255"/>
                  </a:cubicBezTo>
                  <a:cubicBezTo>
                    <a:pt x="34923" y="35187"/>
                    <a:pt x="35219" y="35141"/>
                    <a:pt x="35425" y="34958"/>
                  </a:cubicBezTo>
                  <a:cubicBezTo>
                    <a:pt x="35699" y="34753"/>
                    <a:pt x="35813" y="34433"/>
                    <a:pt x="35927" y="34137"/>
                  </a:cubicBezTo>
                  <a:cubicBezTo>
                    <a:pt x="35927" y="32767"/>
                    <a:pt x="37319" y="31580"/>
                    <a:pt x="37182" y="30074"/>
                  </a:cubicBezTo>
                  <a:cubicBezTo>
                    <a:pt x="37068" y="28841"/>
                    <a:pt x="36155" y="27494"/>
                    <a:pt x="35653" y="26353"/>
                  </a:cubicBezTo>
                  <a:cubicBezTo>
                    <a:pt x="35516" y="26011"/>
                    <a:pt x="35356" y="25646"/>
                    <a:pt x="35448" y="25280"/>
                  </a:cubicBezTo>
                  <a:cubicBezTo>
                    <a:pt x="35493" y="25098"/>
                    <a:pt x="35608" y="24915"/>
                    <a:pt x="35653" y="24733"/>
                  </a:cubicBezTo>
                  <a:cubicBezTo>
                    <a:pt x="35742" y="24221"/>
                    <a:pt x="35181" y="23796"/>
                    <a:pt x="34666" y="23796"/>
                  </a:cubicBezTo>
                  <a:cubicBezTo>
                    <a:pt x="34653" y="23796"/>
                    <a:pt x="34639" y="23796"/>
                    <a:pt x="34626" y="23797"/>
                  </a:cubicBezTo>
                  <a:cubicBezTo>
                    <a:pt x="34078" y="23842"/>
                    <a:pt x="33622" y="24185"/>
                    <a:pt x="33234" y="24550"/>
                  </a:cubicBezTo>
                  <a:cubicBezTo>
                    <a:pt x="31430" y="26125"/>
                    <a:pt x="30221" y="28111"/>
                    <a:pt x="29490" y="30416"/>
                  </a:cubicBezTo>
                  <a:cubicBezTo>
                    <a:pt x="29970" y="27494"/>
                    <a:pt x="31545" y="24778"/>
                    <a:pt x="33827" y="22907"/>
                  </a:cubicBezTo>
                  <a:cubicBezTo>
                    <a:pt x="34740" y="22131"/>
                    <a:pt x="35859" y="21377"/>
                    <a:pt x="36041" y="20190"/>
                  </a:cubicBezTo>
                  <a:lnTo>
                    <a:pt x="36041" y="20190"/>
                  </a:lnTo>
                  <a:cubicBezTo>
                    <a:pt x="35356" y="20282"/>
                    <a:pt x="34695" y="20373"/>
                    <a:pt x="34010" y="20464"/>
                  </a:cubicBezTo>
                  <a:cubicBezTo>
                    <a:pt x="34458" y="20083"/>
                    <a:pt x="36870" y="17540"/>
                    <a:pt x="37451" y="17540"/>
                  </a:cubicBezTo>
                  <a:cubicBezTo>
                    <a:pt x="37459" y="17540"/>
                    <a:pt x="37467" y="17541"/>
                    <a:pt x="37475" y="17542"/>
                  </a:cubicBezTo>
                  <a:lnTo>
                    <a:pt x="37475" y="17542"/>
                  </a:lnTo>
                  <a:cubicBezTo>
                    <a:pt x="37138" y="17489"/>
                    <a:pt x="36778" y="17463"/>
                    <a:pt x="36402" y="17463"/>
                  </a:cubicBezTo>
                  <a:cubicBezTo>
                    <a:pt x="32600" y="17463"/>
                    <a:pt x="27090" y="20081"/>
                    <a:pt x="25679" y="23340"/>
                  </a:cubicBezTo>
                  <a:cubicBezTo>
                    <a:pt x="26843" y="20624"/>
                    <a:pt x="30061" y="19300"/>
                    <a:pt x="31430" y="16675"/>
                  </a:cubicBezTo>
                  <a:cubicBezTo>
                    <a:pt x="31545" y="16447"/>
                    <a:pt x="31636" y="16219"/>
                    <a:pt x="31841" y="16059"/>
                  </a:cubicBezTo>
                  <a:cubicBezTo>
                    <a:pt x="32047" y="15876"/>
                    <a:pt x="32366" y="15808"/>
                    <a:pt x="32640" y="15762"/>
                  </a:cubicBezTo>
                  <a:cubicBezTo>
                    <a:pt x="33678" y="15589"/>
                    <a:pt x="35321" y="15277"/>
                    <a:pt x="36828" y="15277"/>
                  </a:cubicBezTo>
                  <a:cubicBezTo>
                    <a:pt x="37905" y="15277"/>
                    <a:pt x="38913" y="15437"/>
                    <a:pt x="39579" y="15922"/>
                  </a:cubicBezTo>
                  <a:cubicBezTo>
                    <a:pt x="42181" y="17817"/>
                    <a:pt x="44624" y="20373"/>
                    <a:pt x="46701" y="22815"/>
                  </a:cubicBezTo>
                  <a:cubicBezTo>
                    <a:pt x="45856" y="21172"/>
                    <a:pt x="44783" y="19643"/>
                    <a:pt x="43733" y="18113"/>
                  </a:cubicBezTo>
                  <a:lnTo>
                    <a:pt x="40195" y="13023"/>
                  </a:lnTo>
                  <a:cubicBezTo>
                    <a:pt x="39944" y="12681"/>
                    <a:pt x="39670" y="12293"/>
                    <a:pt x="39305" y="12042"/>
                  </a:cubicBezTo>
                  <a:cubicBezTo>
                    <a:pt x="38255" y="11311"/>
                    <a:pt x="36749" y="11836"/>
                    <a:pt x="35562" y="11380"/>
                  </a:cubicBezTo>
                  <a:cubicBezTo>
                    <a:pt x="35327" y="11295"/>
                    <a:pt x="35093" y="11149"/>
                    <a:pt x="34839" y="11149"/>
                  </a:cubicBezTo>
                  <a:cubicBezTo>
                    <a:pt x="34822" y="11149"/>
                    <a:pt x="34804" y="11150"/>
                    <a:pt x="34786" y="11152"/>
                  </a:cubicBezTo>
                  <a:cubicBezTo>
                    <a:pt x="34558" y="11174"/>
                    <a:pt x="34375" y="11311"/>
                    <a:pt x="34170" y="11426"/>
                  </a:cubicBezTo>
                  <a:cubicBezTo>
                    <a:pt x="29833" y="14393"/>
                    <a:pt x="25382" y="17018"/>
                    <a:pt x="21250" y="20350"/>
                  </a:cubicBezTo>
                  <a:cubicBezTo>
                    <a:pt x="19767" y="21537"/>
                    <a:pt x="17986" y="22359"/>
                    <a:pt x="16571" y="23637"/>
                  </a:cubicBezTo>
                  <a:cubicBezTo>
                    <a:pt x="15065" y="24984"/>
                    <a:pt x="14471" y="26787"/>
                    <a:pt x="13170" y="28271"/>
                  </a:cubicBezTo>
                  <a:cubicBezTo>
                    <a:pt x="12600" y="26102"/>
                    <a:pt x="12759" y="23706"/>
                    <a:pt x="13672" y="21628"/>
                  </a:cubicBezTo>
                  <a:cubicBezTo>
                    <a:pt x="14082" y="20694"/>
                    <a:pt x="15629" y="16555"/>
                    <a:pt x="16475" y="16221"/>
                  </a:cubicBezTo>
                  <a:lnTo>
                    <a:pt x="16475" y="16221"/>
                  </a:lnTo>
                  <a:cubicBezTo>
                    <a:pt x="15493" y="16601"/>
                    <a:pt x="14577" y="17200"/>
                    <a:pt x="13876" y="17974"/>
                  </a:cubicBezTo>
                  <a:lnTo>
                    <a:pt x="13876" y="17974"/>
                  </a:lnTo>
                  <a:cubicBezTo>
                    <a:pt x="15252" y="16434"/>
                    <a:pt x="16563" y="14741"/>
                    <a:pt x="17941" y="13160"/>
                  </a:cubicBezTo>
                  <a:cubicBezTo>
                    <a:pt x="19219" y="11722"/>
                    <a:pt x="20109" y="9805"/>
                    <a:pt x="21935" y="8983"/>
                  </a:cubicBezTo>
                  <a:cubicBezTo>
                    <a:pt x="21707" y="8922"/>
                    <a:pt x="21479" y="8892"/>
                    <a:pt x="21257" y="8892"/>
                  </a:cubicBezTo>
                  <a:cubicBezTo>
                    <a:pt x="21146" y="8892"/>
                    <a:pt x="21037" y="8900"/>
                    <a:pt x="20931" y="8915"/>
                  </a:cubicBezTo>
                  <a:cubicBezTo>
                    <a:pt x="21547" y="8458"/>
                    <a:pt x="22232" y="8116"/>
                    <a:pt x="22962" y="7888"/>
                  </a:cubicBezTo>
                  <a:cubicBezTo>
                    <a:pt x="22770" y="7873"/>
                    <a:pt x="22577" y="7866"/>
                    <a:pt x="22384" y="7866"/>
                  </a:cubicBezTo>
                  <a:cubicBezTo>
                    <a:pt x="19786" y="7866"/>
                    <a:pt x="17187" y="9138"/>
                    <a:pt x="15635" y="11220"/>
                  </a:cubicBezTo>
                  <a:cubicBezTo>
                    <a:pt x="16239" y="10272"/>
                    <a:pt x="18838" y="6270"/>
                    <a:pt x="20355" y="6270"/>
                  </a:cubicBezTo>
                  <a:cubicBezTo>
                    <a:pt x="20439" y="6270"/>
                    <a:pt x="20520" y="6282"/>
                    <a:pt x="20598" y="6308"/>
                  </a:cubicBezTo>
                  <a:lnTo>
                    <a:pt x="20598" y="6308"/>
                  </a:lnTo>
                  <a:cubicBezTo>
                    <a:pt x="20077" y="6127"/>
                    <a:pt x="19557" y="5946"/>
                    <a:pt x="19036" y="5742"/>
                  </a:cubicBezTo>
                  <a:lnTo>
                    <a:pt x="19036" y="5742"/>
                  </a:lnTo>
                  <a:cubicBezTo>
                    <a:pt x="19072" y="5755"/>
                    <a:pt x="19116" y="5761"/>
                    <a:pt x="19167" y="5761"/>
                  </a:cubicBezTo>
                  <a:cubicBezTo>
                    <a:pt x="20102" y="5761"/>
                    <a:pt x="23508" y="3695"/>
                    <a:pt x="24309" y="3414"/>
                  </a:cubicBezTo>
                  <a:cubicBezTo>
                    <a:pt x="26021" y="2775"/>
                    <a:pt x="27801" y="2524"/>
                    <a:pt x="29627" y="2478"/>
                  </a:cubicBezTo>
                  <a:cubicBezTo>
                    <a:pt x="28052" y="1223"/>
                    <a:pt x="26067" y="720"/>
                    <a:pt x="24035" y="447"/>
                  </a:cubicBezTo>
                  <a:cubicBezTo>
                    <a:pt x="23305" y="332"/>
                    <a:pt x="22574" y="264"/>
                    <a:pt x="21867" y="195"/>
                  </a:cubicBezTo>
                  <a:cubicBezTo>
                    <a:pt x="20758" y="93"/>
                    <a:pt x="19639" y="1"/>
                    <a:pt x="18524" y="1"/>
                  </a:cubicBezTo>
                  <a:close/>
                </a:path>
              </a:pathLst>
            </a:custGeom>
            <a:solidFill>
              <a:srgbClr val="576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8526176" y="3119689"/>
              <a:ext cx="1053827" cy="2096513"/>
            </a:xfrm>
            <a:custGeom>
              <a:avLst/>
              <a:gdLst/>
              <a:ahLst/>
              <a:cxnLst/>
              <a:rect l="l" t="t" r="r" b="b"/>
              <a:pathLst>
                <a:path w="33532" h="58866" extrusionOk="0">
                  <a:moveTo>
                    <a:pt x="25257" y="4197"/>
                  </a:moveTo>
                  <a:lnTo>
                    <a:pt x="25291" y="4202"/>
                  </a:lnTo>
                  <a:cubicBezTo>
                    <a:pt x="25280" y="4200"/>
                    <a:pt x="25268" y="4198"/>
                    <a:pt x="25257" y="4197"/>
                  </a:cubicBezTo>
                  <a:close/>
                  <a:moveTo>
                    <a:pt x="25725" y="35450"/>
                  </a:moveTo>
                  <a:lnTo>
                    <a:pt x="25725" y="35450"/>
                  </a:lnTo>
                  <a:cubicBezTo>
                    <a:pt x="25671" y="35454"/>
                    <a:pt x="25624" y="35469"/>
                    <a:pt x="25583" y="35493"/>
                  </a:cubicBezTo>
                  <a:lnTo>
                    <a:pt x="25583" y="35493"/>
                  </a:lnTo>
                  <a:cubicBezTo>
                    <a:pt x="25630" y="35477"/>
                    <a:pt x="25677" y="35463"/>
                    <a:pt x="25725" y="35450"/>
                  </a:cubicBezTo>
                  <a:close/>
                  <a:moveTo>
                    <a:pt x="17999" y="1"/>
                  </a:moveTo>
                  <a:cubicBezTo>
                    <a:pt x="14858" y="1"/>
                    <a:pt x="11656" y="1239"/>
                    <a:pt x="9930" y="3974"/>
                  </a:cubicBezTo>
                  <a:cubicBezTo>
                    <a:pt x="9702" y="4362"/>
                    <a:pt x="9496" y="4750"/>
                    <a:pt x="9154" y="5046"/>
                  </a:cubicBezTo>
                  <a:cubicBezTo>
                    <a:pt x="8789" y="5389"/>
                    <a:pt x="8309" y="5549"/>
                    <a:pt x="7990" y="5914"/>
                  </a:cubicBezTo>
                  <a:cubicBezTo>
                    <a:pt x="7716" y="6256"/>
                    <a:pt x="7602" y="6713"/>
                    <a:pt x="7510" y="7124"/>
                  </a:cubicBezTo>
                  <a:cubicBezTo>
                    <a:pt x="7510" y="10273"/>
                    <a:pt x="5844" y="13560"/>
                    <a:pt x="5479" y="16687"/>
                  </a:cubicBezTo>
                  <a:cubicBezTo>
                    <a:pt x="4406" y="25292"/>
                    <a:pt x="4246" y="33943"/>
                    <a:pt x="2557" y="42548"/>
                  </a:cubicBezTo>
                  <a:cubicBezTo>
                    <a:pt x="1530" y="47798"/>
                    <a:pt x="1" y="53071"/>
                    <a:pt x="298" y="58412"/>
                  </a:cubicBezTo>
                  <a:cubicBezTo>
                    <a:pt x="318" y="58738"/>
                    <a:pt x="1515" y="58866"/>
                    <a:pt x="3378" y="58866"/>
                  </a:cubicBezTo>
                  <a:cubicBezTo>
                    <a:pt x="9735" y="58866"/>
                    <a:pt x="23845" y="57379"/>
                    <a:pt x="25451" y="57202"/>
                  </a:cubicBezTo>
                  <a:cubicBezTo>
                    <a:pt x="25771" y="57179"/>
                    <a:pt x="26090" y="57134"/>
                    <a:pt x="26364" y="56928"/>
                  </a:cubicBezTo>
                  <a:cubicBezTo>
                    <a:pt x="26661" y="56723"/>
                    <a:pt x="26798" y="56381"/>
                    <a:pt x="26935" y="56038"/>
                  </a:cubicBezTo>
                  <a:cubicBezTo>
                    <a:pt x="27597" y="54326"/>
                    <a:pt x="28510" y="52888"/>
                    <a:pt x="28532" y="51017"/>
                  </a:cubicBezTo>
                  <a:cubicBezTo>
                    <a:pt x="28555" y="50523"/>
                    <a:pt x="27454" y="46196"/>
                    <a:pt x="27264" y="46196"/>
                  </a:cubicBezTo>
                  <a:cubicBezTo>
                    <a:pt x="27260" y="46196"/>
                    <a:pt x="27257" y="46198"/>
                    <a:pt x="27254" y="46200"/>
                  </a:cubicBezTo>
                  <a:cubicBezTo>
                    <a:pt x="26798" y="46703"/>
                    <a:pt x="26318" y="47182"/>
                    <a:pt x="25862" y="47684"/>
                  </a:cubicBezTo>
                  <a:cubicBezTo>
                    <a:pt x="25405" y="46999"/>
                    <a:pt x="24949" y="46292"/>
                    <a:pt x="24766" y="45493"/>
                  </a:cubicBezTo>
                  <a:cubicBezTo>
                    <a:pt x="24561" y="44694"/>
                    <a:pt x="24675" y="43781"/>
                    <a:pt x="25246" y="43188"/>
                  </a:cubicBezTo>
                  <a:cubicBezTo>
                    <a:pt x="25428" y="43005"/>
                    <a:pt x="25656" y="42845"/>
                    <a:pt x="25771" y="42617"/>
                  </a:cubicBezTo>
                  <a:cubicBezTo>
                    <a:pt x="25908" y="42366"/>
                    <a:pt x="25885" y="42069"/>
                    <a:pt x="25862" y="41795"/>
                  </a:cubicBezTo>
                  <a:lnTo>
                    <a:pt x="25360" y="36203"/>
                  </a:lnTo>
                  <a:cubicBezTo>
                    <a:pt x="25341" y="35938"/>
                    <a:pt x="25385" y="35609"/>
                    <a:pt x="25583" y="35493"/>
                  </a:cubicBezTo>
                  <a:lnTo>
                    <a:pt x="25583" y="35493"/>
                  </a:lnTo>
                  <a:cubicBezTo>
                    <a:pt x="24435" y="35861"/>
                    <a:pt x="23467" y="36704"/>
                    <a:pt x="22963" y="37801"/>
                  </a:cubicBezTo>
                  <a:cubicBezTo>
                    <a:pt x="22758" y="38234"/>
                    <a:pt x="22644" y="38714"/>
                    <a:pt x="22507" y="39170"/>
                  </a:cubicBezTo>
                  <a:cubicBezTo>
                    <a:pt x="22187" y="40380"/>
                    <a:pt x="21867" y="41590"/>
                    <a:pt x="21548" y="42777"/>
                  </a:cubicBezTo>
                  <a:cubicBezTo>
                    <a:pt x="21548" y="39147"/>
                    <a:pt x="21959" y="35541"/>
                    <a:pt x="22758" y="31980"/>
                  </a:cubicBezTo>
                  <a:cubicBezTo>
                    <a:pt x="23123" y="30383"/>
                    <a:pt x="23511" y="28830"/>
                    <a:pt x="24013" y="27233"/>
                  </a:cubicBezTo>
                  <a:lnTo>
                    <a:pt x="24013" y="27233"/>
                  </a:lnTo>
                  <a:cubicBezTo>
                    <a:pt x="23374" y="27689"/>
                    <a:pt x="22826" y="28260"/>
                    <a:pt x="22415" y="28922"/>
                  </a:cubicBezTo>
                  <a:cubicBezTo>
                    <a:pt x="22712" y="25817"/>
                    <a:pt x="25177" y="23421"/>
                    <a:pt x="27482" y="21321"/>
                  </a:cubicBezTo>
                  <a:cubicBezTo>
                    <a:pt x="28852" y="20088"/>
                    <a:pt x="30222" y="18856"/>
                    <a:pt x="31568" y="17623"/>
                  </a:cubicBezTo>
                  <a:lnTo>
                    <a:pt x="31568" y="17623"/>
                  </a:lnTo>
                  <a:cubicBezTo>
                    <a:pt x="29834" y="18787"/>
                    <a:pt x="28099" y="19929"/>
                    <a:pt x="26364" y="21070"/>
                  </a:cubicBezTo>
                  <a:cubicBezTo>
                    <a:pt x="25017" y="21960"/>
                    <a:pt x="23648" y="22850"/>
                    <a:pt x="22529" y="24037"/>
                  </a:cubicBezTo>
                  <a:cubicBezTo>
                    <a:pt x="20612" y="26046"/>
                    <a:pt x="19927" y="29196"/>
                    <a:pt x="18786" y="31706"/>
                  </a:cubicBezTo>
                  <a:cubicBezTo>
                    <a:pt x="17553" y="34445"/>
                    <a:pt x="16709" y="37276"/>
                    <a:pt x="14723" y="39627"/>
                  </a:cubicBezTo>
                  <a:cubicBezTo>
                    <a:pt x="13399" y="41156"/>
                    <a:pt x="11893" y="42571"/>
                    <a:pt x="10820" y="44306"/>
                  </a:cubicBezTo>
                  <a:cubicBezTo>
                    <a:pt x="11254" y="42594"/>
                    <a:pt x="12486" y="41225"/>
                    <a:pt x="13491" y="39787"/>
                  </a:cubicBezTo>
                  <a:cubicBezTo>
                    <a:pt x="15591" y="36819"/>
                    <a:pt x="15431" y="32597"/>
                    <a:pt x="16161" y="29127"/>
                  </a:cubicBezTo>
                  <a:cubicBezTo>
                    <a:pt x="16252" y="28762"/>
                    <a:pt x="16321" y="28420"/>
                    <a:pt x="16412" y="28054"/>
                  </a:cubicBezTo>
                  <a:cubicBezTo>
                    <a:pt x="16345" y="28037"/>
                    <a:pt x="16278" y="28030"/>
                    <a:pt x="16212" y="28030"/>
                  </a:cubicBezTo>
                  <a:cubicBezTo>
                    <a:pt x="15747" y="28030"/>
                    <a:pt x="15337" y="28425"/>
                    <a:pt x="14997" y="28785"/>
                  </a:cubicBezTo>
                  <a:cubicBezTo>
                    <a:pt x="14358" y="29515"/>
                    <a:pt x="13719" y="30223"/>
                    <a:pt x="13080" y="30930"/>
                  </a:cubicBezTo>
                  <a:cubicBezTo>
                    <a:pt x="13582" y="29470"/>
                    <a:pt x="14883" y="28100"/>
                    <a:pt x="15225" y="26730"/>
                  </a:cubicBezTo>
                  <a:cubicBezTo>
                    <a:pt x="14837" y="26730"/>
                    <a:pt x="14563" y="26936"/>
                    <a:pt x="14289" y="27255"/>
                  </a:cubicBezTo>
                  <a:cubicBezTo>
                    <a:pt x="13011" y="28602"/>
                    <a:pt x="11756" y="29972"/>
                    <a:pt x="10478" y="31318"/>
                  </a:cubicBezTo>
                  <a:cubicBezTo>
                    <a:pt x="11459" y="29447"/>
                    <a:pt x="12715" y="27712"/>
                    <a:pt x="14221" y="26228"/>
                  </a:cubicBezTo>
                  <a:cubicBezTo>
                    <a:pt x="15636" y="24836"/>
                    <a:pt x="16709" y="23238"/>
                    <a:pt x="17531" y="21458"/>
                  </a:cubicBezTo>
                  <a:cubicBezTo>
                    <a:pt x="18215" y="19997"/>
                    <a:pt x="18375" y="18262"/>
                    <a:pt x="19060" y="16893"/>
                  </a:cubicBezTo>
                  <a:cubicBezTo>
                    <a:pt x="19448" y="16117"/>
                    <a:pt x="20407" y="15615"/>
                    <a:pt x="20475" y="14747"/>
                  </a:cubicBezTo>
                  <a:cubicBezTo>
                    <a:pt x="20516" y="14019"/>
                    <a:pt x="20175" y="13756"/>
                    <a:pt x="19658" y="13756"/>
                  </a:cubicBezTo>
                  <a:cubicBezTo>
                    <a:pt x="18459" y="13756"/>
                    <a:pt x="16313" y="15174"/>
                    <a:pt x="15819" y="15478"/>
                  </a:cubicBezTo>
                  <a:cubicBezTo>
                    <a:pt x="13787" y="16710"/>
                    <a:pt x="11938" y="18239"/>
                    <a:pt x="10386" y="20043"/>
                  </a:cubicBezTo>
                  <a:cubicBezTo>
                    <a:pt x="11938" y="17783"/>
                    <a:pt x="13879" y="15797"/>
                    <a:pt x="16070" y="14154"/>
                  </a:cubicBezTo>
                  <a:cubicBezTo>
                    <a:pt x="16960" y="13492"/>
                    <a:pt x="17919" y="12876"/>
                    <a:pt x="18695" y="12054"/>
                  </a:cubicBezTo>
                  <a:cubicBezTo>
                    <a:pt x="19950" y="10707"/>
                    <a:pt x="19562" y="10410"/>
                    <a:pt x="18284" y="9292"/>
                  </a:cubicBezTo>
                  <a:lnTo>
                    <a:pt x="18284" y="9292"/>
                  </a:lnTo>
                  <a:cubicBezTo>
                    <a:pt x="18387" y="9295"/>
                    <a:pt x="18490" y="9296"/>
                    <a:pt x="18593" y="9296"/>
                  </a:cubicBezTo>
                  <a:cubicBezTo>
                    <a:pt x="19316" y="9296"/>
                    <a:pt x="20050" y="9226"/>
                    <a:pt x="20749" y="9087"/>
                  </a:cubicBezTo>
                  <a:cubicBezTo>
                    <a:pt x="20384" y="8721"/>
                    <a:pt x="19927" y="8470"/>
                    <a:pt x="19425" y="8311"/>
                  </a:cubicBezTo>
                  <a:cubicBezTo>
                    <a:pt x="19631" y="7740"/>
                    <a:pt x="20475" y="7900"/>
                    <a:pt x="20977" y="7580"/>
                  </a:cubicBezTo>
                  <a:cubicBezTo>
                    <a:pt x="22444" y="6602"/>
                    <a:pt x="22584" y="4160"/>
                    <a:pt x="24771" y="4160"/>
                  </a:cubicBezTo>
                  <a:cubicBezTo>
                    <a:pt x="24923" y="4160"/>
                    <a:pt x="25084" y="4172"/>
                    <a:pt x="25257" y="4197"/>
                  </a:cubicBezTo>
                  <a:lnTo>
                    <a:pt x="25257" y="4197"/>
                  </a:lnTo>
                  <a:lnTo>
                    <a:pt x="22210" y="3745"/>
                  </a:lnTo>
                  <a:cubicBezTo>
                    <a:pt x="24903" y="2924"/>
                    <a:pt x="27619" y="2239"/>
                    <a:pt x="30336" y="1646"/>
                  </a:cubicBezTo>
                  <a:cubicBezTo>
                    <a:pt x="30997" y="1502"/>
                    <a:pt x="31686" y="1367"/>
                    <a:pt x="32363" y="1367"/>
                  </a:cubicBezTo>
                  <a:cubicBezTo>
                    <a:pt x="32759" y="1367"/>
                    <a:pt x="33151" y="1413"/>
                    <a:pt x="33531" y="1531"/>
                  </a:cubicBezTo>
                  <a:cubicBezTo>
                    <a:pt x="32595" y="733"/>
                    <a:pt x="31294" y="596"/>
                    <a:pt x="30062" y="459"/>
                  </a:cubicBezTo>
                  <a:cubicBezTo>
                    <a:pt x="29331" y="390"/>
                    <a:pt x="28578" y="322"/>
                    <a:pt x="27848" y="253"/>
                  </a:cubicBezTo>
                  <a:cubicBezTo>
                    <a:pt x="27072" y="185"/>
                    <a:pt x="26273" y="93"/>
                    <a:pt x="25497" y="71"/>
                  </a:cubicBezTo>
                  <a:cubicBezTo>
                    <a:pt x="25397" y="68"/>
                    <a:pt x="25298" y="67"/>
                    <a:pt x="25199" y="67"/>
                  </a:cubicBezTo>
                  <a:cubicBezTo>
                    <a:pt x="22683" y="67"/>
                    <a:pt x="20419" y="790"/>
                    <a:pt x="17941" y="790"/>
                  </a:cubicBezTo>
                  <a:cubicBezTo>
                    <a:pt x="17640" y="790"/>
                    <a:pt x="17336" y="779"/>
                    <a:pt x="17029" y="755"/>
                  </a:cubicBezTo>
                  <a:cubicBezTo>
                    <a:pt x="17325" y="413"/>
                    <a:pt x="17713" y="139"/>
                    <a:pt x="18170" y="2"/>
                  </a:cubicBezTo>
                  <a:cubicBezTo>
                    <a:pt x="18113" y="1"/>
                    <a:pt x="18056" y="1"/>
                    <a:pt x="17999" y="1"/>
                  </a:cubicBezTo>
                  <a:close/>
                </a:path>
              </a:pathLst>
            </a:custGeom>
            <a:solidFill>
              <a:srgbClr val="728F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33294" y="4546893"/>
              <a:ext cx="8141137" cy="677896"/>
            </a:xfrm>
            <a:custGeom>
              <a:avLst/>
              <a:gdLst/>
              <a:ahLst/>
              <a:cxnLst/>
              <a:rect l="l" t="t" r="r" b="b"/>
              <a:pathLst>
                <a:path w="259045" h="19034" extrusionOk="0">
                  <a:moveTo>
                    <a:pt x="36376" y="0"/>
                  </a:moveTo>
                  <a:cubicBezTo>
                    <a:pt x="35375" y="0"/>
                    <a:pt x="34410" y="272"/>
                    <a:pt x="33462" y="581"/>
                  </a:cubicBezTo>
                  <a:cubicBezTo>
                    <a:pt x="25359" y="3137"/>
                    <a:pt x="18215" y="7999"/>
                    <a:pt x="11002" y="12359"/>
                  </a:cubicBezTo>
                  <a:cubicBezTo>
                    <a:pt x="7327" y="14550"/>
                    <a:pt x="3675" y="16764"/>
                    <a:pt x="0" y="18978"/>
                  </a:cubicBezTo>
                  <a:cubicBezTo>
                    <a:pt x="0" y="18978"/>
                    <a:pt x="37000" y="19024"/>
                    <a:pt x="82902" y="19024"/>
                  </a:cubicBezTo>
                  <a:cubicBezTo>
                    <a:pt x="108170" y="19031"/>
                    <a:pt x="136164" y="19034"/>
                    <a:pt x="162259" y="19034"/>
                  </a:cubicBezTo>
                  <a:cubicBezTo>
                    <a:pt x="214449" y="19034"/>
                    <a:pt x="259045" y="19024"/>
                    <a:pt x="259045" y="19024"/>
                  </a:cubicBezTo>
                  <a:cubicBezTo>
                    <a:pt x="257059" y="19024"/>
                    <a:pt x="254708" y="17654"/>
                    <a:pt x="252768" y="17221"/>
                  </a:cubicBezTo>
                  <a:cubicBezTo>
                    <a:pt x="249435" y="16490"/>
                    <a:pt x="246445" y="15531"/>
                    <a:pt x="243204" y="14322"/>
                  </a:cubicBezTo>
                  <a:cubicBezTo>
                    <a:pt x="237589" y="12222"/>
                    <a:pt x="231906" y="10145"/>
                    <a:pt x="226085" y="8661"/>
                  </a:cubicBezTo>
                  <a:cubicBezTo>
                    <a:pt x="223095" y="7908"/>
                    <a:pt x="218142" y="6333"/>
                    <a:pt x="214170" y="6264"/>
                  </a:cubicBezTo>
                  <a:cubicBezTo>
                    <a:pt x="214086" y="6263"/>
                    <a:pt x="214002" y="6262"/>
                    <a:pt x="213918" y="6262"/>
                  </a:cubicBezTo>
                  <a:cubicBezTo>
                    <a:pt x="212649" y="6262"/>
                    <a:pt x="211506" y="6427"/>
                    <a:pt x="210564" y="6812"/>
                  </a:cubicBezTo>
                  <a:cubicBezTo>
                    <a:pt x="210952" y="6630"/>
                    <a:pt x="211340" y="6447"/>
                    <a:pt x="211751" y="6264"/>
                  </a:cubicBezTo>
                  <a:cubicBezTo>
                    <a:pt x="211543" y="6240"/>
                    <a:pt x="211335" y="6228"/>
                    <a:pt x="211127" y="6228"/>
                  </a:cubicBezTo>
                  <a:cubicBezTo>
                    <a:pt x="210473" y="6228"/>
                    <a:pt x="209824" y="6348"/>
                    <a:pt x="209221" y="6579"/>
                  </a:cubicBezTo>
                  <a:lnTo>
                    <a:pt x="209221" y="6579"/>
                  </a:lnTo>
                  <a:cubicBezTo>
                    <a:pt x="209657" y="6224"/>
                    <a:pt x="209948" y="5688"/>
                    <a:pt x="209948" y="5123"/>
                  </a:cubicBezTo>
                  <a:lnTo>
                    <a:pt x="209948" y="5123"/>
                  </a:lnTo>
                  <a:cubicBezTo>
                    <a:pt x="209194" y="5374"/>
                    <a:pt x="208510" y="5876"/>
                    <a:pt x="208076" y="6538"/>
                  </a:cubicBezTo>
                  <a:cubicBezTo>
                    <a:pt x="208144" y="6082"/>
                    <a:pt x="208213" y="5625"/>
                    <a:pt x="208259" y="5146"/>
                  </a:cubicBezTo>
                  <a:lnTo>
                    <a:pt x="208259" y="5146"/>
                  </a:lnTo>
                  <a:cubicBezTo>
                    <a:pt x="207483" y="5945"/>
                    <a:pt x="206615" y="6630"/>
                    <a:pt x="205702" y="7246"/>
                  </a:cubicBezTo>
                  <a:lnTo>
                    <a:pt x="206136" y="6561"/>
                  </a:lnTo>
                  <a:lnTo>
                    <a:pt x="206136" y="6561"/>
                  </a:lnTo>
                  <a:cubicBezTo>
                    <a:pt x="205040" y="7018"/>
                    <a:pt x="203967" y="7497"/>
                    <a:pt x="202872" y="7976"/>
                  </a:cubicBezTo>
                  <a:cubicBezTo>
                    <a:pt x="203054" y="7725"/>
                    <a:pt x="203260" y="7474"/>
                    <a:pt x="203465" y="7223"/>
                  </a:cubicBezTo>
                  <a:lnTo>
                    <a:pt x="203465" y="7223"/>
                  </a:lnTo>
                  <a:cubicBezTo>
                    <a:pt x="202187" y="7428"/>
                    <a:pt x="200977" y="7908"/>
                    <a:pt x="199927" y="8638"/>
                  </a:cubicBezTo>
                  <a:cubicBezTo>
                    <a:pt x="200224" y="8341"/>
                    <a:pt x="200544" y="8045"/>
                    <a:pt x="200840" y="7748"/>
                  </a:cubicBezTo>
                  <a:cubicBezTo>
                    <a:pt x="200852" y="7520"/>
                    <a:pt x="200669" y="7417"/>
                    <a:pt x="200447" y="7417"/>
                  </a:cubicBezTo>
                  <a:cubicBezTo>
                    <a:pt x="200224" y="7417"/>
                    <a:pt x="199962" y="7520"/>
                    <a:pt x="199813" y="7702"/>
                  </a:cubicBezTo>
                  <a:cubicBezTo>
                    <a:pt x="199523" y="8038"/>
                    <a:pt x="199298" y="8548"/>
                    <a:pt x="198860" y="8548"/>
                  </a:cubicBezTo>
                  <a:cubicBezTo>
                    <a:pt x="198851" y="8548"/>
                    <a:pt x="198841" y="8547"/>
                    <a:pt x="198832" y="8547"/>
                  </a:cubicBezTo>
                  <a:cubicBezTo>
                    <a:pt x="199357" y="8250"/>
                    <a:pt x="199653" y="7588"/>
                    <a:pt x="199494" y="6995"/>
                  </a:cubicBezTo>
                  <a:lnTo>
                    <a:pt x="199494" y="6995"/>
                  </a:lnTo>
                  <a:cubicBezTo>
                    <a:pt x="198946" y="7748"/>
                    <a:pt x="198261" y="8387"/>
                    <a:pt x="197485" y="8889"/>
                  </a:cubicBezTo>
                  <a:cubicBezTo>
                    <a:pt x="197622" y="8341"/>
                    <a:pt x="197736" y="7794"/>
                    <a:pt x="197850" y="7269"/>
                  </a:cubicBezTo>
                  <a:lnTo>
                    <a:pt x="197850" y="7269"/>
                  </a:lnTo>
                  <a:cubicBezTo>
                    <a:pt x="196438" y="9060"/>
                    <a:pt x="194466" y="10761"/>
                    <a:pt x="192249" y="10761"/>
                  </a:cubicBezTo>
                  <a:cubicBezTo>
                    <a:pt x="191528" y="10761"/>
                    <a:pt x="190782" y="10582"/>
                    <a:pt x="190021" y="10168"/>
                  </a:cubicBezTo>
                  <a:lnTo>
                    <a:pt x="190021" y="10168"/>
                  </a:lnTo>
                  <a:cubicBezTo>
                    <a:pt x="190364" y="10829"/>
                    <a:pt x="190866" y="11377"/>
                    <a:pt x="191482" y="11765"/>
                  </a:cubicBezTo>
                  <a:cubicBezTo>
                    <a:pt x="190980" y="11697"/>
                    <a:pt x="190478" y="11605"/>
                    <a:pt x="189976" y="11514"/>
                  </a:cubicBezTo>
                  <a:lnTo>
                    <a:pt x="189976" y="11514"/>
                  </a:lnTo>
                  <a:cubicBezTo>
                    <a:pt x="189998" y="11902"/>
                    <a:pt x="190181" y="12267"/>
                    <a:pt x="190455" y="12541"/>
                  </a:cubicBezTo>
                  <a:cubicBezTo>
                    <a:pt x="190299" y="12403"/>
                    <a:pt x="190091" y="12304"/>
                    <a:pt x="189890" y="12304"/>
                  </a:cubicBezTo>
                  <a:cubicBezTo>
                    <a:pt x="189826" y="12304"/>
                    <a:pt x="189762" y="12314"/>
                    <a:pt x="189702" y="12336"/>
                  </a:cubicBezTo>
                  <a:cubicBezTo>
                    <a:pt x="189451" y="12450"/>
                    <a:pt x="189336" y="12838"/>
                    <a:pt x="189542" y="13021"/>
                  </a:cubicBezTo>
                  <a:cubicBezTo>
                    <a:pt x="188606" y="12564"/>
                    <a:pt x="187670" y="12130"/>
                    <a:pt x="186711" y="11674"/>
                  </a:cubicBezTo>
                  <a:lnTo>
                    <a:pt x="186711" y="11674"/>
                  </a:lnTo>
                  <a:cubicBezTo>
                    <a:pt x="187031" y="12564"/>
                    <a:pt x="187944" y="13203"/>
                    <a:pt x="188880" y="13249"/>
                  </a:cubicBezTo>
                  <a:cubicBezTo>
                    <a:pt x="188289" y="13472"/>
                    <a:pt x="187650" y="13586"/>
                    <a:pt x="187009" y="13586"/>
                  </a:cubicBezTo>
                  <a:cubicBezTo>
                    <a:pt x="186338" y="13586"/>
                    <a:pt x="185665" y="13460"/>
                    <a:pt x="185045" y="13203"/>
                  </a:cubicBezTo>
                  <a:lnTo>
                    <a:pt x="185045" y="13203"/>
                  </a:lnTo>
                  <a:cubicBezTo>
                    <a:pt x="185045" y="13751"/>
                    <a:pt x="185388" y="14253"/>
                    <a:pt x="185890" y="14459"/>
                  </a:cubicBezTo>
                  <a:cubicBezTo>
                    <a:pt x="185699" y="14415"/>
                    <a:pt x="185510" y="14392"/>
                    <a:pt x="185325" y="14392"/>
                  </a:cubicBezTo>
                  <a:cubicBezTo>
                    <a:pt x="184936" y="14392"/>
                    <a:pt x="184564" y="14493"/>
                    <a:pt x="184224" y="14710"/>
                  </a:cubicBezTo>
                  <a:cubicBezTo>
                    <a:pt x="184475" y="14847"/>
                    <a:pt x="184726" y="15006"/>
                    <a:pt x="184977" y="15166"/>
                  </a:cubicBezTo>
                  <a:cubicBezTo>
                    <a:pt x="181188" y="16764"/>
                    <a:pt x="177467" y="18567"/>
                    <a:pt x="173222" y="18567"/>
                  </a:cubicBezTo>
                  <a:cubicBezTo>
                    <a:pt x="170026" y="18567"/>
                    <a:pt x="166237" y="17061"/>
                    <a:pt x="163133" y="16444"/>
                  </a:cubicBezTo>
                  <a:cubicBezTo>
                    <a:pt x="161400" y="16129"/>
                    <a:pt x="158758" y="16058"/>
                    <a:pt x="157152" y="15488"/>
                  </a:cubicBezTo>
                  <a:lnTo>
                    <a:pt x="157152" y="15488"/>
                  </a:lnTo>
                  <a:cubicBezTo>
                    <a:pt x="157243" y="15516"/>
                    <a:pt x="157337" y="15530"/>
                    <a:pt x="157431" y="15530"/>
                  </a:cubicBezTo>
                  <a:cubicBezTo>
                    <a:pt x="157727" y="15530"/>
                    <a:pt x="158023" y="15395"/>
                    <a:pt x="158203" y="15166"/>
                  </a:cubicBezTo>
                  <a:cubicBezTo>
                    <a:pt x="157687" y="14834"/>
                    <a:pt x="157063" y="14659"/>
                    <a:pt x="156444" y="14659"/>
                  </a:cubicBezTo>
                  <a:cubicBezTo>
                    <a:pt x="156401" y="14659"/>
                    <a:pt x="156358" y="14659"/>
                    <a:pt x="156314" y="14661"/>
                  </a:cubicBezTo>
                  <a:lnTo>
                    <a:pt x="156314" y="14661"/>
                  </a:lnTo>
                  <a:cubicBezTo>
                    <a:pt x="156573" y="14569"/>
                    <a:pt x="156808" y="14401"/>
                    <a:pt x="156970" y="14185"/>
                  </a:cubicBezTo>
                  <a:lnTo>
                    <a:pt x="156970" y="14185"/>
                  </a:lnTo>
                  <a:cubicBezTo>
                    <a:pt x="156393" y="14293"/>
                    <a:pt x="155830" y="14473"/>
                    <a:pt x="155303" y="14701"/>
                  </a:cubicBezTo>
                  <a:lnTo>
                    <a:pt x="155303" y="14701"/>
                  </a:lnTo>
                  <a:cubicBezTo>
                    <a:pt x="155686" y="14461"/>
                    <a:pt x="155989" y="14081"/>
                    <a:pt x="156126" y="13637"/>
                  </a:cubicBezTo>
                  <a:lnTo>
                    <a:pt x="156126" y="13637"/>
                  </a:lnTo>
                  <a:cubicBezTo>
                    <a:pt x="155441" y="14116"/>
                    <a:pt x="154665" y="14481"/>
                    <a:pt x="153843" y="14710"/>
                  </a:cubicBezTo>
                  <a:cubicBezTo>
                    <a:pt x="154003" y="14367"/>
                    <a:pt x="154163" y="14025"/>
                    <a:pt x="154300" y="13660"/>
                  </a:cubicBezTo>
                  <a:lnTo>
                    <a:pt x="154300" y="13660"/>
                  </a:lnTo>
                  <a:cubicBezTo>
                    <a:pt x="153546" y="14025"/>
                    <a:pt x="152747" y="14299"/>
                    <a:pt x="151926" y="14504"/>
                  </a:cubicBezTo>
                  <a:cubicBezTo>
                    <a:pt x="152108" y="14322"/>
                    <a:pt x="152268" y="14162"/>
                    <a:pt x="152451" y="13979"/>
                  </a:cubicBezTo>
                  <a:cubicBezTo>
                    <a:pt x="151743" y="13934"/>
                    <a:pt x="151058" y="13888"/>
                    <a:pt x="150351" y="13842"/>
                  </a:cubicBezTo>
                  <a:cubicBezTo>
                    <a:pt x="150784" y="13705"/>
                    <a:pt x="151195" y="13591"/>
                    <a:pt x="151629" y="13477"/>
                  </a:cubicBezTo>
                  <a:cubicBezTo>
                    <a:pt x="151119" y="13323"/>
                    <a:pt x="150585" y="13243"/>
                    <a:pt x="150052" y="13243"/>
                  </a:cubicBezTo>
                  <a:cubicBezTo>
                    <a:pt x="149622" y="13243"/>
                    <a:pt x="149192" y="13295"/>
                    <a:pt x="148777" y="13403"/>
                  </a:cubicBezTo>
                  <a:lnTo>
                    <a:pt x="148777" y="13403"/>
                  </a:lnTo>
                  <a:cubicBezTo>
                    <a:pt x="149174" y="13231"/>
                    <a:pt x="149412" y="12711"/>
                    <a:pt x="149232" y="12313"/>
                  </a:cubicBezTo>
                  <a:cubicBezTo>
                    <a:pt x="149203" y="12312"/>
                    <a:pt x="149173" y="12312"/>
                    <a:pt x="149144" y="12312"/>
                  </a:cubicBezTo>
                  <a:cubicBezTo>
                    <a:pt x="148352" y="12312"/>
                    <a:pt x="147565" y="12606"/>
                    <a:pt x="146927" y="13112"/>
                  </a:cubicBezTo>
                  <a:cubicBezTo>
                    <a:pt x="147087" y="12678"/>
                    <a:pt x="147155" y="12245"/>
                    <a:pt x="147110" y="11788"/>
                  </a:cubicBezTo>
                  <a:lnTo>
                    <a:pt x="147110" y="11788"/>
                  </a:lnTo>
                  <a:cubicBezTo>
                    <a:pt x="146813" y="12267"/>
                    <a:pt x="146402" y="12633"/>
                    <a:pt x="145923" y="12884"/>
                  </a:cubicBezTo>
                  <a:cubicBezTo>
                    <a:pt x="145991" y="12564"/>
                    <a:pt x="146060" y="12222"/>
                    <a:pt x="146128" y="11902"/>
                  </a:cubicBezTo>
                  <a:lnTo>
                    <a:pt x="146128" y="11902"/>
                  </a:lnTo>
                  <a:cubicBezTo>
                    <a:pt x="145512" y="12404"/>
                    <a:pt x="144896" y="12884"/>
                    <a:pt x="144302" y="13386"/>
                  </a:cubicBezTo>
                  <a:cubicBezTo>
                    <a:pt x="144348" y="13043"/>
                    <a:pt x="144416" y="12701"/>
                    <a:pt x="144462" y="12382"/>
                  </a:cubicBezTo>
                  <a:lnTo>
                    <a:pt x="144462" y="12382"/>
                  </a:lnTo>
                  <a:cubicBezTo>
                    <a:pt x="143303" y="12885"/>
                    <a:pt x="142038" y="13136"/>
                    <a:pt x="140770" y="13136"/>
                  </a:cubicBezTo>
                  <a:cubicBezTo>
                    <a:pt x="140715" y="13136"/>
                    <a:pt x="140660" y="13136"/>
                    <a:pt x="140604" y="13135"/>
                  </a:cubicBezTo>
                  <a:cubicBezTo>
                    <a:pt x="140924" y="12952"/>
                    <a:pt x="141243" y="12770"/>
                    <a:pt x="141563" y="12587"/>
                  </a:cubicBezTo>
                  <a:cubicBezTo>
                    <a:pt x="141438" y="12471"/>
                    <a:pt x="141281" y="12393"/>
                    <a:pt x="141115" y="12358"/>
                  </a:cubicBezTo>
                  <a:lnTo>
                    <a:pt x="141115" y="12358"/>
                  </a:lnTo>
                  <a:cubicBezTo>
                    <a:pt x="141571" y="12156"/>
                    <a:pt x="141952" y="11777"/>
                    <a:pt x="142134" y="11309"/>
                  </a:cubicBezTo>
                  <a:cubicBezTo>
                    <a:pt x="141941" y="11277"/>
                    <a:pt x="141745" y="11261"/>
                    <a:pt x="141549" y="11261"/>
                  </a:cubicBezTo>
                  <a:cubicBezTo>
                    <a:pt x="140912" y="11261"/>
                    <a:pt x="140273" y="11428"/>
                    <a:pt x="139714" y="11742"/>
                  </a:cubicBezTo>
                  <a:cubicBezTo>
                    <a:pt x="140262" y="11195"/>
                    <a:pt x="140627" y="10487"/>
                    <a:pt x="140810" y="9757"/>
                  </a:cubicBezTo>
                  <a:lnTo>
                    <a:pt x="140810" y="9757"/>
                  </a:lnTo>
                  <a:cubicBezTo>
                    <a:pt x="139570" y="11190"/>
                    <a:pt x="138047" y="11597"/>
                    <a:pt x="136427" y="11597"/>
                  </a:cubicBezTo>
                  <a:cubicBezTo>
                    <a:pt x="134796" y="11597"/>
                    <a:pt x="133066" y="11184"/>
                    <a:pt x="131429" y="10989"/>
                  </a:cubicBezTo>
                  <a:cubicBezTo>
                    <a:pt x="127571" y="10533"/>
                    <a:pt x="123714" y="10145"/>
                    <a:pt x="119833" y="9871"/>
                  </a:cubicBezTo>
                  <a:cubicBezTo>
                    <a:pt x="119833" y="9871"/>
                    <a:pt x="114690" y="9516"/>
                    <a:pt x="110909" y="9516"/>
                  </a:cubicBezTo>
                  <a:cubicBezTo>
                    <a:pt x="109019" y="9516"/>
                    <a:pt x="107470" y="9604"/>
                    <a:pt x="107074" y="9871"/>
                  </a:cubicBezTo>
                  <a:cubicBezTo>
                    <a:pt x="105887" y="10670"/>
                    <a:pt x="94246" y="13386"/>
                    <a:pt x="94246" y="13386"/>
                  </a:cubicBezTo>
                  <a:cubicBezTo>
                    <a:pt x="94090" y="13423"/>
                    <a:pt x="93915" y="13440"/>
                    <a:pt x="93724" y="13440"/>
                  </a:cubicBezTo>
                  <a:cubicBezTo>
                    <a:pt x="91796" y="13440"/>
                    <a:pt x="88276" y="11701"/>
                    <a:pt x="86759" y="11286"/>
                  </a:cubicBezTo>
                  <a:cubicBezTo>
                    <a:pt x="83610" y="10487"/>
                    <a:pt x="79980" y="9118"/>
                    <a:pt x="76808" y="8866"/>
                  </a:cubicBezTo>
                  <a:cubicBezTo>
                    <a:pt x="76259" y="8827"/>
                    <a:pt x="75711" y="8811"/>
                    <a:pt x="75165" y="8811"/>
                  </a:cubicBezTo>
                  <a:cubicBezTo>
                    <a:pt x="72479" y="8811"/>
                    <a:pt x="69821" y="9205"/>
                    <a:pt x="67159" y="9205"/>
                  </a:cubicBezTo>
                  <a:cubicBezTo>
                    <a:pt x="66579" y="9205"/>
                    <a:pt x="65998" y="9186"/>
                    <a:pt x="65418" y="9140"/>
                  </a:cubicBezTo>
                  <a:cubicBezTo>
                    <a:pt x="61218" y="8821"/>
                    <a:pt x="57292" y="8341"/>
                    <a:pt x="53343" y="6721"/>
                  </a:cubicBezTo>
                  <a:cubicBezTo>
                    <a:pt x="51791" y="6721"/>
                    <a:pt x="48892" y="4507"/>
                    <a:pt x="47409" y="3936"/>
                  </a:cubicBezTo>
                  <a:lnTo>
                    <a:pt x="39785" y="878"/>
                  </a:lnTo>
                  <a:cubicBezTo>
                    <a:pt x="38804" y="467"/>
                    <a:pt x="37776" y="56"/>
                    <a:pt x="36704" y="10"/>
                  </a:cubicBezTo>
                  <a:cubicBezTo>
                    <a:pt x="36594" y="4"/>
                    <a:pt x="36485" y="0"/>
                    <a:pt x="36376" y="0"/>
                  </a:cubicBezTo>
                  <a:close/>
                </a:path>
              </a:pathLst>
            </a:custGeom>
            <a:solidFill>
              <a:srgbClr val="4A71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33294" y="4341571"/>
              <a:ext cx="2453356" cy="885246"/>
            </a:xfrm>
            <a:custGeom>
              <a:avLst/>
              <a:gdLst/>
              <a:ahLst/>
              <a:cxnLst/>
              <a:rect l="l" t="t" r="r" b="b"/>
              <a:pathLst>
                <a:path w="78064" h="24856" extrusionOk="0">
                  <a:moveTo>
                    <a:pt x="8035" y="0"/>
                  </a:moveTo>
                  <a:lnTo>
                    <a:pt x="0" y="3995"/>
                  </a:lnTo>
                  <a:lnTo>
                    <a:pt x="23" y="24789"/>
                  </a:lnTo>
                  <a:cubicBezTo>
                    <a:pt x="8332" y="24789"/>
                    <a:pt x="16640" y="24743"/>
                    <a:pt x="24949" y="24743"/>
                  </a:cubicBezTo>
                  <a:cubicBezTo>
                    <a:pt x="32664" y="24743"/>
                    <a:pt x="40378" y="24743"/>
                    <a:pt x="48071" y="24766"/>
                  </a:cubicBezTo>
                  <a:cubicBezTo>
                    <a:pt x="54781" y="24766"/>
                    <a:pt x="61469" y="24766"/>
                    <a:pt x="68180" y="24789"/>
                  </a:cubicBezTo>
                  <a:lnTo>
                    <a:pt x="74845" y="24789"/>
                  </a:lnTo>
                  <a:cubicBezTo>
                    <a:pt x="75388" y="24789"/>
                    <a:pt x="76024" y="24855"/>
                    <a:pt x="76634" y="24855"/>
                  </a:cubicBezTo>
                  <a:cubicBezTo>
                    <a:pt x="77153" y="24855"/>
                    <a:pt x="77654" y="24807"/>
                    <a:pt x="78063" y="24629"/>
                  </a:cubicBezTo>
                  <a:cubicBezTo>
                    <a:pt x="77561" y="23282"/>
                    <a:pt x="75803" y="22552"/>
                    <a:pt x="74639" y="21890"/>
                  </a:cubicBezTo>
                  <a:cubicBezTo>
                    <a:pt x="73521" y="21251"/>
                    <a:pt x="72539" y="20178"/>
                    <a:pt x="71307" y="19927"/>
                  </a:cubicBezTo>
                  <a:cubicBezTo>
                    <a:pt x="69823" y="19607"/>
                    <a:pt x="68362" y="19333"/>
                    <a:pt x="66879" y="18991"/>
                  </a:cubicBezTo>
                  <a:cubicBezTo>
                    <a:pt x="65761" y="18728"/>
                    <a:pt x="64601" y="18212"/>
                    <a:pt x="63419" y="18212"/>
                  </a:cubicBezTo>
                  <a:cubicBezTo>
                    <a:pt x="63370" y="18212"/>
                    <a:pt x="63321" y="18213"/>
                    <a:pt x="63272" y="18215"/>
                  </a:cubicBezTo>
                  <a:cubicBezTo>
                    <a:pt x="64094" y="19288"/>
                    <a:pt x="64802" y="20429"/>
                    <a:pt x="65372" y="21639"/>
                  </a:cubicBezTo>
                  <a:cubicBezTo>
                    <a:pt x="63068" y="18546"/>
                    <a:pt x="59994" y="15668"/>
                    <a:pt x="56023" y="15668"/>
                  </a:cubicBezTo>
                  <a:cubicBezTo>
                    <a:pt x="55510" y="15668"/>
                    <a:pt x="54982" y="15717"/>
                    <a:pt x="54439" y="15818"/>
                  </a:cubicBezTo>
                  <a:cubicBezTo>
                    <a:pt x="57566" y="16868"/>
                    <a:pt x="59575" y="19744"/>
                    <a:pt x="61127" y="22506"/>
                  </a:cubicBezTo>
                  <a:cubicBezTo>
                    <a:pt x="57543" y="17736"/>
                    <a:pt x="52179" y="13901"/>
                    <a:pt x="46267" y="12691"/>
                  </a:cubicBezTo>
                  <a:cubicBezTo>
                    <a:pt x="45657" y="12559"/>
                    <a:pt x="45034" y="12463"/>
                    <a:pt x="44408" y="12463"/>
                  </a:cubicBezTo>
                  <a:cubicBezTo>
                    <a:pt x="44168" y="12463"/>
                    <a:pt x="43928" y="12477"/>
                    <a:pt x="43688" y="12509"/>
                  </a:cubicBezTo>
                  <a:cubicBezTo>
                    <a:pt x="42319" y="12668"/>
                    <a:pt x="41086" y="13536"/>
                    <a:pt x="39808" y="14038"/>
                  </a:cubicBezTo>
                  <a:cubicBezTo>
                    <a:pt x="38256" y="14631"/>
                    <a:pt x="36726" y="15339"/>
                    <a:pt x="35288" y="16206"/>
                  </a:cubicBezTo>
                  <a:cubicBezTo>
                    <a:pt x="36247" y="15271"/>
                    <a:pt x="37297" y="14426"/>
                    <a:pt x="38438" y="13718"/>
                  </a:cubicBezTo>
                  <a:cubicBezTo>
                    <a:pt x="37913" y="13308"/>
                    <a:pt x="37229" y="13171"/>
                    <a:pt x="36567" y="13102"/>
                  </a:cubicBezTo>
                  <a:cubicBezTo>
                    <a:pt x="35722" y="12989"/>
                    <a:pt x="34870" y="12903"/>
                    <a:pt x="34022" y="12903"/>
                  </a:cubicBezTo>
                  <a:cubicBezTo>
                    <a:pt x="33336" y="12903"/>
                    <a:pt x="32653" y="12959"/>
                    <a:pt x="31979" y="13102"/>
                  </a:cubicBezTo>
                  <a:cubicBezTo>
                    <a:pt x="29970" y="13536"/>
                    <a:pt x="28190" y="14883"/>
                    <a:pt x="26387" y="15841"/>
                  </a:cubicBezTo>
                  <a:cubicBezTo>
                    <a:pt x="24378" y="16891"/>
                    <a:pt x="22346" y="17941"/>
                    <a:pt x="20383" y="19105"/>
                  </a:cubicBezTo>
                  <a:cubicBezTo>
                    <a:pt x="18557" y="20178"/>
                    <a:pt x="14175" y="22004"/>
                    <a:pt x="13125" y="23830"/>
                  </a:cubicBezTo>
                  <a:cubicBezTo>
                    <a:pt x="14380" y="21639"/>
                    <a:pt x="15841" y="19493"/>
                    <a:pt x="17530" y="17599"/>
                  </a:cubicBezTo>
                  <a:cubicBezTo>
                    <a:pt x="18968" y="15955"/>
                    <a:pt x="20908" y="14791"/>
                    <a:pt x="22552" y="13330"/>
                  </a:cubicBezTo>
                  <a:cubicBezTo>
                    <a:pt x="20269" y="12166"/>
                    <a:pt x="19242" y="11527"/>
                    <a:pt x="17644" y="9176"/>
                  </a:cubicBezTo>
                  <a:cubicBezTo>
                    <a:pt x="16754" y="7875"/>
                    <a:pt x="15864" y="6551"/>
                    <a:pt x="14974" y="5227"/>
                  </a:cubicBezTo>
                  <a:cubicBezTo>
                    <a:pt x="14540" y="4566"/>
                    <a:pt x="13536" y="2283"/>
                    <a:pt x="12828" y="1986"/>
                  </a:cubicBezTo>
                  <a:lnTo>
                    <a:pt x="8035"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37010" y="4321200"/>
              <a:ext cx="1617636" cy="882112"/>
            </a:xfrm>
            <a:custGeom>
              <a:avLst/>
              <a:gdLst/>
              <a:ahLst/>
              <a:cxnLst/>
              <a:rect l="l" t="t" r="r" b="b"/>
              <a:pathLst>
                <a:path w="51472" h="24768" extrusionOk="0">
                  <a:moveTo>
                    <a:pt x="21092" y="17116"/>
                  </a:moveTo>
                  <a:cubicBezTo>
                    <a:pt x="21084" y="17125"/>
                    <a:pt x="21076" y="17134"/>
                    <a:pt x="21068" y="17144"/>
                  </a:cubicBezTo>
                  <a:cubicBezTo>
                    <a:pt x="21076" y="17134"/>
                    <a:pt x="21084" y="17125"/>
                    <a:pt x="21092" y="17116"/>
                  </a:cubicBezTo>
                  <a:close/>
                  <a:moveTo>
                    <a:pt x="7896" y="1"/>
                  </a:moveTo>
                  <a:cubicBezTo>
                    <a:pt x="7342" y="1"/>
                    <a:pt x="6757" y="94"/>
                    <a:pt x="6140" y="299"/>
                  </a:cubicBezTo>
                  <a:cubicBezTo>
                    <a:pt x="5410" y="550"/>
                    <a:pt x="4702" y="915"/>
                    <a:pt x="4132" y="1485"/>
                  </a:cubicBezTo>
                  <a:cubicBezTo>
                    <a:pt x="4862" y="1965"/>
                    <a:pt x="5570" y="2535"/>
                    <a:pt x="6255" y="3106"/>
                  </a:cubicBezTo>
                  <a:cubicBezTo>
                    <a:pt x="6686" y="2954"/>
                    <a:pt x="7143" y="2881"/>
                    <a:pt x="7601" y="2881"/>
                  </a:cubicBezTo>
                  <a:cubicBezTo>
                    <a:pt x="8450" y="2881"/>
                    <a:pt x="9301" y="3134"/>
                    <a:pt x="9998" y="3608"/>
                  </a:cubicBezTo>
                  <a:cubicBezTo>
                    <a:pt x="9895" y="3354"/>
                    <a:pt x="9752" y="3113"/>
                    <a:pt x="9580" y="2895"/>
                  </a:cubicBezTo>
                  <a:lnTo>
                    <a:pt x="9580" y="2895"/>
                  </a:lnTo>
                  <a:cubicBezTo>
                    <a:pt x="10796" y="3959"/>
                    <a:pt x="11782" y="5286"/>
                    <a:pt x="12440" y="6758"/>
                  </a:cubicBezTo>
                  <a:cubicBezTo>
                    <a:pt x="11481" y="5868"/>
                    <a:pt x="10317" y="5183"/>
                    <a:pt x="9062" y="4795"/>
                  </a:cubicBezTo>
                  <a:cubicBezTo>
                    <a:pt x="8714" y="4672"/>
                    <a:pt x="8366" y="4586"/>
                    <a:pt x="8002" y="4586"/>
                  </a:cubicBezTo>
                  <a:cubicBezTo>
                    <a:pt x="7960" y="4586"/>
                    <a:pt x="7917" y="4587"/>
                    <a:pt x="7875" y="4590"/>
                  </a:cubicBezTo>
                  <a:cubicBezTo>
                    <a:pt x="7396" y="4613"/>
                    <a:pt x="6962" y="4795"/>
                    <a:pt x="6528" y="4955"/>
                  </a:cubicBezTo>
                  <a:cubicBezTo>
                    <a:pt x="5136" y="5526"/>
                    <a:pt x="3721" y="6073"/>
                    <a:pt x="2511" y="6964"/>
                  </a:cubicBezTo>
                  <a:cubicBezTo>
                    <a:pt x="1279" y="7831"/>
                    <a:pt x="274" y="9086"/>
                    <a:pt x="0" y="10570"/>
                  </a:cubicBezTo>
                  <a:cubicBezTo>
                    <a:pt x="893" y="10139"/>
                    <a:pt x="1888" y="9926"/>
                    <a:pt x="2882" y="9926"/>
                  </a:cubicBezTo>
                  <a:cubicBezTo>
                    <a:pt x="4047" y="9926"/>
                    <a:pt x="5211" y="10219"/>
                    <a:pt x="6209" y="10798"/>
                  </a:cubicBezTo>
                  <a:cubicBezTo>
                    <a:pt x="6003" y="11666"/>
                    <a:pt x="5775" y="12533"/>
                    <a:pt x="5547" y="13400"/>
                  </a:cubicBezTo>
                  <a:cubicBezTo>
                    <a:pt x="5561" y="13355"/>
                    <a:pt x="5644" y="13335"/>
                    <a:pt x="5777" y="13335"/>
                  </a:cubicBezTo>
                  <a:cubicBezTo>
                    <a:pt x="6511" y="13335"/>
                    <a:pt x="8756" y="13941"/>
                    <a:pt x="9085" y="14154"/>
                  </a:cubicBezTo>
                  <a:cubicBezTo>
                    <a:pt x="10158" y="14838"/>
                    <a:pt x="11139" y="16368"/>
                    <a:pt x="12052" y="17303"/>
                  </a:cubicBezTo>
                  <a:cubicBezTo>
                    <a:pt x="13536" y="15865"/>
                    <a:pt x="15019" y="14427"/>
                    <a:pt x="16503" y="12989"/>
                  </a:cubicBezTo>
                  <a:lnTo>
                    <a:pt x="16503" y="12989"/>
                  </a:lnTo>
                  <a:cubicBezTo>
                    <a:pt x="16092" y="14359"/>
                    <a:pt x="14814" y="15409"/>
                    <a:pt x="14654" y="16847"/>
                  </a:cubicBezTo>
                  <a:cubicBezTo>
                    <a:pt x="14609" y="17258"/>
                    <a:pt x="14677" y="17669"/>
                    <a:pt x="14586" y="18057"/>
                  </a:cubicBezTo>
                  <a:cubicBezTo>
                    <a:pt x="14494" y="18467"/>
                    <a:pt x="14289" y="18833"/>
                    <a:pt x="14061" y="19198"/>
                  </a:cubicBezTo>
                  <a:cubicBezTo>
                    <a:pt x="12851" y="21138"/>
                    <a:pt x="11481" y="23010"/>
                    <a:pt x="9998" y="24767"/>
                  </a:cubicBezTo>
                  <a:cubicBezTo>
                    <a:pt x="11961" y="22462"/>
                    <a:pt x="14768" y="20476"/>
                    <a:pt x="16868" y="18148"/>
                  </a:cubicBezTo>
                  <a:cubicBezTo>
                    <a:pt x="19105" y="15683"/>
                    <a:pt x="21342" y="13286"/>
                    <a:pt x="24652" y="12350"/>
                  </a:cubicBezTo>
                  <a:lnTo>
                    <a:pt x="24652" y="12350"/>
                  </a:lnTo>
                  <a:cubicBezTo>
                    <a:pt x="23100" y="13012"/>
                    <a:pt x="21707" y="13971"/>
                    <a:pt x="20543" y="15158"/>
                  </a:cubicBezTo>
                  <a:cubicBezTo>
                    <a:pt x="21370" y="14809"/>
                    <a:pt x="22285" y="14622"/>
                    <a:pt x="23206" y="14622"/>
                  </a:cubicBezTo>
                  <a:cubicBezTo>
                    <a:pt x="23429" y="14622"/>
                    <a:pt x="23653" y="14633"/>
                    <a:pt x="23876" y="14656"/>
                  </a:cubicBezTo>
                  <a:cubicBezTo>
                    <a:pt x="22836" y="15356"/>
                    <a:pt x="21908" y="16191"/>
                    <a:pt x="21092" y="17116"/>
                  </a:cubicBezTo>
                  <a:lnTo>
                    <a:pt x="21092" y="17116"/>
                  </a:lnTo>
                  <a:cubicBezTo>
                    <a:pt x="22461" y="15583"/>
                    <a:pt x="26329" y="14832"/>
                    <a:pt x="28167" y="13765"/>
                  </a:cubicBezTo>
                  <a:cubicBezTo>
                    <a:pt x="29694" y="12883"/>
                    <a:pt x="31376" y="12473"/>
                    <a:pt x="33091" y="12473"/>
                  </a:cubicBezTo>
                  <a:cubicBezTo>
                    <a:pt x="34171" y="12473"/>
                    <a:pt x="35263" y="12635"/>
                    <a:pt x="36338" y="12944"/>
                  </a:cubicBezTo>
                  <a:cubicBezTo>
                    <a:pt x="36338" y="13319"/>
                    <a:pt x="36801" y="13455"/>
                    <a:pt x="37206" y="13455"/>
                  </a:cubicBezTo>
                  <a:cubicBezTo>
                    <a:pt x="37269" y="13455"/>
                    <a:pt x="37330" y="13452"/>
                    <a:pt x="37388" y="13446"/>
                  </a:cubicBezTo>
                  <a:cubicBezTo>
                    <a:pt x="39184" y="13264"/>
                    <a:pt x="41041" y="12822"/>
                    <a:pt x="42852" y="12822"/>
                  </a:cubicBezTo>
                  <a:cubicBezTo>
                    <a:pt x="43986" y="12822"/>
                    <a:pt x="45103" y="12996"/>
                    <a:pt x="46176" y="13514"/>
                  </a:cubicBezTo>
                  <a:cubicBezTo>
                    <a:pt x="47934" y="14359"/>
                    <a:pt x="49554" y="15591"/>
                    <a:pt x="51471" y="16002"/>
                  </a:cubicBezTo>
                  <a:cubicBezTo>
                    <a:pt x="49212" y="13880"/>
                    <a:pt x="46427" y="12442"/>
                    <a:pt x="43688" y="11026"/>
                  </a:cubicBezTo>
                  <a:cubicBezTo>
                    <a:pt x="41493" y="9888"/>
                    <a:pt x="38880" y="9107"/>
                    <a:pt x="36316" y="9107"/>
                  </a:cubicBezTo>
                  <a:cubicBezTo>
                    <a:pt x="35334" y="9107"/>
                    <a:pt x="34359" y="9221"/>
                    <a:pt x="33417" y="9474"/>
                  </a:cubicBezTo>
                  <a:cubicBezTo>
                    <a:pt x="30678" y="10205"/>
                    <a:pt x="28327" y="12008"/>
                    <a:pt x="25633" y="12944"/>
                  </a:cubicBezTo>
                  <a:cubicBezTo>
                    <a:pt x="27939" y="11232"/>
                    <a:pt x="30472" y="9862"/>
                    <a:pt x="33143" y="8835"/>
                  </a:cubicBezTo>
                  <a:lnTo>
                    <a:pt x="33143" y="8835"/>
                  </a:lnTo>
                  <a:cubicBezTo>
                    <a:pt x="30472" y="8995"/>
                    <a:pt x="27824" y="9657"/>
                    <a:pt x="25382" y="10798"/>
                  </a:cubicBezTo>
                  <a:cubicBezTo>
                    <a:pt x="24097" y="11407"/>
                    <a:pt x="22635" y="12282"/>
                    <a:pt x="21148" y="12282"/>
                  </a:cubicBezTo>
                  <a:cubicBezTo>
                    <a:pt x="21129" y="12282"/>
                    <a:pt x="21110" y="12282"/>
                    <a:pt x="21091" y="12282"/>
                  </a:cubicBezTo>
                  <a:cubicBezTo>
                    <a:pt x="20996" y="12282"/>
                    <a:pt x="19062" y="11886"/>
                    <a:pt x="18499" y="11886"/>
                  </a:cubicBezTo>
                  <a:cubicBezTo>
                    <a:pt x="18389" y="11886"/>
                    <a:pt x="18332" y="11901"/>
                    <a:pt x="18350" y="11937"/>
                  </a:cubicBezTo>
                  <a:lnTo>
                    <a:pt x="18350" y="11937"/>
                  </a:lnTo>
                  <a:cubicBezTo>
                    <a:pt x="17278" y="10020"/>
                    <a:pt x="16183" y="8127"/>
                    <a:pt x="15088" y="6210"/>
                  </a:cubicBezTo>
                  <a:cubicBezTo>
                    <a:pt x="13482" y="3391"/>
                    <a:pt x="11239" y="1"/>
                    <a:pt x="7896" y="1"/>
                  </a:cubicBezTo>
                  <a:close/>
                </a:path>
              </a:pathLst>
            </a:custGeom>
            <a:solidFill>
              <a:srgbClr val="426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6801177" y="4647398"/>
              <a:ext cx="2550876" cy="578673"/>
            </a:xfrm>
            <a:custGeom>
              <a:avLst/>
              <a:gdLst/>
              <a:ahLst/>
              <a:cxnLst/>
              <a:rect l="l" t="t" r="r" b="b"/>
              <a:pathLst>
                <a:path w="81167" h="16248" extrusionOk="0">
                  <a:moveTo>
                    <a:pt x="42548" y="0"/>
                  </a:moveTo>
                  <a:cubicBezTo>
                    <a:pt x="42417" y="0"/>
                    <a:pt x="42288" y="6"/>
                    <a:pt x="42159" y="19"/>
                  </a:cubicBezTo>
                  <a:cubicBezTo>
                    <a:pt x="41588" y="64"/>
                    <a:pt x="41040" y="270"/>
                    <a:pt x="40515" y="452"/>
                  </a:cubicBezTo>
                  <a:cubicBezTo>
                    <a:pt x="39465" y="817"/>
                    <a:pt x="38415" y="1206"/>
                    <a:pt x="37365" y="1594"/>
                  </a:cubicBezTo>
                  <a:cubicBezTo>
                    <a:pt x="37046" y="1708"/>
                    <a:pt x="36703" y="1845"/>
                    <a:pt x="36452" y="2073"/>
                  </a:cubicBezTo>
                  <a:cubicBezTo>
                    <a:pt x="36247" y="2255"/>
                    <a:pt x="36110" y="2484"/>
                    <a:pt x="35973" y="2712"/>
                  </a:cubicBezTo>
                  <a:cubicBezTo>
                    <a:pt x="35539" y="3442"/>
                    <a:pt x="35083" y="4196"/>
                    <a:pt x="34649" y="4926"/>
                  </a:cubicBezTo>
                  <a:cubicBezTo>
                    <a:pt x="34558" y="5086"/>
                    <a:pt x="34444" y="5246"/>
                    <a:pt x="34307" y="5360"/>
                  </a:cubicBezTo>
                  <a:cubicBezTo>
                    <a:pt x="34147" y="5474"/>
                    <a:pt x="33964" y="5497"/>
                    <a:pt x="33782" y="5542"/>
                  </a:cubicBezTo>
                  <a:cubicBezTo>
                    <a:pt x="31842" y="5885"/>
                    <a:pt x="30130" y="6615"/>
                    <a:pt x="28098" y="6729"/>
                  </a:cubicBezTo>
                  <a:cubicBezTo>
                    <a:pt x="27383" y="6776"/>
                    <a:pt x="26662" y="6786"/>
                    <a:pt x="25940" y="6786"/>
                  </a:cubicBezTo>
                  <a:cubicBezTo>
                    <a:pt x="25406" y="6786"/>
                    <a:pt x="24872" y="6781"/>
                    <a:pt x="24338" y="6781"/>
                  </a:cubicBezTo>
                  <a:cubicBezTo>
                    <a:pt x="22437" y="6781"/>
                    <a:pt x="20550" y="6850"/>
                    <a:pt x="18763" y="7482"/>
                  </a:cubicBezTo>
                  <a:cubicBezTo>
                    <a:pt x="17850" y="7802"/>
                    <a:pt x="16937" y="8281"/>
                    <a:pt x="15978" y="8395"/>
                  </a:cubicBezTo>
                  <a:cubicBezTo>
                    <a:pt x="15704" y="8432"/>
                    <a:pt x="15434" y="8439"/>
                    <a:pt x="15166" y="8439"/>
                  </a:cubicBezTo>
                  <a:cubicBezTo>
                    <a:pt x="14987" y="8439"/>
                    <a:pt x="14809" y="8436"/>
                    <a:pt x="14632" y="8436"/>
                  </a:cubicBezTo>
                  <a:cubicBezTo>
                    <a:pt x="14411" y="8436"/>
                    <a:pt x="14190" y="8441"/>
                    <a:pt x="13969" y="8464"/>
                  </a:cubicBezTo>
                  <a:cubicBezTo>
                    <a:pt x="12988" y="8601"/>
                    <a:pt x="12098" y="9080"/>
                    <a:pt x="11230" y="9537"/>
                  </a:cubicBezTo>
                  <a:cubicBezTo>
                    <a:pt x="7418" y="11637"/>
                    <a:pt x="3538" y="13668"/>
                    <a:pt x="0" y="16225"/>
                  </a:cubicBezTo>
                  <a:cubicBezTo>
                    <a:pt x="6741" y="16225"/>
                    <a:pt x="14710" y="16214"/>
                    <a:pt x="22269" y="16214"/>
                  </a:cubicBezTo>
                  <a:cubicBezTo>
                    <a:pt x="26049" y="16214"/>
                    <a:pt x="29726" y="16217"/>
                    <a:pt x="33097" y="16225"/>
                  </a:cubicBezTo>
                  <a:cubicBezTo>
                    <a:pt x="41109" y="16225"/>
                    <a:pt x="46381" y="16225"/>
                    <a:pt x="54416" y="16247"/>
                  </a:cubicBezTo>
                  <a:cubicBezTo>
                    <a:pt x="56812" y="16247"/>
                    <a:pt x="81167" y="16225"/>
                    <a:pt x="81167" y="16225"/>
                  </a:cubicBezTo>
                  <a:cubicBezTo>
                    <a:pt x="80100" y="14601"/>
                    <a:pt x="77733" y="12545"/>
                    <a:pt x="75691" y="12545"/>
                  </a:cubicBezTo>
                  <a:cubicBezTo>
                    <a:pt x="75637" y="12545"/>
                    <a:pt x="75583" y="12547"/>
                    <a:pt x="75529" y="12550"/>
                  </a:cubicBezTo>
                  <a:cubicBezTo>
                    <a:pt x="75349" y="12564"/>
                    <a:pt x="75169" y="12586"/>
                    <a:pt x="74988" y="12586"/>
                  </a:cubicBezTo>
                  <a:cubicBezTo>
                    <a:pt x="74872" y="12586"/>
                    <a:pt x="74755" y="12577"/>
                    <a:pt x="74639" y="12550"/>
                  </a:cubicBezTo>
                  <a:cubicBezTo>
                    <a:pt x="74365" y="12504"/>
                    <a:pt x="74114" y="12367"/>
                    <a:pt x="73863" y="12230"/>
                  </a:cubicBezTo>
                  <a:cubicBezTo>
                    <a:pt x="72653" y="11568"/>
                    <a:pt x="71421" y="10906"/>
                    <a:pt x="70211" y="10244"/>
                  </a:cubicBezTo>
                  <a:cubicBezTo>
                    <a:pt x="69207" y="9719"/>
                    <a:pt x="68202" y="9172"/>
                    <a:pt x="67084" y="8943"/>
                  </a:cubicBezTo>
                  <a:cubicBezTo>
                    <a:pt x="66775" y="8880"/>
                    <a:pt x="66457" y="8847"/>
                    <a:pt x="66141" y="8847"/>
                  </a:cubicBezTo>
                  <a:cubicBezTo>
                    <a:pt x="65312" y="8847"/>
                    <a:pt x="64493" y="9077"/>
                    <a:pt x="63865" y="9605"/>
                  </a:cubicBezTo>
                  <a:cubicBezTo>
                    <a:pt x="62815" y="7209"/>
                    <a:pt x="61126" y="5109"/>
                    <a:pt x="59049" y="3557"/>
                  </a:cubicBezTo>
                  <a:cubicBezTo>
                    <a:pt x="58264" y="2955"/>
                    <a:pt x="57282" y="2439"/>
                    <a:pt x="56338" y="2439"/>
                  </a:cubicBezTo>
                  <a:cubicBezTo>
                    <a:pt x="55993" y="2439"/>
                    <a:pt x="55653" y="2508"/>
                    <a:pt x="55329" y="2666"/>
                  </a:cubicBezTo>
                  <a:cubicBezTo>
                    <a:pt x="55192" y="2735"/>
                    <a:pt x="55032" y="2826"/>
                    <a:pt x="54872" y="2849"/>
                  </a:cubicBezTo>
                  <a:cubicBezTo>
                    <a:pt x="54758" y="2849"/>
                    <a:pt x="54621" y="2803"/>
                    <a:pt x="54507" y="2758"/>
                  </a:cubicBezTo>
                  <a:cubicBezTo>
                    <a:pt x="52978" y="2210"/>
                    <a:pt x="51494" y="1685"/>
                    <a:pt x="50056" y="977"/>
                  </a:cubicBezTo>
                  <a:cubicBezTo>
                    <a:pt x="49349" y="635"/>
                    <a:pt x="48550" y="612"/>
                    <a:pt x="47751" y="566"/>
                  </a:cubicBezTo>
                  <a:cubicBezTo>
                    <a:pt x="46587" y="498"/>
                    <a:pt x="45400" y="384"/>
                    <a:pt x="44236" y="178"/>
                  </a:cubicBezTo>
                  <a:cubicBezTo>
                    <a:pt x="43680" y="104"/>
                    <a:pt x="43109" y="0"/>
                    <a:pt x="42548" y="0"/>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6801177" y="4707089"/>
              <a:ext cx="2550876" cy="519801"/>
            </a:xfrm>
            <a:custGeom>
              <a:avLst/>
              <a:gdLst/>
              <a:ahLst/>
              <a:cxnLst/>
              <a:rect l="l" t="t" r="r" b="b"/>
              <a:pathLst>
                <a:path w="81167" h="14595" extrusionOk="0">
                  <a:moveTo>
                    <a:pt x="45736" y="1"/>
                  </a:moveTo>
                  <a:cubicBezTo>
                    <a:pt x="45138" y="1"/>
                    <a:pt x="44535" y="58"/>
                    <a:pt x="43939" y="123"/>
                  </a:cubicBezTo>
                  <a:cubicBezTo>
                    <a:pt x="42501" y="283"/>
                    <a:pt x="41040" y="443"/>
                    <a:pt x="39739" y="1036"/>
                  </a:cubicBezTo>
                  <a:cubicBezTo>
                    <a:pt x="39054" y="1333"/>
                    <a:pt x="38438" y="1766"/>
                    <a:pt x="37799" y="2177"/>
                  </a:cubicBezTo>
                  <a:cubicBezTo>
                    <a:pt x="37114" y="2657"/>
                    <a:pt x="36429" y="3113"/>
                    <a:pt x="35745" y="3592"/>
                  </a:cubicBezTo>
                  <a:cubicBezTo>
                    <a:pt x="36033" y="3578"/>
                    <a:pt x="36321" y="3571"/>
                    <a:pt x="36609" y="3571"/>
                  </a:cubicBezTo>
                  <a:cubicBezTo>
                    <a:pt x="38626" y="3571"/>
                    <a:pt x="40638" y="3903"/>
                    <a:pt x="42615" y="4323"/>
                  </a:cubicBezTo>
                  <a:cubicBezTo>
                    <a:pt x="43779" y="4551"/>
                    <a:pt x="44966" y="4848"/>
                    <a:pt x="46107" y="5236"/>
                  </a:cubicBezTo>
                  <a:cubicBezTo>
                    <a:pt x="46678" y="5418"/>
                    <a:pt x="47226" y="5624"/>
                    <a:pt x="47774" y="5875"/>
                  </a:cubicBezTo>
                  <a:cubicBezTo>
                    <a:pt x="47879" y="5919"/>
                    <a:pt x="48011" y="5989"/>
                    <a:pt x="48154" y="6069"/>
                  </a:cubicBezTo>
                  <a:lnTo>
                    <a:pt x="48154" y="6069"/>
                  </a:lnTo>
                  <a:cubicBezTo>
                    <a:pt x="46626" y="5501"/>
                    <a:pt x="44870" y="5175"/>
                    <a:pt x="43345" y="4848"/>
                  </a:cubicBezTo>
                  <a:cubicBezTo>
                    <a:pt x="41497" y="4460"/>
                    <a:pt x="39602" y="4232"/>
                    <a:pt x="37685" y="4209"/>
                  </a:cubicBezTo>
                  <a:cubicBezTo>
                    <a:pt x="37553" y="4209"/>
                    <a:pt x="37421" y="4209"/>
                    <a:pt x="37288" y="4209"/>
                  </a:cubicBezTo>
                  <a:cubicBezTo>
                    <a:pt x="35754" y="4209"/>
                    <a:pt x="34110" y="4228"/>
                    <a:pt x="32640" y="4711"/>
                  </a:cubicBezTo>
                  <a:cubicBezTo>
                    <a:pt x="32161" y="4871"/>
                    <a:pt x="31682" y="5053"/>
                    <a:pt x="31202" y="5190"/>
                  </a:cubicBezTo>
                  <a:cubicBezTo>
                    <a:pt x="30609" y="5350"/>
                    <a:pt x="29970" y="5396"/>
                    <a:pt x="29354" y="5464"/>
                  </a:cubicBezTo>
                  <a:cubicBezTo>
                    <a:pt x="26615" y="5692"/>
                    <a:pt x="23898" y="5943"/>
                    <a:pt x="21182" y="6172"/>
                  </a:cubicBezTo>
                  <a:cubicBezTo>
                    <a:pt x="21342" y="6175"/>
                    <a:pt x="21502" y="6177"/>
                    <a:pt x="21662" y="6177"/>
                  </a:cubicBezTo>
                  <a:cubicBezTo>
                    <a:pt x="22728" y="6177"/>
                    <a:pt x="23798" y="6110"/>
                    <a:pt x="24861" y="6110"/>
                  </a:cubicBezTo>
                  <a:cubicBezTo>
                    <a:pt x="25757" y="6110"/>
                    <a:pt x="26649" y="6158"/>
                    <a:pt x="27528" y="6331"/>
                  </a:cubicBezTo>
                  <a:cubicBezTo>
                    <a:pt x="29125" y="6674"/>
                    <a:pt x="30609" y="7427"/>
                    <a:pt x="31819" y="8523"/>
                  </a:cubicBezTo>
                  <a:cubicBezTo>
                    <a:pt x="30267" y="8043"/>
                    <a:pt x="28714" y="7244"/>
                    <a:pt x="27140" y="6902"/>
                  </a:cubicBezTo>
                  <a:cubicBezTo>
                    <a:pt x="26671" y="6801"/>
                    <a:pt x="26163" y="6766"/>
                    <a:pt x="25642" y="6766"/>
                  </a:cubicBezTo>
                  <a:cubicBezTo>
                    <a:pt x="24637" y="6766"/>
                    <a:pt x="23582" y="6895"/>
                    <a:pt x="22666" y="6925"/>
                  </a:cubicBezTo>
                  <a:cubicBezTo>
                    <a:pt x="19425" y="7085"/>
                    <a:pt x="16183" y="7427"/>
                    <a:pt x="13033" y="8203"/>
                  </a:cubicBezTo>
                  <a:cubicBezTo>
                    <a:pt x="8263" y="9367"/>
                    <a:pt x="3972" y="11695"/>
                    <a:pt x="0" y="14549"/>
                  </a:cubicBezTo>
                  <a:cubicBezTo>
                    <a:pt x="10112" y="14549"/>
                    <a:pt x="22985" y="14549"/>
                    <a:pt x="33097" y="14571"/>
                  </a:cubicBezTo>
                  <a:cubicBezTo>
                    <a:pt x="41109" y="14594"/>
                    <a:pt x="46381" y="14594"/>
                    <a:pt x="54416" y="14594"/>
                  </a:cubicBezTo>
                  <a:cubicBezTo>
                    <a:pt x="56812" y="14594"/>
                    <a:pt x="81167" y="14571"/>
                    <a:pt x="81167" y="14571"/>
                  </a:cubicBezTo>
                  <a:cubicBezTo>
                    <a:pt x="80939" y="14571"/>
                    <a:pt x="80619" y="13955"/>
                    <a:pt x="80482" y="13818"/>
                  </a:cubicBezTo>
                  <a:cubicBezTo>
                    <a:pt x="80140" y="13499"/>
                    <a:pt x="79934" y="13362"/>
                    <a:pt x="79432" y="13202"/>
                  </a:cubicBezTo>
                  <a:cubicBezTo>
                    <a:pt x="78468" y="12874"/>
                    <a:pt x="77430" y="12693"/>
                    <a:pt x="76401" y="12693"/>
                  </a:cubicBezTo>
                  <a:cubicBezTo>
                    <a:pt x="76285" y="12693"/>
                    <a:pt x="76169" y="12695"/>
                    <a:pt x="76054" y="12700"/>
                  </a:cubicBezTo>
                  <a:cubicBezTo>
                    <a:pt x="75872" y="12700"/>
                    <a:pt x="75695" y="12711"/>
                    <a:pt x="75521" y="12711"/>
                  </a:cubicBezTo>
                  <a:cubicBezTo>
                    <a:pt x="75347" y="12711"/>
                    <a:pt x="75175" y="12700"/>
                    <a:pt x="75004" y="12654"/>
                  </a:cubicBezTo>
                  <a:cubicBezTo>
                    <a:pt x="74434" y="12494"/>
                    <a:pt x="74000" y="12038"/>
                    <a:pt x="73566" y="11650"/>
                  </a:cubicBezTo>
                  <a:cubicBezTo>
                    <a:pt x="72402" y="10577"/>
                    <a:pt x="70987" y="9824"/>
                    <a:pt x="69595" y="9093"/>
                  </a:cubicBezTo>
                  <a:cubicBezTo>
                    <a:pt x="68554" y="8539"/>
                    <a:pt x="67377" y="7985"/>
                    <a:pt x="66246" y="7985"/>
                  </a:cubicBezTo>
                  <a:cubicBezTo>
                    <a:pt x="65839" y="7985"/>
                    <a:pt x="65439" y="8057"/>
                    <a:pt x="65052" y="8226"/>
                  </a:cubicBezTo>
                  <a:cubicBezTo>
                    <a:pt x="64938" y="8272"/>
                    <a:pt x="64801" y="8340"/>
                    <a:pt x="64733" y="8454"/>
                  </a:cubicBezTo>
                  <a:cubicBezTo>
                    <a:pt x="64641" y="8568"/>
                    <a:pt x="64641" y="8728"/>
                    <a:pt x="64619" y="8865"/>
                  </a:cubicBezTo>
                  <a:lnTo>
                    <a:pt x="64459" y="11330"/>
                  </a:lnTo>
                  <a:cubicBezTo>
                    <a:pt x="63957" y="8409"/>
                    <a:pt x="61720" y="6103"/>
                    <a:pt x="59437" y="4209"/>
                  </a:cubicBezTo>
                  <a:cubicBezTo>
                    <a:pt x="58958" y="3798"/>
                    <a:pt x="58479" y="3433"/>
                    <a:pt x="57954" y="3113"/>
                  </a:cubicBezTo>
                  <a:cubicBezTo>
                    <a:pt x="56949" y="2520"/>
                    <a:pt x="56014" y="2542"/>
                    <a:pt x="54941" y="2291"/>
                  </a:cubicBezTo>
                  <a:cubicBezTo>
                    <a:pt x="54165" y="2109"/>
                    <a:pt x="53571" y="1561"/>
                    <a:pt x="52727" y="1470"/>
                  </a:cubicBezTo>
                  <a:cubicBezTo>
                    <a:pt x="51585" y="1333"/>
                    <a:pt x="50444" y="1219"/>
                    <a:pt x="49349" y="876"/>
                  </a:cubicBezTo>
                  <a:cubicBezTo>
                    <a:pt x="48595" y="625"/>
                    <a:pt x="47865" y="283"/>
                    <a:pt x="47089" y="123"/>
                  </a:cubicBezTo>
                  <a:cubicBezTo>
                    <a:pt x="46645" y="34"/>
                    <a:pt x="46192" y="1"/>
                    <a:pt x="45736" y="1"/>
                  </a:cubicBezTo>
                  <a:close/>
                </a:path>
              </a:pathLst>
            </a:custGeom>
            <a:solidFill>
              <a:srgbClr val="545D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2584947" y="4602099"/>
              <a:ext cx="1942597" cy="69595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4"/>
          <p:cNvSpPr/>
          <p:nvPr/>
        </p:nvSpPr>
        <p:spPr>
          <a:xfrm flipH="1">
            <a:off x="-1553860" y="-1238065"/>
            <a:ext cx="4307989" cy="296206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701984" y="4742813"/>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8"/>
        <p:cNvGrpSpPr/>
        <p:nvPr/>
      </p:nvGrpSpPr>
      <p:grpSpPr>
        <a:xfrm>
          <a:off x="0" y="0"/>
          <a:ext cx="0" cy="0"/>
          <a:chOff x="0" y="0"/>
          <a:chExt cx="0" cy="0"/>
        </a:xfrm>
      </p:grpSpPr>
      <p:sp>
        <p:nvSpPr>
          <p:cNvPr id="169" name="Google Shape;169;p5"/>
          <p:cNvSpPr txBox="1">
            <a:spLocks noGrp="1"/>
          </p:cNvSpPr>
          <p:nvPr>
            <p:ph type="title"/>
          </p:nvPr>
        </p:nvSpPr>
        <p:spPr>
          <a:xfrm>
            <a:off x="1699700" y="2760725"/>
            <a:ext cx="2175300" cy="2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0" name="Google Shape;170;p5"/>
          <p:cNvSpPr txBox="1">
            <a:spLocks noGrp="1"/>
          </p:cNvSpPr>
          <p:nvPr>
            <p:ph type="subTitle" idx="1"/>
          </p:nvPr>
        </p:nvSpPr>
        <p:spPr>
          <a:xfrm>
            <a:off x="1699700" y="306410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5"/>
          <p:cNvSpPr txBox="1">
            <a:spLocks noGrp="1"/>
          </p:cNvSpPr>
          <p:nvPr>
            <p:ph type="title" idx="2"/>
          </p:nvPr>
        </p:nvSpPr>
        <p:spPr>
          <a:xfrm>
            <a:off x="4017725" y="2760725"/>
            <a:ext cx="2175300" cy="27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000"/>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
        <p:nvSpPr>
          <p:cNvPr id="172" name="Google Shape;172;p5"/>
          <p:cNvSpPr txBox="1">
            <a:spLocks noGrp="1"/>
          </p:cNvSpPr>
          <p:nvPr>
            <p:ph type="subTitle" idx="3"/>
          </p:nvPr>
        </p:nvSpPr>
        <p:spPr>
          <a:xfrm>
            <a:off x="4017725" y="3064100"/>
            <a:ext cx="2175300" cy="66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5"/>
          <p:cNvSpPr/>
          <p:nvPr/>
        </p:nvSpPr>
        <p:spPr>
          <a:xfrm>
            <a:off x="-3152126" y="72237"/>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9566150" y="2186813"/>
            <a:ext cx="728850" cy="2328075"/>
          </a:xfrm>
          <a:custGeom>
            <a:avLst/>
            <a:gdLst/>
            <a:ahLst/>
            <a:cxnLst/>
            <a:rect l="l" t="t" r="r" b="b"/>
            <a:pathLst>
              <a:path w="29154" h="93123" extrusionOk="0">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8919750" y="1887238"/>
            <a:ext cx="769800" cy="2706525"/>
          </a:xfrm>
          <a:custGeom>
            <a:avLst/>
            <a:gdLst/>
            <a:ahLst/>
            <a:cxnLst/>
            <a:rect l="l" t="t" r="r" b="b"/>
            <a:pathLst>
              <a:path w="30792" h="108261" extrusionOk="0">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5"/>
          <p:cNvGrpSpPr/>
          <p:nvPr/>
        </p:nvGrpSpPr>
        <p:grpSpPr>
          <a:xfrm>
            <a:off x="7166875" y="3883475"/>
            <a:ext cx="1356975" cy="1285650"/>
            <a:chOff x="3516400" y="3673775"/>
            <a:chExt cx="1356975" cy="1285650"/>
          </a:xfrm>
        </p:grpSpPr>
        <p:sp>
          <p:nvSpPr>
            <p:cNvPr id="177" name="Google Shape;177;p5"/>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5"/>
          <p:cNvGrpSpPr/>
          <p:nvPr/>
        </p:nvGrpSpPr>
        <p:grpSpPr>
          <a:xfrm>
            <a:off x="-1495625" y="2459825"/>
            <a:ext cx="2711800" cy="3077000"/>
            <a:chOff x="4675" y="5263075"/>
            <a:chExt cx="2711800" cy="3077000"/>
          </a:xfrm>
        </p:grpSpPr>
        <p:sp>
          <p:nvSpPr>
            <p:cNvPr id="184" name="Google Shape;184;p5"/>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 name="Google Shape;187;p5"/>
            <p:cNvGrpSpPr/>
            <p:nvPr/>
          </p:nvGrpSpPr>
          <p:grpSpPr>
            <a:xfrm>
              <a:off x="4675" y="5345475"/>
              <a:ext cx="2711800" cy="2994600"/>
              <a:chOff x="4675" y="5345475"/>
              <a:chExt cx="2711800" cy="2994600"/>
            </a:xfrm>
          </p:grpSpPr>
          <p:sp>
            <p:nvSpPr>
              <p:cNvPr id="188" name="Google Shape;188;p5"/>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5"/>
              <p:cNvGrpSpPr/>
              <p:nvPr/>
            </p:nvGrpSpPr>
            <p:grpSpPr>
              <a:xfrm>
                <a:off x="4675" y="5593050"/>
                <a:ext cx="2711800" cy="2747025"/>
                <a:chOff x="4675" y="3688050"/>
                <a:chExt cx="2711800" cy="2747025"/>
              </a:xfrm>
            </p:grpSpPr>
            <p:sp>
              <p:nvSpPr>
                <p:cNvPr id="217" name="Google Shape;217;p5"/>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5"/>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0" name="Google Shape;230;p5"/>
          <p:cNvSpPr/>
          <p:nvPr/>
        </p:nvSpPr>
        <p:spPr>
          <a:xfrm>
            <a:off x="-920525" y="-155625"/>
            <a:ext cx="1586400" cy="3438650"/>
          </a:xfrm>
          <a:custGeom>
            <a:avLst/>
            <a:gdLst/>
            <a:ahLst/>
            <a:cxnLst/>
            <a:rect l="l" t="t" r="r" b="b"/>
            <a:pathLst>
              <a:path w="63456" h="137546" extrusionOk="0">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642625" y="736900"/>
            <a:ext cx="1808925" cy="1875650"/>
          </a:xfrm>
          <a:custGeom>
            <a:avLst/>
            <a:gdLst/>
            <a:ahLst/>
            <a:cxnLst/>
            <a:rect l="l" t="t" r="r" b="b"/>
            <a:pathLst>
              <a:path w="72357" h="75026" extrusionOk="0">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340150" y="4520775"/>
            <a:ext cx="8616869" cy="1292300"/>
          </a:xfrm>
          <a:custGeom>
            <a:avLst/>
            <a:gdLst/>
            <a:ahLst/>
            <a:cxnLst/>
            <a:rect l="l" t="t" r="r" b="b"/>
            <a:pathLst>
              <a:path w="180175" h="51692" extrusionOk="0">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 name="Google Shape;233;p5"/>
          <p:cNvGrpSpPr/>
          <p:nvPr/>
        </p:nvGrpSpPr>
        <p:grpSpPr>
          <a:xfrm rot="935900" flipH="1">
            <a:off x="-539847" y="2669725"/>
            <a:ext cx="1811856" cy="1141585"/>
            <a:chOff x="1783375" y="3070625"/>
            <a:chExt cx="1811800" cy="1141550"/>
          </a:xfrm>
        </p:grpSpPr>
        <p:sp>
          <p:nvSpPr>
            <p:cNvPr id="234" name="Google Shape;234;p5"/>
            <p:cNvSpPr/>
            <p:nvPr/>
          </p:nvSpPr>
          <p:spPr>
            <a:xfrm>
              <a:off x="1783375" y="3070625"/>
              <a:ext cx="1811800" cy="1141550"/>
            </a:xfrm>
            <a:custGeom>
              <a:avLst/>
              <a:gdLst/>
              <a:ahLst/>
              <a:cxnLst/>
              <a:rect l="l" t="t" r="r" b="b"/>
              <a:pathLst>
                <a:path w="72472" h="45662" extrusionOk="0">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2393975" y="3475200"/>
              <a:ext cx="200300" cy="407450"/>
            </a:xfrm>
            <a:custGeom>
              <a:avLst/>
              <a:gdLst/>
              <a:ahLst/>
              <a:cxnLst/>
              <a:rect l="l" t="t" r="r" b="b"/>
              <a:pathLst>
                <a:path w="8012" h="16298" extrusionOk="0">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5"/>
          <p:cNvGrpSpPr/>
          <p:nvPr/>
        </p:nvGrpSpPr>
        <p:grpSpPr>
          <a:xfrm>
            <a:off x="-807750" y="3519275"/>
            <a:ext cx="2490825" cy="2014050"/>
            <a:chOff x="-807750" y="3519275"/>
            <a:chExt cx="2490825" cy="2014050"/>
          </a:xfrm>
        </p:grpSpPr>
        <p:sp>
          <p:nvSpPr>
            <p:cNvPr id="237" name="Google Shape;237;p5"/>
            <p:cNvSpPr/>
            <p:nvPr/>
          </p:nvSpPr>
          <p:spPr>
            <a:xfrm>
              <a:off x="-807750" y="3536650"/>
              <a:ext cx="2490825" cy="1996675"/>
            </a:xfrm>
            <a:custGeom>
              <a:avLst/>
              <a:gdLst/>
              <a:ahLst/>
              <a:cxnLst/>
              <a:rect l="l" t="t" r="r" b="b"/>
              <a:pathLst>
                <a:path w="99633" h="79867" extrusionOk="0">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622250" y="3519275"/>
              <a:ext cx="945775" cy="600725"/>
            </a:xfrm>
            <a:custGeom>
              <a:avLst/>
              <a:gdLst/>
              <a:ahLst/>
              <a:cxnLst/>
              <a:rect l="l" t="t" r="r" b="b"/>
              <a:pathLst>
                <a:path w="37831" h="24029" extrusionOk="0">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5"/>
          <p:cNvSpPr/>
          <p:nvPr/>
        </p:nvSpPr>
        <p:spPr>
          <a:xfrm>
            <a:off x="6835945" y="22038"/>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743325" y="4187950"/>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7886338" y="4099063"/>
            <a:ext cx="641600" cy="537575"/>
          </a:xfrm>
          <a:custGeom>
            <a:avLst/>
            <a:gdLst/>
            <a:ahLst/>
            <a:cxnLst/>
            <a:rect l="l" t="t" r="r" b="b"/>
            <a:pathLst>
              <a:path w="25664" h="21503" extrusionOk="0">
                <a:moveTo>
                  <a:pt x="8527" y="0"/>
                </a:moveTo>
                <a:cubicBezTo>
                  <a:pt x="7508" y="0"/>
                  <a:pt x="6425" y="76"/>
                  <a:pt x="5273" y="236"/>
                </a:cubicBezTo>
                <a:cubicBezTo>
                  <a:pt x="15225" y="1948"/>
                  <a:pt x="21479" y="6855"/>
                  <a:pt x="20748" y="16054"/>
                </a:cubicBezTo>
                <a:cubicBezTo>
                  <a:pt x="18408" y="8898"/>
                  <a:pt x="13983" y="5758"/>
                  <a:pt x="12261" y="5758"/>
                </a:cubicBezTo>
                <a:cubicBezTo>
                  <a:pt x="12237" y="5758"/>
                  <a:pt x="12212" y="5758"/>
                  <a:pt x="12189" y="5760"/>
                </a:cubicBezTo>
                <a:cubicBezTo>
                  <a:pt x="17621" y="9891"/>
                  <a:pt x="18808" y="16259"/>
                  <a:pt x="18831" y="16738"/>
                </a:cubicBezTo>
                <a:cubicBezTo>
                  <a:pt x="11459" y="7523"/>
                  <a:pt x="4129" y="4467"/>
                  <a:pt x="430" y="4467"/>
                </a:cubicBezTo>
                <a:cubicBezTo>
                  <a:pt x="280" y="4467"/>
                  <a:pt x="137" y="4472"/>
                  <a:pt x="0" y="4481"/>
                </a:cubicBezTo>
                <a:cubicBezTo>
                  <a:pt x="6209" y="6513"/>
                  <a:pt x="15202" y="12379"/>
                  <a:pt x="16092" y="16738"/>
                </a:cubicBezTo>
                <a:cubicBezTo>
                  <a:pt x="13436" y="13850"/>
                  <a:pt x="10183" y="12749"/>
                  <a:pt x="7538" y="12749"/>
                </a:cubicBezTo>
                <a:cubicBezTo>
                  <a:pt x="6273" y="12749"/>
                  <a:pt x="5147" y="13001"/>
                  <a:pt x="4291" y="13429"/>
                </a:cubicBezTo>
                <a:cubicBezTo>
                  <a:pt x="8354" y="13429"/>
                  <a:pt x="12600" y="17674"/>
                  <a:pt x="12600" y="17674"/>
                </a:cubicBezTo>
                <a:cubicBezTo>
                  <a:pt x="10561" y="17170"/>
                  <a:pt x="8814" y="16977"/>
                  <a:pt x="7334" y="16977"/>
                </a:cubicBezTo>
                <a:cubicBezTo>
                  <a:pt x="2515" y="16977"/>
                  <a:pt x="525" y="19021"/>
                  <a:pt x="525" y="19021"/>
                </a:cubicBezTo>
                <a:cubicBezTo>
                  <a:pt x="525" y="19021"/>
                  <a:pt x="2537" y="18135"/>
                  <a:pt x="5554" y="18135"/>
                </a:cubicBezTo>
                <a:cubicBezTo>
                  <a:pt x="7380" y="18135"/>
                  <a:pt x="9575" y="18459"/>
                  <a:pt x="11915" y="19500"/>
                </a:cubicBezTo>
                <a:cubicBezTo>
                  <a:pt x="15716" y="21177"/>
                  <a:pt x="19620" y="21502"/>
                  <a:pt x="22076" y="21502"/>
                </a:cubicBezTo>
                <a:cubicBezTo>
                  <a:pt x="23631" y="21502"/>
                  <a:pt x="24606" y="21372"/>
                  <a:pt x="24606" y="21372"/>
                </a:cubicBezTo>
                <a:cubicBezTo>
                  <a:pt x="24606" y="21372"/>
                  <a:pt x="25663" y="0"/>
                  <a:pt x="8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7662888" y="4304800"/>
            <a:ext cx="453625" cy="442975"/>
          </a:xfrm>
          <a:custGeom>
            <a:avLst/>
            <a:gdLst/>
            <a:ahLst/>
            <a:cxnLst/>
            <a:rect l="l" t="t" r="r" b="b"/>
            <a:pathLst>
              <a:path w="18145" h="17719" extrusionOk="0">
                <a:moveTo>
                  <a:pt x="6060" y="0"/>
                </a:moveTo>
                <a:cubicBezTo>
                  <a:pt x="5335" y="0"/>
                  <a:pt x="4564" y="54"/>
                  <a:pt x="3744" y="169"/>
                </a:cubicBezTo>
                <a:cubicBezTo>
                  <a:pt x="10751" y="1356"/>
                  <a:pt x="15179" y="4826"/>
                  <a:pt x="14677" y="11331"/>
                </a:cubicBezTo>
                <a:cubicBezTo>
                  <a:pt x="13013" y="6272"/>
                  <a:pt x="9888" y="4048"/>
                  <a:pt x="8682" y="4048"/>
                </a:cubicBezTo>
                <a:cubicBezTo>
                  <a:pt x="8664" y="4048"/>
                  <a:pt x="8646" y="4049"/>
                  <a:pt x="8628" y="4050"/>
                </a:cubicBezTo>
                <a:cubicBezTo>
                  <a:pt x="12463" y="6971"/>
                  <a:pt x="13285" y="11468"/>
                  <a:pt x="13308" y="11810"/>
                </a:cubicBezTo>
                <a:cubicBezTo>
                  <a:pt x="8092" y="5302"/>
                  <a:pt x="2940" y="3148"/>
                  <a:pt x="315" y="3148"/>
                </a:cubicBezTo>
                <a:cubicBezTo>
                  <a:pt x="205" y="3148"/>
                  <a:pt x="101" y="3152"/>
                  <a:pt x="0" y="3159"/>
                </a:cubicBezTo>
                <a:cubicBezTo>
                  <a:pt x="4383" y="4597"/>
                  <a:pt x="10751" y="8729"/>
                  <a:pt x="11367" y="11810"/>
                </a:cubicBezTo>
                <a:cubicBezTo>
                  <a:pt x="9501" y="9775"/>
                  <a:pt x="7208" y="9000"/>
                  <a:pt x="5340" y="9000"/>
                </a:cubicBezTo>
                <a:cubicBezTo>
                  <a:pt x="4443" y="9000"/>
                  <a:pt x="3643" y="9178"/>
                  <a:pt x="3036" y="9482"/>
                </a:cubicBezTo>
                <a:cubicBezTo>
                  <a:pt x="5912" y="9482"/>
                  <a:pt x="8902" y="12472"/>
                  <a:pt x="8902" y="12472"/>
                </a:cubicBezTo>
                <a:cubicBezTo>
                  <a:pt x="7471" y="12120"/>
                  <a:pt x="6243" y="11984"/>
                  <a:pt x="5202" y="11984"/>
                </a:cubicBezTo>
                <a:cubicBezTo>
                  <a:pt x="1794" y="11984"/>
                  <a:pt x="388" y="13431"/>
                  <a:pt x="388" y="13431"/>
                </a:cubicBezTo>
                <a:cubicBezTo>
                  <a:pt x="388" y="13431"/>
                  <a:pt x="1500" y="12779"/>
                  <a:pt x="3202" y="12779"/>
                </a:cubicBezTo>
                <a:cubicBezTo>
                  <a:pt x="4976" y="12779"/>
                  <a:pt x="7392" y="13487"/>
                  <a:pt x="9861" y="16375"/>
                </a:cubicBezTo>
                <a:cubicBezTo>
                  <a:pt x="10703" y="17359"/>
                  <a:pt x="11638" y="17718"/>
                  <a:pt x="12555" y="17718"/>
                </a:cubicBezTo>
                <a:cubicBezTo>
                  <a:pt x="15042" y="17718"/>
                  <a:pt x="17393" y="15074"/>
                  <a:pt x="17393" y="15074"/>
                </a:cubicBezTo>
                <a:cubicBezTo>
                  <a:pt x="17393" y="15074"/>
                  <a:pt x="18145" y="0"/>
                  <a:pt x="6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5"/>
          <p:cNvGrpSpPr/>
          <p:nvPr/>
        </p:nvGrpSpPr>
        <p:grpSpPr>
          <a:xfrm>
            <a:off x="5111688" y="4133025"/>
            <a:ext cx="1674825" cy="951100"/>
            <a:chOff x="2960600" y="6094450"/>
            <a:chExt cx="1674825" cy="951100"/>
          </a:xfrm>
        </p:grpSpPr>
        <p:grpSp>
          <p:nvGrpSpPr>
            <p:cNvPr id="244" name="Google Shape;244;p5"/>
            <p:cNvGrpSpPr/>
            <p:nvPr/>
          </p:nvGrpSpPr>
          <p:grpSpPr>
            <a:xfrm>
              <a:off x="2960600" y="6094450"/>
              <a:ext cx="1674825" cy="951100"/>
              <a:chOff x="2960600" y="4037050"/>
              <a:chExt cx="1674825" cy="951100"/>
            </a:xfrm>
          </p:grpSpPr>
          <p:sp>
            <p:nvSpPr>
              <p:cNvPr id="245" name="Google Shape;245;p5"/>
              <p:cNvSpPr/>
              <p:nvPr/>
            </p:nvSpPr>
            <p:spPr>
              <a:xfrm>
                <a:off x="2960600" y="4037050"/>
                <a:ext cx="1375250" cy="951100"/>
              </a:xfrm>
              <a:custGeom>
                <a:avLst/>
                <a:gdLst/>
                <a:ahLst/>
                <a:cxnLst/>
                <a:rect l="l" t="t" r="r" b="b"/>
                <a:pathLst>
                  <a:path w="55010" h="38044" extrusionOk="0">
                    <a:moveTo>
                      <a:pt x="13550" y="1"/>
                    </a:moveTo>
                    <a:cubicBezTo>
                      <a:pt x="13379" y="1"/>
                      <a:pt x="13207" y="4"/>
                      <a:pt x="13034" y="9"/>
                    </a:cubicBezTo>
                    <a:cubicBezTo>
                      <a:pt x="7949" y="177"/>
                      <a:pt x="9034" y="1641"/>
                      <a:pt x="7280" y="1641"/>
                    </a:cubicBezTo>
                    <a:cubicBezTo>
                      <a:pt x="7129" y="1641"/>
                      <a:pt x="6956" y="1631"/>
                      <a:pt x="6757" y="1607"/>
                    </a:cubicBezTo>
                    <a:cubicBezTo>
                      <a:pt x="6628" y="1592"/>
                      <a:pt x="6505" y="1585"/>
                      <a:pt x="6389" y="1585"/>
                    </a:cubicBezTo>
                    <a:cubicBezTo>
                      <a:pt x="4229" y="1585"/>
                      <a:pt x="4284" y="4131"/>
                      <a:pt x="4566" y="6492"/>
                    </a:cubicBezTo>
                    <a:cubicBezTo>
                      <a:pt x="4862" y="8957"/>
                      <a:pt x="6802" y="13134"/>
                      <a:pt x="6460" y="15188"/>
                    </a:cubicBezTo>
                    <a:cubicBezTo>
                      <a:pt x="6095" y="17265"/>
                      <a:pt x="3881" y="20278"/>
                      <a:pt x="3356" y="20506"/>
                    </a:cubicBezTo>
                    <a:cubicBezTo>
                      <a:pt x="2831" y="20735"/>
                      <a:pt x="2854" y="22812"/>
                      <a:pt x="2671" y="25094"/>
                    </a:cubicBezTo>
                    <a:cubicBezTo>
                      <a:pt x="2557" y="26783"/>
                      <a:pt x="2648" y="29865"/>
                      <a:pt x="1644" y="32284"/>
                    </a:cubicBezTo>
                    <a:cubicBezTo>
                      <a:pt x="640" y="34704"/>
                      <a:pt x="1" y="35936"/>
                      <a:pt x="457" y="36050"/>
                    </a:cubicBezTo>
                    <a:cubicBezTo>
                      <a:pt x="542" y="36071"/>
                      <a:pt x="605" y="36078"/>
                      <a:pt x="652" y="36078"/>
                    </a:cubicBezTo>
                    <a:cubicBezTo>
                      <a:pt x="775" y="36078"/>
                      <a:pt x="790" y="36028"/>
                      <a:pt x="813" y="36028"/>
                    </a:cubicBezTo>
                    <a:cubicBezTo>
                      <a:pt x="831" y="36028"/>
                      <a:pt x="854" y="36058"/>
                      <a:pt x="936" y="36164"/>
                    </a:cubicBezTo>
                    <a:cubicBezTo>
                      <a:pt x="1165" y="36461"/>
                      <a:pt x="1119" y="37237"/>
                      <a:pt x="1005" y="37534"/>
                    </a:cubicBezTo>
                    <a:cubicBezTo>
                      <a:pt x="921" y="37716"/>
                      <a:pt x="1773" y="38044"/>
                      <a:pt x="2444" y="38044"/>
                    </a:cubicBezTo>
                    <a:cubicBezTo>
                      <a:pt x="2867" y="38044"/>
                      <a:pt x="3219" y="37914"/>
                      <a:pt x="3219" y="37534"/>
                    </a:cubicBezTo>
                    <a:cubicBezTo>
                      <a:pt x="3219" y="36530"/>
                      <a:pt x="2671" y="30070"/>
                      <a:pt x="4451" y="25779"/>
                    </a:cubicBezTo>
                    <a:cubicBezTo>
                      <a:pt x="6209" y="21488"/>
                      <a:pt x="8629" y="19959"/>
                      <a:pt x="9975" y="18498"/>
                    </a:cubicBezTo>
                    <a:cubicBezTo>
                      <a:pt x="11345" y="17014"/>
                      <a:pt x="11641" y="16261"/>
                      <a:pt x="11641" y="16261"/>
                    </a:cubicBezTo>
                    <a:lnTo>
                      <a:pt x="11641" y="16261"/>
                    </a:lnTo>
                    <a:cubicBezTo>
                      <a:pt x="11641" y="16261"/>
                      <a:pt x="11459" y="18544"/>
                      <a:pt x="9336" y="20735"/>
                    </a:cubicBezTo>
                    <a:cubicBezTo>
                      <a:pt x="7213" y="22903"/>
                      <a:pt x="9268" y="22675"/>
                      <a:pt x="9975" y="24797"/>
                    </a:cubicBezTo>
                    <a:cubicBezTo>
                      <a:pt x="10683" y="26897"/>
                      <a:pt x="12577" y="31782"/>
                      <a:pt x="12577" y="32672"/>
                    </a:cubicBezTo>
                    <a:cubicBezTo>
                      <a:pt x="12577" y="33562"/>
                      <a:pt x="11938" y="34133"/>
                      <a:pt x="12760" y="34361"/>
                    </a:cubicBezTo>
                    <a:cubicBezTo>
                      <a:pt x="13582" y="34612"/>
                      <a:pt x="14152" y="35206"/>
                      <a:pt x="14152" y="35206"/>
                    </a:cubicBezTo>
                    <a:cubicBezTo>
                      <a:pt x="14152" y="35206"/>
                      <a:pt x="14893" y="35257"/>
                      <a:pt x="15420" y="35257"/>
                    </a:cubicBezTo>
                    <a:cubicBezTo>
                      <a:pt x="15684" y="35257"/>
                      <a:pt x="15895" y="35244"/>
                      <a:pt x="15933" y="35206"/>
                    </a:cubicBezTo>
                    <a:cubicBezTo>
                      <a:pt x="16047" y="35092"/>
                      <a:pt x="15042" y="34681"/>
                      <a:pt x="14814" y="32741"/>
                    </a:cubicBezTo>
                    <a:cubicBezTo>
                      <a:pt x="14586" y="30801"/>
                      <a:pt x="12052" y="27148"/>
                      <a:pt x="12098" y="24661"/>
                    </a:cubicBezTo>
                    <a:cubicBezTo>
                      <a:pt x="12098" y="24661"/>
                      <a:pt x="11390" y="23611"/>
                      <a:pt x="13582" y="21031"/>
                    </a:cubicBezTo>
                    <a:cubicBezTo>
                      <a:pt x="15750" y="18429"/>
                      <a:pt x="16640" y="16489"/>
                      <a:pt x="16640" y="16489"/>
                    </a:cubicBezTo>
                    <a:cubicBezTo>
                      <a:pt x="16640" y="16489"/>
                      <a:pt x="22014" y="18286"/>
                      <a:pt x="24478" y="18286"/>
                    </a:cubicBezTo>
                    <a:cubicBezTo>
                      <a:pt x="24873" y="18286"/>
                      <a:pt x="25194" y="18240"/>
                      <a:pt x="25405" y="18132"/>
                    </a:cubicBezTo>
                    <a:cubicBezTo>
                      <a:pt x="26820" y="19662"/>
                      <a:pt x="27414" y="24432"/>
                      <a:pt x="27939" y="26487"/>
                    </a:cubicBezTo>
                    <a:cubicBezTo>
                      <a:pt x="28464" y="28564"/>
                      <a:pt x="28760" y="34909"/>
                      <a:pt x="28646" y="36142"/>
                    </a:cubicBezTo>
                    <a:cubicBezTo>
                      <a:pt x="28532" y="37374"/>
                      <a:pt x="31043" y="37374"/>
                      <a:pt x="31043" y="37374"/>
                    </a:cubicBezTo>
                    <a:cubicBezTo>
                      <a:pt x="31043" y="37374"/>
                      <a:pt x="30518" y="34726"/>
                      <a:pt x="30404" y="33197"/>
                    </a:cubicBezTo>
                    <a:cubicBezTo>
                      <a:pt x="30290" y="31668"/>
                      <a:pt x="30290" y="30321"/>
                      <a:pt x="30176" y="29020"/>
                    </a:cubicBezTo>
                    <a:cubicBezTo>
                      <a:pt x="30061" y="27742"/>
                      <a:pt x="30518" y="26623"/>
                      <a:pt x="30107" y="24615"/>
                    </a:cubicBezTo>
                    <a:cubicBezTo>
                      <a:pt x="29707" y="22660"/>
                      <a:pt x="29761" y="18694"/>
                      <a:pt x="33342" y="18694"/>
                    </a:cubicBezTo>
                    <a:cubicBezTo>
                      <a:pt x="33440" y="18694"/>
                      <a:pt x="33541" y="18697"/>
                      <a:pt x="33645" y="18703"/>
                    </a:cubicBezTo>
                    <a:cubicBezTo>
                      <a:pt x="35357" y="18909"/>
                      <a:pt x="39169" y="23382"/>
                      <a:pt x="41360" y="24729"/>
                    </a:cubicBezTo>
                    <a:cubicBezTo>
                      <a:pt x="43528" y="26076"/>
                      <a:pt x="42638" y="26669"/>
                      <a:pt x="45058" y="28929"/>
                    </a:cubicBezTo>
                    <a:cubicBezTo>
                      <a:pt x="47477" y="31211"/>
                      <a:pt x="48892" y="32878"/>
                      <a:pt x="50741" y="34612"/>
                    </a:cubicBezTo>
                    <a:cubicBezTo>
                      <a:pt x="52189" y="35971"/>
                      <a:pt x="52195" y="36574"/>
                      <a:pt x="52459" y="36574"/>
                    </a:cubicBezTo>
                    <a:cubicBezTo>
                      <a:pt x="52532" y="36574"/>
                      <a:pt x="52624" y="36527"/>
                      <a:pt x="52773" y="36438"/>
                    </a:cubicBezTo>
                    <a:cubicBezTo>
                      <a:pt x="52940" y="36338"/>
                      <a:pt x="53038" y="36263"/>
                      <a:pt x="53091" y="36209"/>
                    </a:cubicBezTo>
                    <a:lnTo>
                      <a:pt x="53091" y="36209"/>
                    </a:lnTo>
                    <a:cubicBezTo>
                      <a:pt x="53124" y="36269"/>
                      <a:pt x="53188" y="36326"/>
                      <a:pt x="53415" y="36326"/>
                    </a:cubicBezTo>
                    <a:cubicBezTo>
                      <a:pt x="53497" y="36326"/>
                      <a:pt x="53601" y="36319"/>
                      <a:pt x="53731" y="36301"/>
                    </a:cubicBezTo>
                    <a:cubicBezTo>
                      <a:pt x="54439" y="36210"/>
                      <a:pt x="55010" y="36005"/>
                      <a:pt x="54895" y="34726"/>
                    </a:cubicBezTo>
                    <a:cubicBezTo>
                      <a:pt x="54781" y="33471"/>
                      <a:pt x="53777" y="32353"/>
                      <a:pt x="53868" y="30024"/>
                    </a:cubicBezTo>
                    <a:cubicBezTo>
                      <a:pt x="53960" y="27696"/>
                      <a:pt x="53731" y="27514"/>
                      <a:pt x="53823" y="26464"/>
                    </a:cubicBezTo>
                    <a:cubicBezTo>
                      <a:pt x="53914" y="25414"/>
                      <a:pt x="53891" y="25094"/>
                      <a:pt x="54165" y="24341"/>
                    </a:cubicBezTo>
                    <a:cubicBezTo>
                      <a:pt x="54228" y="24160"/>
                      <a:pt x="54041" y="24090"/>
                      <a:pt x="53739" y="24090"/>
                    </a:cubicBezTo>
                    <a:cubicBezTo>
                      <a:pt x="53279" y="24090"/>
                      <a:pt x="52552" y="24253"/>
                      <a:pt x="52042" y="24432"/>
                    </a:cubicBezTo>
                    <a:cubicBezTo>
                      <a:pt x="51903" y="24480"/>
                      <a:pt x="51771" y="24500"/>
                      <a:pt x="51649" y="24500"/>
                    </a:cubicBezTo>
                    <a:cubicBezTo>
                      <a:pt x="51006" y="24500"/>
                      <a:pt x="50604" y="23953"/>
                      <a:pt x="50604" y="23953"/>
                    </a:cubicBezTo>
                    <a:cubicBezTo>
                      <a:pt x="50604" y="23953"/>
                      <a:pt x="50239" y="21328"/>
                      <a:pt x="48710" y="20278"/>
                    </a:cubicBezTo>
                    <a:cubicBezTo>
                      <a:pt x="47957" y="21762"/>
                      <a:pt x="48299" y="22652"/>
                      <a:pt x="48299" y="22652"/>
                    </a:cubicBezTo>
                    <a:cubicBezTo>
                      <a:pt x="48299" y="22652"/>
                      <a:pt x="47683" y="22492"/>
                      <a:pt x="45560" y="19936"/>
                    </a:cubicBezTo>
                    <a:cubicBezTo>
                      <a:pt x="43437" y="17379"/>
                      <a:pt x="41520" y="15485"/>
                      <a:pt x="40607" y="13727"/>
                    </a:cubicBezTo>
                    <a:cubicBezTo>
                      <a:pt x="39717" y="11947"/>
                      <a:pt x="38461" y="9847"/>
                      <a:pt x="38461" y="9847"/>
                    </a:cubicBezTo>
                    <a:cubicBezTo>
                      <a:pt x="38461" y="9847"/>
                      <a:pt x="37137" y="7199"/>
                      <a:pt x="35448" y="5419"/>
                    </a:cubicBezTo>
                    <a:cubicBezTo>
                      <a:pt x="35448" y="5419"/>
                      <a:pt x="34170" y="3844"/>
                      <a:pt x="28760" y="3250"/>
                    </a:cubicBezTo>
                    <a:cubicBezTo>
                      <a:pt x="23519" y="2675"/>
                      <a:pt x="18878" y="1"/>
                      <a:pt x="13550" y="1"/>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4265075" y="4492950"/>
                <a:ext cx="370350" cy="254600"/>
              </a:xfrm>
              <a:custGeom>
                <a:avLst/>
                <a:gdLst/>
                <a:ahLst/>
                <a:cxnLst/>
                <a:rect l="l" t="t" r="r" b="b"/>
                <a:pathLst>
                  <a:path w="14814" h="10184" extrusionOk="0">
                    <a:moveTo>
                      <a:pt x="13664" y="0"/>
                    </a:moveTo>
                    <a:cubicBezTo>
                      <a:pt x="13445" y="0"/>
                      <a:pt x="13179" y="17"/>
                      <a:pt x="12874" y="56"/>
                    </a:cubicBezTo>
                    <a:cubicBezTo>
                      <a:pt x="11276" y="285"/>
                      <a:pt x="8605" y="1494"/>
                      <a:pt x="6871" y="2704"/>
                    </a:cubicBezTo>
                    <a:cubicBezTo>
                      <a:pt x="5199" y="3885"/>
                      <a:pt x="3898" y="4348"/>
                      <a:pt x="3518" y="4348"/>
                    </a:cubicBezTo>
                    <a:cubicBezTo>
                      <a:pt x="3509" y="4348"/>
                      <a:pt x="3501" y="4348"/>
                      <a:pt x="3492" y="4347"/>
                    </a:cubicBezTo>
                    <a:cubicBezTo>
                      <a:pt x="3150" y="4325"/>
                      <a:pt x="3584" y="3594"/>
                      <a:pt x="3538" y="3206"/>
                    </a:cubicBezTo>
                    <a:cubicBezTo>
                      <a:pt x="3521" y="3113"/>
                      <a:pt x="3484" y="3072"/>
                      <a:pt x="3435" y="3072"/>
                    </a:cubicBezTo>
                    <a:cubicBezTo>
                      <a:pt x="3290" y="3072"/>
                      <a:pt x="3035" y="3426"/>
                      <a:pt x="2831" y="3868"/>
                    </a:cubicBezTo>
                    <a:cubicBezTo>
                      <a:pt x="2557" y="4484"/>
                      <a:pt x="2534" y="4576"/>
                      <a:pt x="1575" y="5055"/>
                    </a:cubicBezTo>
                    <a:cubicBezTo>
                      <a:pt x="616" y="5534"/>
                      <a:pt x="228" y="6379"/>
                      <a:pt x="114" y="6813"/>
                    </a:cubicBezTo>
                    <a:cubicBezTo>
                      <a:pt x="0" y="7223"/>
                      <a:pt x="1575" y="7840"/>
                      <a:pt x="1575" y="7840"/>
                    </a:cubicBezTo>
                    <a:cubicBezTo>
                      <a:pt x="1575" y="7840"/>
                      <a:pt x="1461" y="6653"/>
                      <a:pt x="2328" y="5945"/>
                    </a:cubicBezTo>
                    <a:cubicBezTo>
                      <a:pt x="2671" y="5666"/>
                      <a:pt x="2982" y="5532"/>
                      <a:pt x="3329" y="5532"/>
                    </a:cubicBezTo>
                    <a:cubicBezTo>
                      <a:pt x="3862" y="5532"/>
                      <a:pt x="4480" y="5845"/>
                      <a:pt x="5433" y="6425"/>
                    </a:cubicBezTo>
                    <a:cubicBezTo>
                      <a:pt x="7008" y="7383"/>
                      <a:pt x="8902" y="8502"/>
                      <a:pt x="10454" y="9323"/>
                    </a:cubicBezTo>
                    <a:cubicBezTo>
                      <a:pt x="11598" y="9946"/>
                      <a:pt x="12593" y="10184"/>
                      <a:pt x="13348" y="10184"/>
                    </a:cubicBezTo>
                    <a:cubicBezTo>
                      <a:pt x="13617" y="10184"/>
                      <a:pt x="13856" y="10153"/>
                      <a:pt x="14061" y="10099"/>
                    </a:cubicBezTo>
                    <a:cubicBezTo>
                      <a:pt x="14814" y="9894"/>
                      <a:pt x="14015" y="10099"/>
                      <a:pt x="12760" y="9529"/>
                    </a:cubicBezTo>
                    <a:cubicBezTo>
                      <a:pt x="11481" y="8958"/>
                      <a:pt x="9952" y="8273"/>
                      <a:pt x="9404" y="7338"/>
                    </a:cubicBezTo>
                    <a:cubicBezTo>
                      <a:pt x="8856" y="6402"/>
                      <a:pt x="12554" y="5808"/>
                      <a:pt x="13490" y="5740"/>
                    </a:cubicBezTo>
                    <a:cubicBezTo>
                      <a:pt x="14449" y="5671"/>
                      <a:pt x="14266" y="5557"/>
                      <a:pt x="13262" y="5329"/>
                    </a:cubicBezTo>
                    <a:cubicBezTo>
                      <a:pt x="13140" y="5301"/>
                      <a:pt x="13003" y="5289"/>
                      <a:pt x="12851" y="5289"/>
                    </a:cubicBezTo>
                    <a:cubicBezTo>
                      <a:pt x="11752" y="5289"/>
                      <a:pt x="9955" y="5939"/>
                      <a:pt x="8811" y="6059"/>
                    </a:cubicBezTo>
                    <a:cubicBezTo>
                      <a:pt x="8664" y="6075"/>
                      <a:pt x="8520" y="6082"/>
                      <a:pt x="8377" y="6082"/>
                    </a:cubicBezTo>
                    <a:cubicBezTo>
                      <a:pt x="7256" y="6082"/>
                      <a:pt x="6289" y="5627"/>
                      <a:pt x="5843" y="5101"/>
                    </a:cubicBezTo>
                    <a:cubicBezTo>
                      <a:pt x="5318" y="4484"/>
                      <a:pt x="6802" y="3526"/>
                      <a:pt x="8240" y="2750"/>
                    </a:cubicBezTo>
                    <a:cubicBezTo>
                      <a:pt x="9678" y="1996"/>
                      <a:pt x="11801" y="695"/>
                      <a:pt x="13399" y="467"/>
                    </a:cubicBezTo>
                    <a:cubicBezTo>
                      <a:pt x="14691" y="301"/>
                      <a:pt x="14595" y="0"/>
                      <a:pt x="13664"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4185750" y="4346225"/>
                <a:ext cx="364725" cy="304500"/>
              </a:xfrm>
              <a:custGeom>
                <a:avLst/>
                <a:gdLst/>
                <a:ahLst/>
                <a:cxnLst/>
                <a:rect l="l" t="t" r="r" b="b"/>
                <a:pathLst>
                  <a:path w="14589" h="12180" extrusionOk="0">
                    <a:moveTo>
                      <a:pt x="11198" y="0"/>
                    </a:moveTo>
                    <a:cubicBezTo>
                      <a:pt x="10978" y="0"/>
                      <a:pt x="10516" y="138"/>
                      <a:pt x="9907" y="447"/>
                    </a:cubicBezTo>
                    <a:cubicBezTo>
                      <a:pt x="8469" y="1178"/>
                      <a:pt x="6346" y="3209"/>
                      <a:pt x="5091" y="4898"/>
                    </a:cubicBezTo>
                    <a:cubicBezTo>
                      <a:pt x="3858" y="6610"/>
                      <a:pt x="2740" y="7455"/>
                      <a:pt x="2420" y="7546"/>
                    </a:cubicBezTo>
                    <a:cubicBezTo>
                      <a:pt x="2403" y="7551"/>
                      <a:pt x="2388" y="7553"/>
                      <a:pt x="2374" y="7553"/>
                    </a:cubicBezTo>
                    <a:cubicBezTo>
                      <a:pt x="2118" y="7553"/>
                      <a:pt x="2273" y="6798"/>
                      <a:pt x="2100" y="6473"/>
                    </a:cubicBezTo>
                    <a:cubicBezTo>
                      <a:pt x="2061" y="6399"/>
                      <a:pt x="2020" y="6365"/>
                      <a:pt x="1980" y="6365"/>
                    </a:cubicBezTo>
                    <a:cubicBezTo>
                      <a:pt x="1835" y="6365"/>
                      <a:pt x="1697" y="6799"/>
                      <a:pt x="1644" y="7318"/>
                    </a:cubicBezTo>
                    <a:cubicBezTo>
                      <a:pt x="1575" y="7980"/>
                      <a:pt x="1598" y="8071"/>
                      <a:pt x="845" y="8847"/>
                    </a:cubicBezTo>
                    <a:cubicBezTo>
                      <a:pt x="92" y="9600"/>
                      <a:pt x="0" y="10536"/>
                      <a:pt x="46" y="10970"/>
                    </a:cubicBezTo>
                    <a:cubicBezTo>
                      <a:pt x="69" y="11403"/>
                      <a:pt x="1963" y="12179"/>
                      <a:pt x="1963" y="12179"/>
                    </a:cubicBezTo>
                    <a:cubicBezTo>
                      <a:pt x="1963" y="12179"/>
                      <a:pt x="1279" y="10399"/>
                      <a:pt x="1849" y="9440"/>
                    </a:cubicBezTo>
                    <a:cubicBezTo>
                      <a:pt x="2212" y="8854"/>
                      <a:pt x="2617" y="8627"/>
                      <a:pt x="3289" y="8627"/>
                    </a:cubicBezTo>
                    <a:cubicBezTo>
                      <a:pt x="3717" y="8627"/>
                      <a:pt x="4252" y="8719"/>
                      <a:pt x="4954" y="8870"/>
                    </a:cubicBezTo>
                    <a:cubicBezTo>
                      <a:pt x="6757" y="9281"/>
                      <a:pt x="8902" y="9714"/>
                      <a:pt x="10637" y="9988"/>
                    </a:cubicBezTo>
                    <a:cubicBezTo>
                      <a:pt x="11130" y="10071"/>
                      <a:pt x="11581" y="10108"/>
                      <a:pt x="11990" y="10108"/>
                    </a:cubicBezTo>
                    <a:cubicBezTo>
                      <a:pt x="13041" y="10108"/>
                      <a:pt x="13813" y="9867"/>
                      <a:pt x="14289" y="9554"/>
                    </a:cubicBezTo>
                    <a:cubicBezTo>
                      <a:pt x="14523" y="9401"/>
                      <a:pt x="14589" y="9356"/>
                      <a:pt x="14514" y="9356"/>
                    </a:cubicBezTo>
                    <a:cubicBezTo>
                      <a:pt x="14409" y="9356"/>
                      <a:pt x="14025" y="9446"/>
                      <a:pt x="13441" y="9446"/>
                    </a:cubicBezTo>
                    <a:cubicBezTo>
                      <a:pt x="13269" y="9446"/>
                      <a:pt x="13079" y="9438"/>
                      <a:pt x="12874" y="9418"/>
                    </a:cubicBezTo>
                    <a:cubicBezTo>
                      <a:pt x="11482" y="9303"/>
                      <a:pt x="9815" y="9166"/>
                      <a:pt x="8994" y="8459"/>
                    </a:cubicBezTo>
                    <a:cubicBezTo>
                      <a:pt x="8149" y="7751"/>
                      <a:pt x="11482" y="5994"/>
                      <a:pt x="12349" y="5606"/>
                    </a:cubicBezTo>
                    <a:cubicBezTo>
                      <a:pt x="12948" y="5353"/>
                      <a:pt x="13035" y="5254"/>
                      <a:pt x="12694" y="5254"/>
                    </a:cubicBezTo>
                    <a:cubicBezTo>
                      <a:pt x="12541" y="5254"/>
                      <a:pt x="12301" y="5274"/>
                      <a:pt x="11984" y="5309"/>
                    </a:cubicBezTo>
                    <a:cubicBezTo>
                      <a:pt x="10957" y="5423"/>
                      <a:pt x="9199" y="6884"/>
                      <a:pt x="8012" y="7432"/>
                    </a:cubicBezTo>
                    <a:cubicBezTo>
                      <a:pt x="7437" y="7702"/>
                      <a:pt x="6834" y="7817"/>
                      <a:pt x="6289" y="7817"/>
                    </a:cubicBezTo>
                    <a:cubicBezTo>
                      <a:pt x="5730" y="7817"/>
                      <a:pt x="5232" y="7697"/>
                      <a:pt x="4885" y="7500"/>
                    </a:cubicBezTo>
                    <a:cubicBezTo>
                      <a:pt x="4200" y="7089"/>
                      <a:pt x="5296" y="5697"/>
                      <a:pt x="6414" y="4487"/>
                    </a:cubicBezTo>
                    <a:cubicBezTo>
                      <a:pt x="7510" y="3300"/>
                      <a:pt x="9085" y="1406"/>
                      <a:pt x="10523" y="675"/>
                    </a:cubicBezTo>
                    <a:cubicBezTo>
                      <a:pt x="11352" y="255"/>
                      <a:pt x="11498" y="0"/>
                      <a:pt x="11198"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 name="Google Shape;248;p5"/>
            <p:cNvSpPr/>
            <p:nvPr/>
          </p:nvSpPr>
          <p:spPr>
            <a:xfrm>
              <a:off x="3669625" y="6502450"/>
              <a:ext cx="141825" cy="504675"/>
            </a:xfrm>
            <a:custGeom>
              <a:avLst/>
              <a:gdLst/>
              <a:ahLst/>
              <a:cxnLst/>
              <a:rect l="l" t="t" r="r" b="b"/>
              <a:pathLst>
                <a:path w="5673" h="20187" extrusionOk="0">
                  <a:moveTo>
                    <a:pt x="2097" y="1"/>
                  </a:moveTo>
                  <a:cubicBezTo>
                    <a:pt x="1012" y="1"/>
                    <a:pt x="1" y="437"/>
                    <a:pt x="126" y="1698"/>
                  </a:cubicBezTo>
                  <a:cubicBezTo>
                    <a:pt x="126" y="1858"/>
                    <a:pt x="103" y="1972"/>
                    <a:pt x="11" y="2064"/>
                  </a:cubicBezTo>
                  <a:cubicBezTo>
                    <a:pt x="947" y="4118"/>
                    <a:pt x="1427" y="7610"/>
                    <a:pt x="1860" y="9299"/>
                  </a:cubicBezTo>
                  <a:cubicBezTo>
                    <a:pt x="2385" y="11353"/>
                    <a:pt x="2682" y="17722"/>
                    <a:pt x="2568" y="18954"/>
                  </a:cubicBezTo>
                  <a:cubicBezTo>
                    <a:pt x="2454" y="20187"/>
                    <a:pt x="4987" y="20187"/>
                    <a:pt x="4987" y="20187"/>
                  </a:cubicBezTo>
                  <a:cubicBezTo>
                    <a:pt x="4987" y="20187"/>
                    <a:pt x="4440" y="17539"/>
                    <a:pt x="4325" y="16010"/>
                  </a:cubicBezTo>
                  <a:cubicBezTo>
                    <a:pt x="4211" y="14481"/>
                    <a:pt x="4211" y="13134"/>
                    <a:pt x="4097" y="11833"/>
                  </a:cubicBezTo>
                  <a:cubicBezTo>
                    <a:pt x="3983" y="10532"/>
                    <a:pt x="4440" y="9413"/>
                    <a:pt x="4029" y="7428"/>
                  </a:cubicBezTo>
                  <a:cubicBezTo>
                    <a:pt x="3709" y="5830"/>
                    <a:pt x="3686" y="2862"/>
                    <a:pt x="5672" y="1858"/>
                  </a:cubicBezTo>
                  <a:cubicBezTo>
                    <a:pt x="5170" y="1288"/>
                    <a:pt x="4645" y="785"/>
                    <a:pt x="4006" y="443"/>
                  </a:cubicBezTo>
                  <a:cubicBezTo>
                    <a:pt x="3531" y="183"/>
                    <a:pt x="2799" y="1"/>
                    <a:pt x="2097" y="1"/>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3031350" y="6143175"/>
              <a:ext cx="75350" cy="293900"/>
            </a:xfrm>
            <a:custGeom>
              <a:avLst/>
              <a:gdLst/>
              <a:ahLst/>
              <a:cxnLst/>
              <a:rect l="l" t="t" r="r" b="b"/>
              <a:pathLst>
                <a:path w="3014" h="11756" extrusionOk="0">
                  <a:moveTo>
                    <a:pt x="2398" y="0"/>
                  </a:moveTo>
                  <a:cubicBezTo>
                    <a:pt x="2078" y="115"/>
                    <a:pt x="69" y="1712"/>
                    <a:pt x="183" y="3607"/>
                  </a:cubicBezTo>
                  <a:cubicBezTo>
                    <a:pt x="229" y="4246"/>
                    <a:pt x="275" y="4817"/>
                    <a:pt x="92" y="5730"/>
                  </a:cubicBezTo>
                  <a:cubicBezTo>
                    <a:pt x="1" y="6300"/>
                    <a:pt x="549" y="7213"/>
                    <a:pt x="503" y="8286"/>
                  </a:cubicBezTo>
                  <a:cubicBezTo>
                    <a:pt x="412" y="10089"/>
                    <a:pt x="572" y="10774"/>
                    <a:pt x="252" y="11755"/>
                  </a:cubicBezTo>
                  <a:cubicBezTo>
                    <a:pt x="2306" y="10957"/>
                    <a:pt x="3014" y="6962"/>
                    <a:pt x="2900" y="5889"/>
                  </a:cubicBezTo>
                  <a:cubicBezTo>
                    <a:pt x="2786" y="4817"/>
                    <a:pt x="2398" y="0"/>
                    <a:pt x="2398" y="0"/>
                  </a:cubicBezTo>
                  <a:close/>
                </a:path>
              </a:pathLst>
            </a:custGeom>
            <a:solidFill>
              <a:srgbClr val="3042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5"/>
          <p:cNvGrpSpPr/>
          <p:nvPr/>
        </p:nvGrpSpPr>
        <p:grpSpPr>
          <a:xfrm>
            <a:off x="6811225" y="4073100"/>
            <a:ext cx="1356975" cy="1285650"/>
            <a:chOff x="3516400" y="3673775"/>
            <a:chExt cx="1356975" cy="1285650"/>
          </a:xfrm>
        </p:grpSpPr>
        <p:sp>
          <p:nvSpPr>
            <p:cNvPr id="251" name="Google Shape;251;p5"/>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5"/>
          <p:cNvGrpSpPr/>
          <p:nvPr/>
        </p:nvGrpSpPr>
        <p:grpSpPr>
          <a:xfrm>
            <a:off x="6898700" y="4230250"/>
            <a:ext cx="3615550" cy="1525700"/>
            <a:chOff x="3713275" y="3903750"/>
            <a:chExt cx="3615550" cy="1525700"/>
          </a:xfrm>
        </p:grpSpPr>
        <p:sp>
          <p:nvSpPr>
            <p:cNvPr id="258" name="Google Shape;258;p5"/>
            <p:cNvSpPr/>
            <p:nvPr/>
          </p:nvSpPr>
          <p:spPr>
            <a:xfrm>
              <a:off x="5368100" y="4173625"/>
              <a:ext cx="179775" cy="408050"/>
            </a:xfrm>
            <a:custGeom>
              <a:avLst/>
              <a:gdLst/>
              <a:ahLst/>
              <a:cxnLst/>
              <a:rect l="l" t="t" r="r" b="b"/>
              <a:pathLst>
                <a:path w="7191" h="16322" extrusionOk="0">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3782875" y="4313125"/>
              <a:ext cx="1806075" cy="1116325"/>
            </a:xfrm>
            <a:custGeom>
              <a:avLst/>
              <a:gdLst/>
              <a:ahLst/>
              <a:cxnLst/>
              <a:rect l="l" t="t" r="r" b="b"/>
              <a:pathLst>
                <a:path w="72243" h="44653" extrusionOk="0">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3907275" y="4596475"/>
              <a:ext cx="54250" cy="67375"/>
            </a:xfrm>
            <a:custGeom>
              <a:avLst/>
              <a:gdLst/>
              <a:ahLst/>
              <a:cxnLst/>
              <a:rect l="l" t="t" r="r" b="b"/>
              <a:pathLst>
                <a:path w="2170" h="2695" extrusionOk="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4008275" y="4566825"/>
              <a:ext cx="53675" cy="73050"/>
            </a:xfrm>
            <a:custGeom>
              <a:avLst/>
              <a:gdLst/>
              <a:ahLst/>
              <a:cxnLst/>
              <a:rect l="l" t="t" r="r" b="b"/>
              <a:pathLst>
                <a:path w="2147" h="2922" extrusionOk="0">
                  <a:moveTo>
                    <a:pt x="206" y="0"/>
                  </a:moveTo>
                  <a:cubicBezTo>
                    <a:pt x="1" y="1096"/>
                    <a:pt x="229" y="2534"/>
                    <a:pt x="1416" y="2922"/>
                  </a:cubicBezTo>
                  <a:cubicBezTo>
                    <a:pt x="1416"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3958075" y="4575375"/>
              <a:ext cx="56500" cy="79350"/>
            </a:xfrm>
            <a:custGeom>
              <a:avLst/>
              <a:gdLst/>
              <a:ahLst/>
              <a:cxnLst/>
              <a:rect l="l" t="t" r="r" b="b"/>
              <a:pathLst>
                <a:path w="2260" h="3174" extrusionOk="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4034525" y="4566250"/>
              <a:ext cx="55950" cy="79325"/>
            </a:xfrm>
            <a:custGeom>
              <a:avLst/>
              <a:gdLst/>
              <a:ahLst/>
              <a:cxnLst/>
              <a:rect l="l" t="t" r="r" b="b"/>
              <a:pathLst>
                <a:path w="2238" h="3173" extrusionOk="0">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3933525" y="4569100"/>
              <a:ext cx="55950" cy="79350"/>
            </a:xfrm>
            <a:custGeom>
              <a:avLst/>
              <a:gdLst/>
              <a:ahLst/>
              <a:cxnLst/>
              <a:rect l="l" t="t" r="r" b="b"/>
              <a:pathLst>
                <a:path w="2238" h="3174" extrusionOk="0">
                  <a:moveTo>
                    <a:pt x="1096" y="0"/>
                  </a:moveTo>
                  <a:cubicBezTo>
                    <a:pt x="412" y="913"/>
                    <a:pt x="1" y="2306"/>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4052225" y="4589075"/>
              <a:ext cx="53650" cy="69625"/>
            </a:xfrm>
            <a:custGeom>
              <a:avLst/>
              <a:gdLst/>
              <a:ahLst/>
              <a:cxnLst/>
              <a:rect l="l" t="t" r="r" b="b"/>
              <a:pathLst>
                <a:path w="2146" h="2785" extrusionOk="0">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3986600" y="4567950"/>
              <a:ext cx="53675" cy="69650"/>
            </a:xfrm>
            <a:custGeom>
              <a:avLst/>
              <a:gdLst/>
              <a:ahLst/>
              <a:cxnLst/>
              <a:rect l="l" t="t" r="r" b="b"/>
              <a:pathLst>
                <a:path w="2147" h="2786" extrusionOk="0">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3797725" y="4783375"/>
              <a:ext cx="79325" cy="29225"/>
            </a:xfrm>
            <a:custGeom>
              <a:avLst/>
              <a:gdLst/>
              <a:ahLst/>
              <a:cxnLst/>
              <a:rect l="l" t="t" r="r" b="b"/>
              <a:pathLst>
                <a:path w="3173" h="1169" extrusionOk="0">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3829100" y="4684850"/>
              <a:ext cx="78200" cy="30875"/>
            </a:xfrm>
            <a:custGeom>
              <a:avLst/>
              <a:gdLst/>
              <a:ahLst/>
              <a:cxnLst/>
              <a:rect l="l" t="t" r="r" b="b"/>
              <a:pathLst>
                <a:path w="3128" h="1235" extrusionOk="0">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3821675" y="4720875"/>
              <a:ext cx="63950" cy="47500"/>
            </a:xfrm>
            <a:custGeom>
              <a:avLst/>
              <a:gdLst/>
              <a:ahLst/>
              <a:cxnLst/>
              <a:rect l="l" t="t" r="r" b="b"/>
              <a:pathLst>
                <a:path w="2558" h="1900" extrusionOk="0">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3854775" y="4651275"/>
              <a:ext cx="64525" cy="47650"/>
            </a:xfrm>
            <a:custGeom>
              <a:avLst/>
              <a:gdLst/>
              <a:ahLst/>
              <a:cxnLst/>
              <a:rect l="l" t="t" r="r" b="b"/>
              <a:pathLst>
                <a:path w="2581" h="1906" extrusionOk="0">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3803425" y="4738000"/>
              <a:ext cx="63925" cy="47650"/>
            </a:xfrm>
            <a:custGeom>
              <a:avLst/>
              <a:gdLst/>
              <a:ahLst/>
              <a:cxnLst/>
              <a:rect l="l" t="t" r="r" b="b"/>
              <a:pathLst>
                <a:path w="2557" h="1906" extrusionOk="0">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3893025" y="4630150"/>
              <a:ext cx="54225" cy="69075"/>
            </a:xfrm>
            <a:custGeom>
              <a:avLst/>
              <a:gdLst/>
              <a:ahLst/>
              <a:cxnLst/>
              <a:rect l="l" t="t" r="r" b="b"/>
              <a:pathLst>
                <a:path w="2169" h="2763" extrusionOk="0">
                  <a:moveTo>
                    <a:pt x="91" y="1"/>
                  </a:moveTo>
                  <a:cubicBezTo>
                    <a:pt x="0" y="1119"/>
                    <a:pt x="388" y="2511"/>
                    <a:pt x="1644" y="2763"/>
                  </a:cubicBezTo>
                  <a:cubicBezTo>
                    <a:pt x="1644" y="2763"/>
                    <a:pt x="2168" y="1119"/>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3840525" y="4674100"/>
              <a:ext cx="54225" cy="69625"/>
            </a:xfrm>
            <a:custGeom>
              <a:avLst/>
              <a:gdLst/>
              <a:ahLst/>
              <a:cxnLst/>
              <a:rect l="l" t="t" r="r" b="b"/>
              <a:pathLst>
                <a:path w="2169" h="2785" extrusionOk="0">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3736650" y="4906700"/>
              <a:ext cx="77650" cy="31425"/>
            </a:xfrm>
            <a:custGeom>
              <a:avLst/>
              <a:gdLst/>
              <a:ahLst/>
              <a:cxnLst/>
              <a:rect l="l" t="t" r="r" b="b"/>
              <a:pathLst>
                <a:path w="3106" h="1257" extrusionOk="0">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3788025" y="4814525"/>
              <a:ext cx="73625" cy="35800"/>
            </a:xfrm>
            <a:custGeom>
              <a:avLst/>
              <a:gdLst/>
              <a:ahLst/>
              <a:cxnLst/>
              <a:rect l="l" t="t" r="r" b="b"/>
              <a:pathLst>
                <a:path w="2945" h="1432" extrusionOk="0">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3774900" y="4843000"/>
              <a:ext cx="57075" cy="57725"/>
            </a:xfrm>
            <a:custGeom>
              <a:avLst/>
              <a:gdLst/>
              <a:ahLst/>
              <a:cxnLst/>
              <a:rect l="l" t="t" r="r" b="b"/>
              <a:pathLst>
                <a:path w="2283" h="2309" extrusionOk="0">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3821125" y="4781375"/>
              <a:ext cx="57075" cy="57725"/>
            </a:xfrm>
            <a:custGeom>
              <a:avLst/>
              <a:gdLst/>
              <a:ahLst/>
              <a:cxnLst/>
              <a:rect l="l" t="t" r="r" b="b"/>
              <a:pathLst>
                <a:path w="2283" h="2309" extrusionOk="0">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3753200" y="4856700"/>
              <a:ext cx="57675" cy="57725"/>
            </a:xfrm>
            <a:custGeom>
              <a:avLst/>
              <a:gdLst/>
              <a:ahLst/>
              <a:cxnLst/>
              <a:rect l="l" t="t" r="r" b="b"/>
              <a:pathLst>
                <a:path w="2307" h="2309" extrusionOk="0">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3857075" y="4768250"/>
              <a:ext cx="53075" cy="75350"/>
            </a:xfrm>
            <a:custGeom>
              <a:avLst/>
              <a:gdLst/>
              <a:ahLst/>
              <a:cxnLst/>
              <a:rect l="l" t="t" r="r" b="b"/>
              <a:pathLst>
                <a:path w="2123" h="3014" extrusionOk="0">
                  <a:moveTo>
                    <a:pt x="320" y="0"/>
                  </a:moveTo>
                  <a:cubicBezTo>
                    <a:pt x="0" y="1096"/>
                    <a:pt x="114" y="2534"/>
                    <a:pt x="1278" y="3013"/>
                  </a:cubicBezTo>
                  <a:cubicBezTo>
                    <a:pt x="1278" y="3013"/>
                    <a:pt x="2123"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3846225" y="4739150"/>
              <a:ext cx="53100" cy="75350"/>
            </a:xfrm>
            <a:custGeom>
              <a:avLst/>
              <a:gdLst/>
              <a:ahLst/>
              <a:cxnLst/>
              <a:rect l="l" t="t" r="r" b="b"/>
              <a:pathLst>
                <a:path w="2124" h="3014" extrusionOk="0">
                  <a:moveTo>
                    <a:pt x="297" y="0"/>
                  </a:moveTo>
                  <a:cubicBezTo>
                    <a:pt x="0" y="1096"/>
                    <a:pt x="115" y="2534"/>
                    <a:pt x="1279" y="3013"/>
                  </a:cubicBezTo>
                  <a:cubicBezTo>
                    <a:pt x="1279" y="3013"/>
                    <a:pt x="2123" y="1507"/>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3859925" y="4720875"/>
              <a:ext cx="53650" cy="75350"/>
            </a:xfrm>
            <a:custGeom>
              <a:avLst/>
              <a:gdLst/>
              <a:ahLst/>
              <a:cxnLst/>
              <a:rect l="l" t="t" r="r" b="b"/>
              <a:pathLst>
                <a:path w="2146" h="3014" extrusionOk="0">
                  <a:moveTo>
                    <a:pt x="320" y="1"/>
                  </a:moveTo>
                  <a:cubicBezTo>
                    <a:pt x="0" y="1097"/>
                    <a:pt x="114" y="2534"/>
                    <a:pt x="1278" y="3014"/>
                  </a:cubicBezTo>
                  <a:cubicBezTo>
                    <a:pt x="1278" y="3014"/>
                    <a:pt x="2146" y="1507"/>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3796575" y="4801350"/>
              <a:ext cx="53675" cy="75350"/>
            </a:xfrm>
            <a:custGeom>
              <a:avLst/>
              <a:gdLst/>
              <a:ahLst/>
              <a:cxnLst/>
              <a:rect l="l" t="t" r="r" b="b"/>
              <a:pathLst>
                <a:path w="2147" h="3014" extrusionOk="0">
                  <a:moveTo>
                    <a:pt x="320" y="0"/>
                  </a:moveTo>
                  <a:cubicBezTo>
                    <a:pt x="1" y="1096"/>
                    <a:pt x="115" y="2534"/>
                    <a:pt x="1279" y="3013"/>
                  </a:cubicBezTo>
                  <a:cubicBezTo>
                    <a:pt x="1279"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3802275" y="5060400"/>
              <a:ext cx="57100" cy="58250"/>
            </a:xfrm>
            <a:custGeom>
              <a:avLst/>
              <a:gdLst/>
              <a:ahLst/>
              <a:cxnLst/>
              <a:rect l="l" t="t" r="r" b="b"/>
              <a:pathLst>
                <a:path w="2284" h="2330" extrusionOk="0">
                  <a:moveTo>
                    <a:pt x="2146" y="1"/>
                  </a:moveTo>
                  <a:cubicBezTo>
                    <a:pt x="2146" y="1"/>
                    <a:pt x="412" y="1"/>
                    <a:pt x="1" y="2329"/>
                  </a:cubicBezTo>
                  <a:cubicBezTo>
                    <a:pt x="1096" y="2055"/>
                    <a:pt x="2283"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3745800" y="4975700"/>
              <a:ext cx="62225" cy="48775"/>
            </a:xfrm>
            <a:custGeom>
              <a:avLst/>
              <a:gdLst/>
              <a:ahLst/>
              <a:cxnLst/>
              <a:rect l="l" t="t" r="r" b="b"/>
              <a:pathLst>
                <a:path w="2489" h="1951" extrusionOk="0">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3761200" y="5025525"/>
              <a:ext cx="77625" cy="30725"/>
            </a:xfrm>
            <a:custGeom>
              <a:avLst/>
              <a:gdLst/>
              <a:ahLst/>
              <a:cxnLst/>
              <a:rect l="l" t="t" r="r" b="b"/>
              <a:pathLst>
                <a:path w="3105" h="1229" extrusionOk="0">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3732675" y="4954200"/>
              <a:ext cx="77050" cy="30725"/>
            </a:xfrm>
            <a:custGeom>
              <a:avLst/>
              <a:gdLst/>
              <a:ahLst/>
              <a:cxnLst/>
              <a:rect l="l" t="t" r="r" b="b"/>
              <a:pathLst>
                <a:path w="3082" h="1229" extrusionOk="0">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3762350" y="5050625"/>
              <a:ext cx="77050" cy="31000"/>
            </a:xfrm>
            <a:custGeom>
              <a:avLst/>
              <a:gdLst/>
              <a:ahLst/>
              <a:cxnLst/>
              <a:rect l="l" t="t" r="r" b="b"/>
              <a:pathLst>
                <a:path w="3082" h="1240" extrusionOk="0">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3743500" y="4928175"/>
              <a:ext cx="77650" cy="32200"/>
            </a:xfrm>
            <a:custGeom>
              <a:avLst/>
              <a:gdLst/>
              <a:ahLst/>
              <a:cxnLst/>
              <a:rect l="l" t="t" r="r" b="b"/>
              <a:pathLst>
                <a:path w="3106" h="1288" extrusionOk="0">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3741225" y="4997150"/>
              <a:ext cx="77050" cy="31975"/>
            </a:xfrm>
            <a:custGeom>
              <a:avLst/>
              <a:gdLst/>
              <a:ahLst/>
              <a:cxnLst/>
              <a:rect l="l" t="t" r="r" b="b"/>
              <a:pathLst>
                <a:path w="3082" h="1279" extrusionOk="0">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3866775" y="5198500"/>
              <a:ext cx="57650" cy="58225"/>
            </a:xfrm>
            <a:custGeom>
              <a:avLst/>
              <a:gdLst/>
              <a:ahLst/>
              <a:cxnLst/>
              <a:rect l="l" t="t" r="r" b="b"/>
              <a:pathLst>
                <a:path w="2306" h="2329" extrusionOk="0">
                  <a:moveTo>
                    <a:pt x="2146" y="1"/>
                  </a:moveTo>
                  <a:cubicBezTo>
                    <a:pt x="2146" y="1"/>
                    <a:pt x="411" y="1"/>
                    <a:pt x="0" y="2329"/>
                  </a:cubicBezTo>
                  <a:cubicBezTo>
                    <a:pt x="1096" y="2055"/>
                    <a:pt x="2305"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3797725" y="5133175"/>
              <a:ext cx="62225" cy="48800"/>
            </a:xfrm>
            <a:custGeom>
              <a:avLst/>
              <a:gdLst/>
              <a:ahLst/>
              <a:cxnLst/>
              <a:rect l="l" t="t" r="r" b="b"/>
              <a:pathLst>
                <a:path w="2489" h="1952" extrusionOk="0">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3813125" y="5183025"/>
              <a:ext cx="77625" cy="30575"/>
            </a:xfrm>
            <a:custGeom>
              <a:avLst/>
              <a:gdLst/>
              <a:ahLst/>
              <a:cxnLst/>
              <a:rect l="l" t="t" r="r" b="b"/>
              <a:pathLst>
                <a:path w="3105" h="1223" extrusionOk="0">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3784600" y="5111675"/>
              <a:ext cx="77050" cy="30750"/>
            </a:xfrm>
            <a:custGeom>
              <a:avLst/>
              <a:gdLst/>
              <a:ahLst/>
              <a:cxnLst/>
              <a:rect l="l" t="t" r="r" b="b"/>
              <a:pathLst>
                <a:path w="3082" h="1230" extrusionOk="0">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3818250" y="5197600"/>
              <a:ext cx="77650" cy="30800"/>
            </a:xfrm>
            <a:custGeom>
              <a:avLst/>
              <a:gdLst/>
              <a:ahLst/>
              <a:cxnLst/>
              <a:rect l="l" t="t" r="r" b="b"/>
              <a:pathLst>
                <a:path w="3106" h="1232" extrusionOk="0">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3795425" y="5085675"/>
              <a:ext cx="77075" cy="32075"/>
            </a:xfrm>
            <a:custGeom>
              <a:avLst/>
              <a:gdLst/>
              <a:ahLst/>
              <a:cxnLst/>
              <a:rect l="l" t="t" r="r" b="b"/>
              <a:pathLst>
                <a:path w="3083" h="1283" extrusionOk="0">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3793150" y="5154425"/>
              <a:ext cx="77075" cy="31950"/>
            </a:xfrm>
            <a:custGeom>
              <a:avLst/>
              <a:gdLst/>
              <a:ahLst/>
              <a:cxnLst/>
              <a:rect l="l" t="t" r="r" b="b"/>
              <a:pathLst>
                <a:path w="3083" h="1278" extrusionOk="0">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3990600" y="5195075"/>
              <a:ext cx="55375" cy="78775"/>
            </a:xfrm>
            <a:custGeom>
              <a:avLst/>
              <a:gdLst/>
              <a:ahLst/>
              <a:cxnLst/>
              <a:rect l="l" t="t" r="r" b="b"/>
              <a:pathLst>
                <a:path w="2215" h="3151" extrusionOk="0">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3892450" y="5170550"/>
              <a:ext cx="56500" cy="78775"/>
            </a:xfrm>
            <a:custGeom>
              <a:avLst/>
              <a:gdLst/>
              <a:ahLst/>
              <a:cxnLst/>
              <a:rect l="l" t="t" r="r" b="b"/>
              <a:pathLst>
                <a:path w="2260" h="3151" extrusionOk="0">
                  <a:moveTo>
                    <a:pt x="1393" y="0"/>
                  </a:moveTo>
                  <a:cubicBezTo>
                    <a:pt x="1392" y="0"/>
                    <a:pt x="0" y="1027"/>
                    <a:pt x="1050" y="3150"/>
                  </a:cubicBezTo>
                  <a:cubicBezTo>
                    <a:pt x="1758" y="2283"/>
                    <a:pt x="2260" y="913"/>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3946650" y="5188225"/>
              <a:ext cx="51950" cy="66800"/>
            </a:xfrm>
            <a:custGeom>
              <a:avLst/>
              <a:gdLst/>
              <a:ahLst/>
              <a:cxnLst/>
              <a:rect l="l" t="t" r="r" b="b"/>
              <a:pathLst>
                <a:path w="2078" h="2672" extrusionOk="0">
                  <a:moveTo>
                    <a:pt x="1713" y="1"/>
                  </a:moveTo>
                  <a:cubicBezTo>
                    <a:pt x="1712" y="1"/>
                    <a:pt x="1" y="320"/>
                    <a:pt x="23" y="2671"/>
                  </a:cubicBezTo>
                  <a:cubicBezTo>
                    <a:pt x="1051" y="2215"/>
                    <a:pt x="2078" y="121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3875325" y="5159125"/>
              <a:ext cx="52525" cy="67375"/>
            </a:xfrm>
            <a:custGeom>
              <a:avLst/>
              <a:gdLst/>
              <a:ahLst/>
              <a:cxnLst/>
              <a:rect l="l" t="t" r="r" b="b"/>
              <a:pathLst>
                <a:path w="2101" h="2695" extrusionOk="0">
                  <a:moveTo>
                    <a:pt x="1712" y="1"/>
                  </a:moveTo>
                  <a:cubicBezTo>
                    <a:pt x="1712" y="1"/>
                    <a:pt x="1" y="320"/>
                    <a:pt x="23" y="2694"/>
                  </a:cubicBezTo>
                  <a:cubicBezTo>
                    <a:pt x="1050" y="2238"/>
                    <a:pt x="2100" y="1210"/>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3965475" y="5205350"/>
              <a:ext cx="51950" cy="66800"/>
            </a:xfrm>
            <a:custGeom>
              <a:avLst/>
              <a:gdLst/>
              <a:ahLst/>
              <a:cxnLst/>
              <a:rect l="l" t="t" r="r" b="b"/>
              <a:pathLst>
                <a:path w="2078" h="2672" extrusionOk="0">
                  <a:moveTo>
                    <a:pt x="1690" y="1"/>
                  </a:moveTo>
                  <a:cubicBezTo>
                    <a:pt x="1690" y="1"/>
                    <a:pt x="1" y="320"/>
                    <a:pt x="24" y="2671"/>
                  </a:cubicBezTo>
                  <a:cubicBezTo>
                    <a:pt x="1051" y="2215"/>
                    <a:pt x="2078" y="1187"/>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3851925" y="5143500"/>
              <a:ext cx="66800" cy="44200"/>
            </a:xfrm>
            <a:custGeom>
              <a:avLst/>
              <a:gdLst/>
              <a:ahLst/>
              <a:cxnLst/>
              <a:rect l="l" t="t" r="r" b="b"/>
              <a:pathLst>
                <a:path w="2672" h="1768" extrusionOk="0">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3899850" y="5193600"/>
              <a:ext cx="66225" cy="43750"/>
            </a:xfrm>
            <a:custGeom>
              <a:avLst/>
              <a:gdLst/>
              <a:ahLst/>
              <a:cxnLst/>
              <a:rect l="l" t="t" r="r" b="b"/>
              <a:pathLst>
                <a:path w="2649" h="1750" extrusionOk="0">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4008275" y="5221575"/>
              <a:ext cx="66225" cy="43725"/>
            </a:xfrm>
            <a:custGeom>
              <a:avLst/>
              <a:gdLst/>
              <a:ahLst/>
              <a:cxnLst/>
              <a:rect l="l" t="t" r="r" b="b"/>
              <a:pathLst>
                <a:path w="2649" h="1749" extrusionOk="0">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4075625" y="4603900"/>
              <a:ext cx="54225" cy="66800"/>
            </a:xfrm>
            <a:custGeom>
              <a:avLst/>
              <a:gdLst/>
              <a:ahLst/>
              <a:cxnLst/>
              <a:rect l="l" t="t" r="r" b="b"/>
              <a:pathLst>
                <a:path w="2169" h="2672" extrusionOk="0">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4176625" y="4574225"/>
              <a:ext cx="53650" cy="73075"/>
            </a:xfrm>
            <a:custGeom>
              <a:avLst/>
              <a:gdLst/>
              <a:ahLst/>
              <a:cxnLst/>
              <a:rect l="l" t="t" r="r" b="b"/>
              <a:pathLst>
                <a:path w="2146" h="2923" extrusionOk="0">
                  <a:moveTo>
                    <a:pt x="206" y="1"/>
                  </a:moveTo>
                  <a:cubicBezTo>
                    <a:pt x="0" y="1096"/>
                    <a:pt x="229" y="2534"/>
                    <a:pt x="1438" y="2922"/>
                  </a:cubicBezTo>
                  <a:cubicBezTo>
                    <a:pt x="1438" y="2922"/>
                    <a:pt x="2146" y="1347"/>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4269625" y="4635300"/>
              <a:ext cx="53675" cy="73050"/>
            </a:xfrm>
            <a:custGeom>
              <a:avLst/>
              <a:gdLst/>
              <a:ahLst/>
              <a:cxnLst/>
              <a:rect l="l" t="t" r="r" b="b"/>
              <a:pathLst>
                <a:path w="2147" h="2922" extrusionOk="0">
                  <a:moveTo>
                    <a:pt x="206" y="0"/>
                  </a:moveTo>
                  <a:cubicBezTo>
                    <a:pt x="1" y="1096"/>
                    <a:pt x="229" y="2534"/>
                    <a:pt x="1439" y="2922"/>
                  </a:cubicBezTo>
                  <a:cubicBezTo>
                    <a:pt x="1439"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4126400" y="4582800"/>
              <a:ext cx="56525" cy="78775"/>
            </a:xfrm>
            <a:custGeom>
              <a:avLst/>
              <a:gdLst/>
              <a:ahLst/>
              <a:cxnLst/>
              <a:rect l="l" t="t" r="r" b="b"/>
              <a:pathLst>
                <a:path w="2261" h="3151" extrusionOk="0">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4202875" y="4573650"/>
              <a:ext cx="56500" cy="79350"/>
            </a:xfrm>
            <a:custGeom>
              <a:avLst/>
              <a:gdLst/>
              <a:ahLst/>
              <a:cxnLst/>
              <a:rect l="l" t="t" r="r" b="b"/>
              <a:pathLst>
                <a:path w="2260" h="3174" extrusionOk="0">
                  <a:moveTo>
                    <a:pt x="1096" y="1"/>
                  </a:moveTo>
                  <a:cubicBezTo>
                    <a:pt x="411" y="914"/>
                    <a:pt x="0" y="2284"/>
                    <a:pt x="913" y="3174"/>
                  </a:cubicBezTo>
                  <a:cubicBezTo>
                    <a:pt x="913" y="3174"/>
                    <a:pt x="2260" y="2055"/>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4101875" y="4576525"/>
              <a:ext cx="56500" cy="79325"/>
            </a:xfrm>
            <a:custGeom>
              <a:avLst/>
              <a:gdLst/>
              <a:ahLst/>
              <a:cxnLst/>
              <a:rect l="l" t="t" r="r" b="b"/>
              <a:pathLst>
                <a:path w="2260" h="3173" extrusionOk="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4221125" y="4596475"/>
              <a:ext cx="53100" cy="69650"/>
            </a:xfrm>
            <a:custGeom>
              <a:avLst/>
              <a:gdLst/>
              <a:ahLst/>
              <a:cxnLst/>
              <a:rect l="l" t="t" r="r" b="b"/>
              <a:pathLst>
                <a:path w="2124" h="2786" extrusionOk="0">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4233675" y="4621600"/>
              <a:ext cx="53100" cy="69625"/>
            </a:xfrm>
            <a:custGeom>
              <a:avLst/>
              <a:gdLst/>
              <a:ahLst/>
              <a:cxnLst/>
              <a:rect l="l" t="t" r="r" b="b"/>
              <a:pathLst>
                <a:path w="2124" h="2785" extrusionOk="0">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4154925" y="4575375"/>
              <a:ext cx="53675" cy="69650"/>
            </a:xfrm>
            <a:custGeom>
              <a:avLst/>
              <a:gdLst/>
              <a:ahLst/>
              <a:cxnLst/>
              <a:rect l="l" t="t" r="r" b="b"/>
              <a:pathLst>
                <a:path w="2147" h="2786" extrusionOk="0">
                  <a:moveTo>
                    <a:pt x="1964" y="0"/>
                  </a:moveTo>
                  <a:cubicBezTo>
                    <a:pt x="982" y="525"/>
                    <a:pt x="1" y="1621"/>
                    <a:pt x="457" y="2785"/>
                  </a:cubicBezTo>
                  <a:cubicBezTo>
                    <a:pt x="457" y="2785"/>
                    <a:pt x="2146"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4259925" y="4670675"/>
              <a:ext cx="63375" cy="48450"/>
            </a:xfrm>
            <a:custGeom>
              <a:avLst/>
              <a:gdLst/>
              <a:ahLst/>
              <a:cxnLst/>
              <a:rect l="l" t="t" r="r" b="b"/>
              <a:pathLst>
                <a:path w="2535" h="1938" extrusionOk="0">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4347250" y="4604475"/>
              <a:ext cx="57650" cy="57200"/>
            </a:xfrm>
            <a:custGeom>
              <a:avLst/>
              <a:gdLst/>
              <a:ahLst/>
              <a:cxnLst/>
              <a:rect l="l" t="t" r="r" b="b"/>
              <a:pathLst>
                <a:path w="2306" h="2288" extrusionOk="0">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4316425" y="4622725"/>
              <a:ext cx="53675" cy="75350"/>
            </a:xfrm>
            <a:custGeom>
              <a:avLst/>
              <a:gdLst/>
              <a:ahLst/>
              <a:cxnLst/>
              <a:rect l="l" t="t" r="r" b="b"/>
              <a:pathLst>
                <a:path w="2147" h="3014" extrusionOk="0">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4384325" y="4586775"/>
              <a:ext cx="53100" cy="75350"/>
            </a:xfrm>
            <a:custGeom>
              <a:avLst/>
              <a:gdLst/>
              <a:ahLst/>
              <a:cxnLst/>
              <a:rect l="l" t="t" r="r" b="b"/>
              <a:pathLst>
                <a:path w="2124" h="3014" extrusionOk="0">
                  <a:moveTo>
                    <a:pt x="297" y="1"/>
                  </a:moveTo>
                  <a:cubicBezTo>
                    <a:pt x="1" y="1097"/>
                    <a:pt x="115" y="2535"/>
                    <a:pt x="1302" y="3014"/>
                  </a:cubicBezTo>
                  <a:cubicBezTo>
                    <a:pt x="1302" y="3014"/>
                    <a:pt x="2123" y="1485"/>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4291325" y="4626150"/>
              <a:ext cx="53650" cy="75350"/>
            </a:xfrm>
            <a:custGeom>
              <a:avLst/>
              <a:gdLst/>
              <a:ahLst/>
              <a:cxnLst/>
              <a:rect l="l" t="t" r="r" b="b"/>
              <a:pathLst>
                <a:path w="2146" h="3014" extrusionOk="0">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4406025" y="4593075"/>
              <a:ext cx="56500" cy="78750"/>
            </a:xfrm>
            <a:custGeom>
              <a:avLst/>
              <a:gdLst/>
              <a:ahLst/>
              <a:cxnLst/>
              <a:rect l="l" t="t" r="r" b="b"/>
              <a:pathLst>
                <a:path w="2260" h="3150" extrusionOk="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4333550" y="4605625"/>
              <a:ext cx="56500" cy="78775"/>
            </a:xfrm>
            <a:custGeom>
              <a:avLst/>
              <a:gdLst/>
              <a:ahLst/>
              <a:cxnLst/>
              <a:rect l="l" t="t" r="r" b="b"/>
              <a:pathLst>
                <a:path w="2260" h="3151" extrusionOk="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4400875" y="4607325"/>
              <a:ext cx="63375" cy="48450"/>
            </a:xfrm>
            <a:custGeom>
              <a:avLst/>
              <a:gdLst/>
              <a:ahLst/>
              <a:cxnLst/>
              <a:rect l="l" t="t" r="r" b="b"/>
              <a:pathLst>
                <a:path w="2535" h="1938" extrusionOk="0">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4488175" y="4541125"/>
              <a:ext cx="57675" cy="57175"/>
            </a:xfrm>
            <a:custGeom>
              <a:avLst/>
              <a:gdLst/>
              <a:ahLst/>
              <a:cxnLst/>
              <a:rect l="l" t="t" r="r" b="b"/>
              <a:pathLst>
                <a:path w="2307" h="2287" extrusionOk="0">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4457375" y="4559400"/>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4525275" y="4523450"/>
              <a:ext cx="53675" cy="75350"/>
            </a:xfrm>
            <a:custGeom>
              <a:avLst/>
              <a:gdLst/>
              <a:ahLst/>
              <a:cxnLst/>
              <a:rect l="l" t="t" r="r" b="b"/>
              <a:pathLst>
                <a:path w="2147" h="3014" extrusionOk="0">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4432275" y="4562825"/>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4546950" y="4529725"/>
              <a:ext cx="56525" cy="78775"/>
            </a:xfrm>
            <a:custGeom>
              <a:avLst/>
              <a:gdLst/>
              <a:ahLst/>
              <a:cxnLst/>
              <a:rect l="l" t="t" r="r" b="b"/>
              <a:pathLst>
                <a:path w="2261" h="3151" extrusionOk="0">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4546950" y="4498900"/>
              <a:ext cx="56525" cy="78775"/>
            </a:xfrm>
            <a:custGeom>
              <a:avLst/>
              <a:gdLst/>
              <a:ahLst/>
              <a:cxnLst/>
              <a:rect l="l" t="t" r="r" b="b"/>
              <a:pathLst>
                <a:path w="2261" h="3151" extrusionOk="0">
                  <a:moveTo>
                    <a:pt x="1233" y="1"/>
                  </a:moveTo>
                  <a:cubicBezTo>
                    <a:pt x="503" y="868"/>
                    <a:pt x="1" y="2215"/>
                    <a:pt x="845" y="3151"/>
                  </a:cubicBezTo>
                  <a:cubicBezTo>
                    <a:pt x="845" y="3151"/>
                    <a:pt x="2261" y="2146"/>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478475" y="4534300"/>
              <a:ext cx="56525" cy="78750"/>
            </a:xfrm>
            <a:custGeom>
              <a:avLst/>
              <a:gdLst/>
              <a:ahLst/>
              <a:cxnLst/>
              <a:rect l="l" t="t" r="r" b="b"/>
              <a:pathLst>
                <a:path w="2261" h="3150" extrusionOk="0">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4533825" y="4484650"/>
              <a:ext cx="63375" cy="48600"/>
            </a:xfrm>
            <a:custGeom>
              <a:avLst/>
              <a:gdLst/>
              <a:ahLst/>
              <a:cxnLst/>
              <a:rect l="l" t="t" r="r" b="b"/>
              <a:pathLst>
                <a:path w="2535" h="1944" extrusionOk="0">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4621150" y="4419025"/>
              <a:ext cx="57075" cy="57150"/>
            </a:xfrm>
            <a:custGeom>
              <a:avLst/>
              <a:gdLst/>
              <a:ahLst/>
              <a:cxnLst/>
              <a:rect l="l" t="t" r="r" b="b"/>
              <a:pathLst>
                <a:path w="2283" h="2286" extrusionOk="0">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4590325" y="4437275"/>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4658225" y="4400750"/>
              <a:ext cx="53100" cy="75350"/>
            </a:xfrm>
            <a:custGeom>
              <a:avLst/>
              <a:gdLst/>
              <a:ahLst/>
              <a:cxnLst/>
              <a:rect l="l" t="t" r="r" b="b"/>
              <a:pathLst>
                <a:path w="2124" h="3014" extrusionOk="0">
                  <a:moveTo>
                    <a:pt x="298" y="1"/>
                  </a:moveTo>
                  <a:cubicBezTo>
                    <a:pt x="1" y="1097"/>
                    <a:pt x="115" y="2535"/>
                    <a:pt x="1302" y="3014"/>
                  </a:cubicBezTo>
                  <a:cubicBezTo>
                    <a:pt x="1302" y="3014"/>
                    <a:pt x="2124" y="1507"/>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4565225" y="4440700"/>
              <a:ext cx="53650" cy="75350"/>
            </a:xfrm>
            <a:custGeom>
              <a:avLst/>
              <a:gdLst/>
              <a:ahLst/>
              <a:cxnLst/>
              <a:rect l="l" t="t" r="r" b="b"/>
              <a:pathLst>
                <a:path w="2146" h="3014" extrusionOk="0">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4679925" y="4407600"/>
              <a:ext cx="56500" cy="78200"/>
            </a:xfrm>
            <a:custGeom>
              <a:avLst/>
              <a:gdLst/>
              <a:ahLst/>
              <a:cxnLst/>
              <a:rect l="l" t="t" r="r" b="b"/>
              <a:pathLst>
                <a:path w="2260" h="3128" extrusionOk="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4611450" y="4412175"/>
              <a:ext cx="56500" cy="78775"/>
            </a:xfrm>
            <a:custGeom>
              <a:avLst/>
              <a:gdLst/>
              <a:ahLst/>
              <a:cxnLst/>
              <a:rect l="l" t="t" r="r" b="b"/>
              <a:pathLst>
                <a:path w="2260" h="3151" extrusionOk="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4660525" y="4446400"/>
              <a:ext cx="63350" cy="48050"/>
            </a:xfrm>
            <a:custGeom>
              <a:avLst/>
              <a:gdLst/>
              <a:ahLst/>
              <a:cxnLst/>
              <a:rect l="l" t="t" r="r" b="b"/>
              <a:pathLst>
                <a:path w="2534" h="1922" extrusionOk="0">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4747825" y="4380225"/>
              <a:ext cx="57075" cy="57150"/>
            </a:xfrm>
            <a:custGeom>
              <a:avLst/>
              <a:gdLst/>
              <a:ahLst/>
              <a:cxnLst/>
              <a:rect l="l" t="t" r="r" b="b"/>
              <a:pathLst>
                <a:path w="2283" h="2286" extrusionOk="0">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4717000" y="4398475"/>
              <a:ext cx="53675" cy="75350"/>
            </a:xfrm>
            <a:custGeom>
              <a:avLst/>
              <a:gdLst/>
              <a:ahLst/>
              <a:cxnLst/>
              <a:rect l="l" t="t" r="r" b="b"/>
              <a:pathLst>
                <a:path w="2147" h="3014" extrusionOk="0">
                  <a:moveTo>
                    <a:pt x="298" y="1"/>
                  </a:moveTo>
                  <a:cubicBezTo>
                    <a:pt x="1" y="1096"/>
                    <a:pt x="115" y="2534"/>
                    <a:pt x="1302" y="3014"/>
                  </a:cubicBezTo>
                  <a:cubicBezTo>
                    <a:pt x="1302" y="3014"/>
                    <a:pt x="2146" y="1484"/>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4784925" y="4361950"/>
              <a:ext cx="53075" cy="75350"/>
            </a:xfrm>
            <a:custGeom>
              <a:avLst/>
              <a:gdLst/>
              <a:ahLst/>
              <a:cxnLst/>
              <a:rect l="l" t="t" r="r" b="b"/>
              <a:pathLst>
                <a:path w="2123" h="3014" extrusionOk="0">
                  <a:moveTo>
                    <a:pt x="297" y="1"/>
                  </a:moveTo>
                  <a:cubicBezTo>
                    <a:pt x="0" y="1096"/>
                    <a:pt x="114" y="2534"/>
                    <a:pt x="1301" y="3014"/>
                  </a:cubicBezTo>
                  <a:cubicBezTo>
                    <a:pt x="1301" y="3014"/>
                    <a:pt x="2123"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4691900" y="4401900"/>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4806600" y="4368800"/>
              <a:ext cx="56525" cy="78775"/>
            </a:xfrm>
            <a:custGeom>
              <a:avLst/>
              <a:gdLst/>
              <a:ahLst/>
              <a:cxnLst/>
              <a:rect l="l" t="t" r="r" b="b"/>
              <a:pathLst>
                <a:path w="2261" h="3151" extrusionOk="0">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4738125" y="4373375"/>
              <a:ext cx="56525" cy="78775"/>
            </a:xfrm>
            <a:custGeom>
              <a:avLst/>
              <a:gdLst/>
              <a:ahLst/>
              <a:cxnLst/>
              <a:rect l="l" t="t" r="r" b="b"/>
              <a:pathLst>
                <a:path w="2261" h="3151" extrusionOk="0">
                  <a:moveTo>
                    <a:pt x="1233" y="0"/>
                  </a:moveTo>
                  <a:cubicBezTo>
                    <a:pt x="503"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4814025" y="4388200"/>
              <a:ext cx="55925" cy="63375"/>
            </a:xfrm>
            <a:custGeom>
              <a:avLst/>
              <a:gdLst/>
              <a:ahLst/>
              <a:cxnLst/>
              <a:rect l="l" t="t" r="r" b="b"/>
              <a:pathLst>
                <a:path w="2237" h="2535" extrusionOk="0">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4913300" y="4349400"/>
              <a:ext cx="54800" cy="70225"/>
            </a:xfrm>
            <a:custGeom>
              <a:avLst/>
              <a:gdLst/>
              <a:ahLst/>
              <a:cxnLst/>
              <a:rect l="l" t="t" r="r" b="b"/>
              <a:pathLst>
                <a:path w="2192" h="2809" extrusionOk="0">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4867075" y="4360250"/>
              <a:ext cx="55950" cy="79350"/>
            </a:xfrm>
            <a:custGeom>
              <a:avLst/>
              <a:gdLst/>
              <a:ahLst/>
              <a:cxnLst/>
              <a:rect l="l" t="t" r="r" b="b"/>
              <a:pathLst>
                <a:path w="2238" h="3174" extrusionOk="0">
                  <a:moveTo>
                    <a:pt x="891" y="0"/>
                  </a:moveTo>
                  <a:cubicBezTo>
                    <a:pt x="298" y="959"/>
                    <a:pt x="1" y="2374"/>
                    <a:pt x="1005" y="3173"/>
                  </a:cubicBezTo>
                  <a:cubicBezTo>
                    <a:pt x="1005" y="3173"/>
                    <a:pt x="2238" y="194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4942400" y="4344275"/>
              <a:ext cx="55375" cy="79325"/>
            </a:xfrm>
            <a:custGeom>
              <a:avLst/>
              <a:gdLst/>
              <a:ahLst/>
              <a:cxnLst/>
              <a:rect l="l" t="t" r="r" b="b"/>
              <a:pathLst>
                <a:path w="2215" h="3173" extrusionOk="0">
                  <a:moveTo>
                    <a:pt x="891" y="0"/>
                  </a:moveTo>
                  <a:cubicBezTo>
                    <a:pt x="298" y="982"/>
                    <a:pt x="1" y="2397"/>
                    <a:pt x="982" y="3173"/>
                  </a:cubicBezTo>
                  <a:cubicBezTo>
                    <a:pt x="982" y="3173"/>
                    <a:pt x="2215"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4845400" y="4364250"/>
              <a:ext cx="55950" cy="79325"/>
            </a:xfrm>
            <a:custGeom>
              <a:avLst/>
              <a:gdLst/>
              <a:ahLst/>
              <a:cxnLst/>
              <a:rect l="l" t="t" r="r" b="b"/>
              <a:pathLst>
                <a:path w="2238" h="3173" extrusionOk="0">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4960675" y="4363675"/>
              <a:ext cx="54800" cy="72500"/>
            </a:xfrm>
            <a:custGeom>
              <a:avLst/>
              <a:gdLst/>
              <a:ahLst/>
              <a:cxnLst/>
              <a:rect l="l" t="t" r="r" b="b"/>
              <a:pathLst>
                <a:path w="2192" h="2900" extrusionOk="0">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4893325" y="4348825"/>
              <a:ext cx="54825" cy="72500"/>
            </a:xfrm>
            <a:custGeom>
              <a:avLst/>
              <a:gdLst/>
              <a:ahLst/>
              <a:cxnLst/>
              <a:rect l="l" t="t" r="r" b="b"/>
              <a:pathLst>
                <a:path w="2193" h="2900" extrusionOk="0">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5040550" y="4308325"/>
              <a:ext cx="55375" cy="63350"/>
            </a:xfrm>
            <a:custGeom>
              <a:avLst/>
              <a:gdLst/>
              <a:ahLst/>
              <a:cxnLst/>
              <a:rect l="l" t="t" r="r" b="b"/>
              <a:pathLst>
                <a:path w="2215" h="2534" extrusionOk="0">
                  <a:moveTo>
                    <a:pt x="1" y="0"/>
                  </a:moveTo>
                  <a:cubicBezTo>
                    <a:pt x="69" y="1119"/>
                    <a:pt x="640" y="2443"/>
                    <a:pt x="1918" y="2534"/>
                  </a:cubicBezTo>
                  <a:cubicBezTo>
                    <a:pt x="1918" y="2534"/>
                    <a:pt x="2215" y="8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5139850" y="4269525"/>
              <a:ext cx="54225" cy="70200"/>
            </a:xfrm>
            <a:custGeom>
              <a:avLst/>
              <a:gdLst/>
              <a:ahLst/>
              <a:cxnLst/>
              <a:rect l="l" t="t" r="r" b="b"/>
              <a:pathLst>
                <a:path w="2169" h="2808" extrusionOk="0">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5093625" y="4280350"/>
              <a:ext cx="55375" cy="79350"/>
            </a:xfrm>
            <a:custGeom>
              <a:avLst/>
              <a:gdLst/>
              <a:ahLst/>
              <a:cxnLst/>
              <a:rect l="l" t="t" r="r" b="b"/>
              <a:pathLst>
                <a:path w="2215" h="3174" extrusionOk="0">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5168375" y="4264950"/>
              <a:ext cx="55950" cy="78775"/>
            </a:xfrm>
            <a:custGeom>
              <a:avLst/>
              <a:gdLst/>
              <a:ahLst/>
              <a:cxnLst/>
              <a:rect l="l" t="t" r="r" b="b"/>
              <a:pathLst>
                <a:path w="2238" h="3151" extrusionOk="0">
                  <a:moveTo>
                    <a:pt x="891" y="1"/>
                  </a:moveTo>
                  <a:cubicBezTo>
                    <a:pt x="297" y="959"/>
                    <a:pt x="1" y="2374"/>
                    <a:pt x="1005" y="3150"/>
                  </a:cubicBezTo>
                  <a:cubicBezTo>
                    <a:pt x="1005" y="3150"/>
                    <a:pt x="2238" y="1941"/>
                    <a:pt x="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5068525" y="4276925"/>
              <a:ext cx="55375" cy="78775"/>
            </a:xfrm>
            <a:custGeom>
              <a:avLst/>
              <a:gdLst/>
              <a:ahLst/>
              <a:cxnLst/>
              <a:rect l="l" t="t" r="r" b="b"/>
              <a:pathLst>
                <a:path w="2215" h="3151" extrusionOk="0">
                  <a:moveTo>
                    <a:pt x="868" y="1"/>
                  </a:moveTo>
                  <a:cubicBezTo>
                    <a:pt x="274" y="960"/>
                    <a:pt x="0" y="2375"/>
                    <a:pt x="982" y="3151"/>
                  </a:cubicBezTo>
                  <a:cubicBezTo>
                    <a:pt x="982" y="3151"/>
                    <a:pt x="2214"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5187200" y="4283775"/>
              <a:ext cx="54825" cy="72500"/>
            </a:xfrm>
            <a:custGeom>
              <a:avLst/>
              <a:gdLst/>
              <a:ahLst/>
              <a:cxnLst/>
              <a:rect l="l" t="t" r="r" b="b"/>
              <a:pathLst>
                <a:path w="2193" h="2900" extrusionOk="0">
                  <a:moveTo>
                    <a:pt x="1804" y="1"/>
                  </a:moveTo>
                  <a:cubicBezTo>
                    <a:pt x="868" y="617"/>
                    <a:pt x="1" y="1758"/>
                    <a:pt x="549" y="2900"/>
                  </a:cubicBezTo>
                  <a:cubicBezTo>
                    <a:pt x="549" y="2900"/>
                    <a:pt x="2192" y="2329"/>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5119875" y="4268950"/>
              <a:ext cx="54800" cy="72500"/>
            </a:xfrm>
            <a:custGeom>
              <a:avLst/>
              <a:gdLst/>
              <a:ahLst/>
              <a:cxnLst/>
              <a:rect l="l" t="t" r="r" b="b"/>
              <a:pathLst>
                <a:path w="2192" h="2900" extrusionOk="0">
                  <a:moveTo>
                    <a:pt x="1804" y="0"/>
                  </a:moveTo>
                  <a:cubicBezTo>
                    <a:pt x="868" y="617"/>
                    <a:pt x="0" y="1758"/>
                    <a:pt x="548" y="2899"/>
                  </a:cubicBezTo>
                  <a:cubicBezTo>
                    <a:pt x="548" y="2899"/>
                    <a:pt x="2192" y="2328"/>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5196350" y="4288350"/>
              <a:ext cx="57075" cy="78200"/>
            </a:xfrm>
            <a:custGeom>
              <a:avLst/>
              <a:gdLst/>
              <a:ahLst/>
              <a:cxnLst/>
              <a:rect l="l" t="t" r="r" b="b"/>
              <a:pathLst>
                <a:path w="2283" h="3128" extrusionOk="0">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5288200" y="4332850"/>
              <a:ext cx="55950" cy="75350"/>
            </a:xfrm>
            <a:custGeom>
              <a:avLst/>
              <a:gdLst/>
              <a:ahLst/>
              <a:cxnLst/>
              <a:rect l="l" t="t" r="r" b="b"/>
              <a:pathLst>
                <a:path w="2238" h="3014" extrusionOk="0">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5243700" y="4321450"/>
              <a:ext cx="57650" cy="58225"/>
            </a:xfrm>
            <a:custGeom>
              <a:avLst/>
              <a:gdLst/>
              <a:ahLst/>
              <a:cxnLst/>
              <a:rect l="l" t="t" r="r" b="b"/>
              <a:pathLst>
                <a:path w="2306" h="2329" extrusionOk="0">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5308175" y="4363100"/>
              <a:ext cx="57675" cy="58225"/>
            </a:xfrm>
            <a:custGeom>
              <a:avLst/>
              <a:gdLst/>
              <a:ahLst/>
              <a:cxnLst/>
              <a:rect l="l" t="t" r="r" b="b"/>
              <a:pathLst>
                <a:path w="2307" h="2329" extrusionOk="0">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5228300" y="4300900"/>
              <a:ext cx="57650" cy="58225"/>
            </a:xfrm>
            <a:custGeom>
              <a:avLst/>
              <a:gdLst/>
              <a:ahLst/>
              <a:cxnLst/>
              <a:rect l="l" t="t" r="r" b="b"/>
              <a:pathLst>
                <a:path w="2306" h="2329" extrusionOk="0">
                  <a:moveTo>
                    <a:pt x="2306" y="1"/>
                  </a:moveTo>
                  <a:cubicBezTo>
                    <a:pt x="1210" y="274"/>
                    <a:pt x="0" y="1073"/>
                    <a:pt x="160" y="2329"/>
                  </a:cubicBezTo>
                  <a:cubicBezTo>
                    <a:pt x="160" y="2329"/>
                    <a:pt x="1895" y="2329"/>
                    <a:pt x="2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5308175" y="4403850"/>
              <a:ext cx="73650" cy="35150"/>
            </a:xfrm>
            <a:custGeom>
              <a:avLst/>
              <a:gdLst/>
              <a:ahLst/>
              <a:cxnLst/>
              <a:rect l="l" t="t" r="r" b="b"/>
              <a:pathLst>
                <a:path w="2946" h="1406" extrusionOk="0">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5271100" y="4345975"/>
              <a:ext cx="73625" cy="35050"/>
            </a:xfrm>
            <a:custGeom>
              <a:avLst/>
              <a:gdLst/>
              <a:ahLst/>
              <a:cxnLst/>
              <a:rect l="l" t="t" r="r" b="b"/>
              <a:pathLst>
                <a:path w="2945" h="1402" extrusionOk="0">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5327575" y="4445275"/>
              <a:ext cx="56525" cy="78775"/>
            </a:xfrm>
            <a:custGeom>
              <a:avLst/>
              <a:gdLst/>
              <a:ahLst/>
              <a:cxnLst/>
              <a:rect l="l" t="t" r="r" b="b"/>
              <a:pathLst>
                <a:path w="2261" h="3151" extrusionOk="0">
                  <a:moveTo>
                    <a:pt x="1256" y="0"/>
                  </a:moveTo>
                  <a:cubicBezTo>
                    <a:pt x="526" y="845"/>
                    <a:pt x="1" y="2192"/>
                    <a:pt x="845" y="3150"/>
                  </a:cubicBezTo>
                  <a:cubicBezTo>
                    <a:pt x="845" y="3150"/>
                    <a:pt x="2261" y="2146"/>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5418875" y="4489775"/>
              <a:ext cx="55950" cy="75925"/>
            </a:xfrm>
            <a:custGeom>
              <a:avLst/>
              <a:gdLst/>
              <a:ahLst/>
              <a:cxnLst/>
              <a:rect l="l" t="t" r="r" b="b"/>
              <a:pathLst>
                <a:path w="2238" h="3037" extrusionOk="0">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5374375" y="4478375"/>
              <a:ext cx="57650" cy="58225"/>
            </a:xfrm>
            <a:custGeom>
              <a:avLst/>
              <a:gdLst/>
              <a:ahLst/>
              <a:cxnLst/>
              <a:rect l="l" t="t" r="r" b="b"/>
              <a:pathLst>
                <a:path w="2306" h="2329" extrusionOk="0">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5438850" y="4520600"/>
              <a:ext cx="57675" cy="57650"/>
            </a:xfrm>
            <a:custGeom>
              <a:avLst/>
              <a:gdLst/>
              <a:ahLst/>
              <a:cxnLst/>
              <a:rect l="l" t="t" r="r" b="b"/>
              <a:pathLst>
                <a:path w="2307" h="2306" extrusionOk="0">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5359550" y="4458400"/>
              <a:ext cx="57650" cy="57650"/>
            </a:xfrm>
            <a:custGeom>
              <a:avLst/>
              <a:gdLst/>
              <a:ahLst/>
              <a:cxnLst/>
              <a:rect l="l" t="t" r="r" b="b"/>
              <a:pathLst>
                <a:path w="2306" h="2306" extrusionOk="0">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439425" y="4561100"/>
              <a:ext cx="73075" cy="35075"/>
            </a:xfrm>
            <a:custGeom>
              <a:avLst/>
              <a:gdLst/>
              <a:ahLst/>
              <a:cxnLst/>
              <a:rect l="l" t="t" r="r" b="b"/>
              <a:pathLst>
                <a:path w="2923" h="1403" extrusionOk="0">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401775" y="4503150"/>
              <a:ext cx="73625" cy="35150"/>
            </a:xfrm>
            <a:custGeom>
              <a:avLst/>
              <a:gdLst/>
              <a:ahLst/>
              <a:cxnLst/>
              <a:rect l="l" t="t" r="r" b="b"/>
              <a:pathLst>
                <a:path w="2945" h="1406" extrusionOk="0">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5434875" y="4550275"/>
              <a:ext cx="57075" cy="78200"/>
            </a:xfrm>
            <a:custGeom>
              <a:avLst/>
              <a:gdLst/>
              <a:ahLst/>
              <a:cxnLst/>
              <a:rect l="l" t="t" r="r" b="b"/>
              <a:pathLst>
                <a:path w="2283" h="3128" extrusionOk="0">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5526725" y="4594775"/>
              <a:ext cx="55950" cy="75350"/>
            </a:xfrm>
            <a:custGeom>
              <a:avLst/>
              <a:gdLst/>
              <a:ahLst/>
              <a:cxnLst/>
              <a:rect l="l" t="t" r="r" b="b"/>
              <a:pathLst>
                <a:path w="2238" h="3014" extrusionOk="0">
                  <a:moveTo>
                    <a:pt x="1599" y="1"/>
                  </a:moveTo>
                  <a:cubicBezTo>
                    <a:pt x="731" y="708"/>
                    <a:pt x="1" y="1941"/>
                    <a:pt x="663" y="3013"/>
                  </a:cubicBezTo>
                  <a:cubicBezTo>
                    <a:pt x="663" y="3013"/>
                    <a:pt x="2238" y="2260"/>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5482225" y="4583375"/>
              <a:ext cx="57650" cy="57650"/>
            </a:xfrm>
            <a:custGeom>
              <a:avLst/>
              <a:gdLst/>
              <a:ahLst/>
              <a:cxnLst/>
              <a:rect l="l" t="t" r="r" b="b"/>
              <a:pathLst>
                <a:path w="2306" h="2306" extrusionOk="0">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5546700" y="4625025"/>
              <a:ext cx="57675" cy="58225"/>
            </a:xfrm>
            <a:custGeom>
              <a:avLst/>
              <a:gdLst/>
              <a:ahLst/>
              <a:cxnLst/>
              <a:rect l="l" t="t" r="r" b="b"/>
              <a:pathLst>
                <a:path w="2307" h="2329" extrusionOk="0">
                  <a:moveTo>
                    <a:pt x="2306" y="0"/>
                  </a:moveTo>
                  <a:cubicBezTo>
                    <a:pt x="1188" y="274"/>
                    <a:pt x="1" y="1073"/>
                    <a:pt x="138" y="2328"/>
                  </a:cubicBezTo>
                  <a:cubicBezTo>
                    <a:pt x="138" y="2328"/>
                    <a:pt x="1873"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466825" y="4562825"/>
              <a:ext cx="57650" cy="58225"/>
            </a:xfrm>
            <a:custGeom>
              <a:avLst/>
              <a:gdLst/>
              <a:ahLst/>
              <a:cxnLst/>
              <a:rect l="l" t="t" r="r" b="b"/>
              <a:pathLst>
                <a:path w="2306" h="2329" extrusionOk="0">
                  <a:moveTo>
                    <a:pt x="2306" y="0"/>
                  </a:moveTo>
                  <a:cubicBezTo>
                    <a:pt x="1210" y="274"/>
                    <a:pt x="0" y="1073"/>
                    <a:pt x="160" y="2328"/>
                  </a:cubicBezTo>
                  <a:cubicBezTo>
                    <a:pt x="160" y="2328"/>
                    <a:pt x="1895"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546700" y="4665775"/>
              <a:ext cx="73650" cy="35150"/>
            </a:xfrm>
            <a:custGeom>
              <a:avLst/>
              <a:gdLst/>
              <a:ahLst/>
              <a:cxnLst/>
              <a:rect l="l" t="t" r="r" b="b"/>
              <a:pathLst>
                <a:path w="2946" h="1406" extrusionOk="0">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509625" y="4607625"/>
              <a:ext cx="73625" cy="35275"/>
            </a:xfrm>
            <a:custGeom>
              <a:avLst/>
              <a:gdLst/>
              <a:ahLst/>
              <a:cxnLst/>
              <a:rect l="l" t="t" r="r" b="b"/>
              <a:pathLst>
                <a:path w="2945" h="1411" extrusionOk="0">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530150" y="4678650"/>
              <a:ext cx="64525" cy="46250"/>
            </a:xfrm>
            <a:custGeom>
              <a:avLst/>
              <a:gdLst/>
              <a:ahLst/>
              <a:cxnLst/>
              <a:rect l="l" t="t" r="r" b="b"/>
              <a:pathLst>
                <a:path w="2581" h="1850" extrusionOk="0">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547850" y="4789725"/>
              <a:ext cx="70775" cy="38000"/>
            </a:xfrm>
            <a:custGeom>
              <a:avLst/>
              <a:gdLst/>
              <a:ahLst/>
              <a:cxnLst/>
              <a:rect l="l" t="t" r="r" b="b"/>
              <a:pathLst>
                <a:path w="2831" h="1520" extrusionOk="0">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539300" y="4735725"/>
              <a:ext cx="78750" cy="29200"/>
            </a:xfrm>
            <a:custGeom>
              <a:avLst/>
              <a:gdLst/>
              <a:ahLst/>
              <a:cxnLst/>
              <a:rect l="l" t="t" r="r" b="b"/>
              <a:pathLst>
                <a:path w="3150" h="1168" extrusionOk="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554700" y="4815025"/>
              <a:ext cx="79350" cy="29225"/>
            </a:xfrm>
            <a:custGeom>
              <a:avLst/>
              <a:gdLst/>
              <a:ahLst/>
              <a:cxnLst/>
              <a:rect l="l" t="t" r="r" b="b"/>
              <a:pathLst>
                <a:path w="3174" h="1169" extrusionOk="0">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5545575" y="4714500"/>
              <a:ext cx="79325" cy="29175"/>
            </a:xfrm>
            <a:custGeom>
              <a:avLst/>
              <a:gdLst/>
              <a:ahLst/>
              <a:cxnLst/>
              <a:rect l="l" t="t" r="r" b="b"/>
              <a:pathLst>
                <a:path w="3173" h="1167" extrusionOk="0">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5541575" y="4833750"/>
              <a:ext cx="71925" cy="38275"/>
            </a:xfrm>
            <a:custGeom>
              <a:avLst/>
              <a:gdLst/>
              <a:ahLst/>
              <a:cxnLst/>
              <a:rect l="l" t="t" r="r" b="b"/>
              <a:pathLst>
                <a:path w="2877" h="1531" extrusionOk="0">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5538725" y="4779175"/>
              <a:ext cx="71925" cy="38500"/>
            </a:xfrm>
            <a:custGeom>
              <a:avLst/>
              <a:gdLst/>
              <a:ahLst/>
              <a:cxnLst/>
              <a:rect l="l" t="t" r="r" b="b"/>
              <a:pathLst>
                <a:path w="2877" h="1540" extrusionOk="0">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5534150" y="4755800"/>
              <a:ext cx="71925" cy="38475"/>
            </a:xfrm>
            <a:custGeom>
              <a:avLst/>
              <a:gdLst/>
              <a:ahLst/>
              <a:cxnLst/>
              <a:rect l="l" t="t" r="r" b="b"/>
              <a:pathLst>
                <a:path w="2877" h="1539" extrusionOk="0">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492500" y="4845525"/>
              <a:ext cx="77625" cy="30850"/>
            </a:xfrm>
            <a:custGeom>
              <a:avLst/>
              <a:gdLst/>
              <a:ahLst/>
              <a:cxnLst/>
              <a:rect l="l" t="t" r="r" b="b"/>
              <a:pathLst>
                <a:path w="3105" h="1234" extrusionOk="0">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5484500" y="4948625"/>
              <a:ext cx="79350" cy="29275"/>
            </a:xfrm>
            <a:custGeom>
              <a:avLst/>
              <a:gdLst/>
              <a:ahLst/>
              <a:cxnLst/>
              <a:rect l="l" t="t" r="r" b="b"/>
              <a:pathLst>
                <a:path w="3174" h="1171" extrusionOk="0">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5491350" y="4896825"/>
              <a:ext cx="73075" cy="36500"/>
            </a:xfrm>
            <a:custGeom>
              <a:avLst/>
              <a:gdLst/>
              <a:ahLst/>
              <a:cxnLst/>
              <a:rect l="l" t="t" r="r" b="b"/>
              <a:pathLst>
                <a:path w="2923" h="1460" extrusionOk="0">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5505050" y="4875450"/>
              <a:ext cx="73075" cy="36575"/>
            </a:xfrm>
            <a:custGeom>
              <a:avLst/>
              <a:gdLst/>
              <a:ahLst/>
              <a:cxnLst/>
              <a:rect l="l" t="t" r="r" b="b"/>
              <a:pathLst>
                <a:path w="2923" h="1463" extrusionOk="0">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5498200" y="4923400"/>
              <a:ext cx="57100" cy="58300"/>
            </a:xfrm>
            <a:custGeom>
              <a:avLst/>
              <a:gdLst/>
              <a:ahLst/>
              <a:cxnLst/>
              <a:rect l="l" t="t" r="r" b="b"/>
              <a:pathLst>
                <a:path w="2284" h="2332" extrusionOk="0">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3906150" y="4619875"/>
              <a:ext cx="86175" cy="60425"/>
            </a:xfrm>
            <a:custGeom>
              <a:avLst/>
              <a:gdLst/>
              <a:ahLst/>
              <a:cxnLst/>
              <a:rect l="l" t="t" r="r" b="b"/>
              <a:pathLst>
                <a:path w="3447" h="2417" extrusionOk="0">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4046525" y="4534300"/>
              <a:ext cx="71925" cy="103300"/>
            </a:xfrm>
            <a:custGeom>
              <a:avLst/>
              <a:gdLst/>
              <a:ahLst/>
              <a:cxnLst/>
              <a:rect l="l" t="t" r="r" b="b"/>
              <a:pathLst>
                <a:path w="2877" h="4132" extrusionOk="0">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3713275" y="4753400"/>
              <a:ext cx="85600" cy="61925"/>
            </a:xfrm>
            <a:custGeom>
              <a:avLst/>
              <a:gdLst/>
              <a:ahLst/>
              <a:cxnLst/>
              <a:rect l="l" t="t" r="r" b="b"/>
              <a:pathLst>
                <a:path w="3424" h="2477" extrusionOk="0">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3833675" y="4883525"/>
              <a:ext cx="71350" cy="90175"/>
            </a:xfrm>
            <a:custGeom>
              <a:avLst/>
              <a:gdLst/>
              <a:ahLst/>
              <a:cxnLst/>
              <a:rect l="l" t="t" r="r" b="b"/>
              <a:pathLst>
                <a:path w="2854" h="3607" extrusionOk="0">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3805700" y="4674675"/>
              <a:ext cx="86200" cy="60800"/>
            </a:xfrm>
            <a:custGeom>
              <a:avLst/>
              <a:gdLst/>
              <a:ahLst/>
              <a:cxnLst/>
              <a:rect l="l" t="t" r="r" b="b"/>
              <a:pathLst>
                <a:path w="3448" h="2432" extrusionOk="0">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4105850" y="4700350"/>
              <a:ext cx="70800" cy="97600"/>
            </a:xfrm>
            <a:custGeom>
              <a:avLst/>
              <a:gdLst/>
              <a:ahLst/>
              <a:cxnLst/>
              <a:rect l="l" t="t" r="r" b="b"/>
              <a:pathLst>
                <a:path w="2832" h="3904" extrusionOk="0">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3955775" y="4790725"/>
              <a:ext cx="95900" cy="48625"/>
            </a:xfrm>
            <a:custGeom>
              <a:avLst/>
              <a:gdLst/>
              <a:ahLst/>
              <a:cxnLst/>
              <a:rect l="l" t="t" r="r" b="b"/>
              <a:pathLst>
                <a:path w="3836" h="1945" extrusionOk="0">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3800000" y="4708325"/>
              <a:ext cx="69650" cy="101600"/>
            </a:xfrm>
            <a:custGeom>
              <a:avLst/>
              <a:gdLst/>
              <a:ahLst/>
              <a:cxnLst/>
              <a:rect l="l" t="t" r="r" b="b"/>
              <a:pathLst>
                <a:path w="2786" h="4064" extrusionOk="0">
                  <a:moveTo>
                    <a:pt x="571" y="1"/>
                  </a:moveTo>
                  <a:cubicBezTo>
                    <a:pt x="46" y="1370"/>
                    <a:pt x="1" y="3288"/>
                    <a:pt x="1484" y="4064"/>
                  </a:cubicBezTo>
                  <a:cubicBezTo>
                    <a:pt x="1484" y="4064"/>
                    <a:pt x="2785" y="2192"/>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3753200" y="4955975"/>
              <a:ext cx="76500" cy="71800"/>
            </a:xfrm>
            <a:custGeom>
              <a:avLst/>
              <a:gdLst/>
              <a:ahLst/>
              <a:cxnLst/>
              <a:rect l="l" t="t" r="r" b="b"/>
              <a:pathLst>
                <a:path w="3060" h="2872" extrusionOk="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3867900" y="4762550"/>
              <a:ext cx="70225" cy="98175"/>
            </a:xfrm>
            <a:custGeom>
              <a:avLst/>
              <a:gdLst/>
              <a:ahLst/>
              <a:cxnLst/>
              <a:rect l="l" t="t" r="r" b="b"/>
              <a:pathLst>
                <a:path w="2809" h="3927" extrusionOk="0">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4797475" y="4320875"/>
              <a:ext cx="71925" cy="86175"/>
            </a:xfrm>
            <a:custGeom>
              <a:avLst/>
              <a:gdLst/>
              <a:ahLst/>
              <a:cxnLst/>
              <a:rect l="l" t="t" r="r" b="b"/>
              <a:pathLst>
                <a:path w="2877" h="3447" extrusionOk="0">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4930425" y="4301475"/>
              <a:ext cx="74200" cy="101025"/>
            </a:xfrm>
            <a:custGeom>
              <a:avLst/>
              <a:gdLst/>
              <a:ahLst/>
              <a:cxnLst/>
              <a:rect l="l" t="t" r="r" b="b"/>
              <a:pathLst>
                <a:path w="2968" h="4041" extrusionOk="0">
                  <a:moveTo>
                    <a:pt x="2009" y="0"/>
                  </a:moveTo>
                  <a:cubicBezTo>
                    <a:pt x="891" y="982"/>
                    <a:pt x="0" y="2671"/>
                    <a:pt x="959" y="4040"/>
                  </a:cubicBezTo>
                  <a:cubicBezTo>
                    <a:pt x="959" y="4040"/>
                    <a:pt x="2968" y="2968"/>
                    <a:pt x="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4569225" y="4374500"/>
              <a:ext cx="71350" cy="87350"/>
            </a:xfrm>
            <a:custGeom>
              <a:avLst/>
              <a:gdLst/>
              <a:ahLst/>
              <a:cxnLst/>
              <a:rect l="l" t="t" r="r" b="b"/>
              <a:pathLst>
                <a:path w="2854" h="3494" extrusionOk="0">
                  <a:moveTo>
                    <a:pt x="0" y="1"/>
                  </a:moveTo>
                  <a:cubicBezTo>
                    <a:pt x="0" y="1485"/>
                    <a:pt x="662" y="3288"/>
                    <a:pt x="2305" y="3493"/>
                  </a:cubicBezTo>
                  <a:cubicBezTo>
                    <a:pt x="2305" y="3493"/>
                    <a:pt x="2853" y="12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4615425" y="4540575"/>
              <a:ext cx="71375" cy="103300"/>
            </a:xfrm>
            <a:custGeom>
              <a:avLst/>
              <a:gdLst/>
              <a:ahLst/>
              <a:cxnLst/>
              <a:rect l="l" t="t" r="r" b="b"/>
              <a:pathLst>
                <a:path w="2855" h="4132" extrusionOk="0">
                  <a:moveTo>
                    <a:pt x="800" y="0"/>
                  </a:moveTo>
                  <a:cubicBezTo>
                    <a:pt x="161" y="1347"/>
                    <a:pt x="1" y="3241"/>
                    <a:pt x="1416" y="4131"/>
                  </a:cubicBezTo>
                  <a:cubicBezTo>
                    <a:pt x="1416" y="4131"/>
                    <a:pt x="2854" y="2351"/>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4683900" y="4335150"/>
              <a:ext cx="71925" cy="86175"/>
            </a:xfrm>
            <a:custGeom>
              <a:avLst/>
              <a:gdLst/>
              <a:ahLst/>
              <a:cxnLst/>
              <a:rect l="l" t="t" r="r" b="b"/>
              <a:pathLst>
                <a:path w="2877" h="3447" extrusionOk="0">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
            <p:cNvSpPr/>
            <p:nvPr/>
          </p:nvSpPr>
          <p:spPr>
            <a:xfrm>
              <a:off x="4928725" y="4472650"/>
              <a:ext cx="73625" cy="104450"/>
            </a:xfrm>
            <a:custGeom>
              <a:avLst/>
              <a:gdLst/>
              <a:ahLst/>
              <a:cxnLst/>
              <a:rect l="l" t="t" r="r" b="b"/>
              <a:pathLst>
                <a:path w="2945" h="4178" extrusionOk="0">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4780350" y="4500050"/>
              <a:ext cx="76500" cy="73850"/>
            </a:xfrm>
            <a:custGeom>
              <a:avLst/>
              <a:gdLst/>
              <a:ahLst/>
              <a:cxnLst/>
              <a:rect l="l" t="t" r="r" b="b"/>
              <a:pathLst>
                <a:path w="3060" h="2954" extrusionOk="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4636550" y="4369375"/>
              <a:ext cx="74200" cy="103300"/>
            </a:xfrm>
            <a:custGeom>
              <a:avLst/>
              <a:gdLst/>
              <a:ahLst/>
              <a:cxnLst/>
              <a:rect l="l" t="t" r="r" b="b"/>
              <a:pathLst>
                <a:path w="2968" h="4132" extrusionOk="0">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4526425" y="4577650"/>
              <a:ext cx="71350" cy="94175"/>
            </a:xfrm>
            <a:custGeom>
              <a:avLst/>
              <a:gdLst/>
              <a:ahLst/>
              <a:cxnLst/>
              <a:rect l="l" t="t" r="r" b="b"/>
              <a:pathLst>
                <a:path w="2854" h="3767" extrusionOk="0">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4683900" y="4442975"/>
              <a:ext cx="74225" cy="104475"/>
            </a:xfrm>
            <a:custGeom>
              <a:avLst/>
              <a:gdLst/>
              <a:ahLst/>
              <a:cxnLst/>
              <a:rect l="l" t="t" r="r" b="b"/>
              <a:pathLst>
                <a:path w="2969" h="4179" extrusionOk="0">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5150700" y="4258100"/>
              <a:ext cx="71925" cy="86200"/>
            </a:xfrm>
            <a:custGeom>
              <a:avLst/>
              <a:gdLst/>
              <a:ahLst/>
              <a:cxnLst/>
              <a:rect l="l" t="t" r="r" b="b"/>
              <a:pathLst>
                <a:path w="2877" h="3448" extrusionOk="0">
                  <a:moveTo>
                    <a:pt x="0" y="1"/>
                  </a:moveTo>
                  <a:cubicBezTo>
                    <a:pt x="23" y="1484"/>
                    <a:pt x="708" y="3265"/>
                    <a:pt x="2351" y="3447"/>
                  </a:cubicBezTo>
                  <a:cubicBezTo>
                    <a:pt x="2351" y="3447"/>
                    <a:pt x="2876" y="12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5283650" y="4238125"/>
              <a:ext cx="74200" cy="101025"/>
            </a:xfrm>
            <a:custGeom>
              <a:avLst/>
              <a:gdLst/>
              <a:ahLst/>
              <a:cxnLst/>
              <a:rect l="l" t="t" r="r" b="b"/>
              <a:pathLst>
                <a:path w="2968" h="4041" extrusionOk="0">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4922425" y="4311750"/>
              <a:ext cx="71375" cy="86750"/>
            </a:xfrm>
            <a:custGeom>
              <a:avLst/>
              <a:gdLst/>
              <a:ahLst/>
              <a:cxnLst/>
              <a:rect l="l" t="t" r="r" b="b"/>
              <a:pathLst>
                <a:path w="2855" h="3470" extrusionOk="0">
                  <a:moveTo>
                    <a:pt x="1" y="0"/>
                  </a:moveTo>
                  <a:cubicBezTo>
                    <a:pt x="1" y="1484"/>
                    <a:pt x="663" y="3264"/>
                    <a:pt x="2306" y="3470"/>
                  </a:cubicBezTo>
                  <a:cubicBezTo>
                    <a:pt x="2306" y="3470"/>
                    <a:pt x="2854" y="125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4968650" y="4477800"/>
              <a:ext cx="71350" cy="103300"/>
            </a:xfrm>
            <a:custGeom>
              <a:avLst/>
              <a:gdLst/>
              <a:ahLst/>
              <a:cxnLst/>
              <a:rect l="l" t="t" r="r" b="b"/>
              <a:pathLst>
                <a:path w="2854" h="4132" extrusionOk="0">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5037125" y="4272375"/>
              <a:ext cx="71925" cy="86175"/>
            </a:xfrm>
            <a:custGeom>
              <a:avLst/>
              <a:gdLst/>
              <a:ahLst/>
              <a:cxnLst/>
              <a:rect l="l" t="t" r="r" b="b"/>
              <a:pathLst>
                <a:path w="2877" h="3447" extrusionOk="0">
                  <a:moveTo>
                    <a:pt x="1" y="0"/>
                  </a:moveTo>
                  <a:cubicBezTo>
                    <a:pt x="24" y="1484"/>
                    <a:pt x="708"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5281375" y="4409900"/>
              <a:ext cx="74200" cy="104450"/>
            </a:xfrm>
            <a:custGeom>
              <a:avLst/>
              <a:gdLst/>
              <a:ahLst/>
              <a:cxnLst/>
              <a:rect l="l" t="t" r="r" b="b"/>
              <a:pathLst>
                <a:path w="2968" h="4178" extrusionOk="0">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5133575" y="4437275"/>
              <a:ext cx="76475" cy="73275"/>
            </a:xfrm>
            <a:custGeom>
              <a:avLst/>
              <a:gdLst/>
              <a:ahLst/>
              <a:cxnLst/>
              <a:rect l="l" t="t" r="r" b="b"/>
              <a:pathLst>
                <a:path w="3059" h="2931" extrusionOk="0">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4989200" y="4306600"/>
              <a:ext cx="74775" cy="102750"/>
            </a:xfrm>
            <a:custGeom>
              <a:avLst/>
              <a:gdLst/>
              <a:ahLst/>
              <a:cxnLst/>
              <a:rect l="l" t="t" r="r" b="b"/>
              <a:pathLst>
                <a:path w="2991" h="4110" extrusionOk="0">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4879650" y="4514325"/>
              <a:ext cx="71350" cy="94750"/>
            </a:xfrm>
            <a:custGeom>
              <a:avLst/>
              <a:gdLst/>
              <a:ahLst/>
              <a:cxnLst/>
              <a:rect l="l" t="t" r="r" b="b"/>
              <a:pathLst>
                <a:path w="2854" h="3790" extrusionOk="0">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5037125" y="4379650"/>
              <a:ext cx="73650" cy="104450"/>
            </a:xfrm>
            <a:custGeom>
              <a:avLst/>
              <a:gdLst/>
              <a:ahLst/>
              <a:cxnLst/>
              <a:rect l="l" t="t" r="r" b="b"/>
              <a:pathLst>
                <a:path w="2946" h="4178" extrusionOk="0">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3906150" y="4928550"/>
              <a:ext cx="95875" cy="49175"/>
            </a:xfrm>
            <a:custGeom>
              <a:avLst/>
              <a:gdLst/>
              <a:ahLst/>
              <a:cxnLst/>
              <a:rect l="l" t="t" r="r" b="b"/>
              <a:pathLst>
                <a:path w="3835" h="1967" extrusionOk="0">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4040250" y="4816750"/>
              <a:ext cx="70200" cy="99325"/>
            </a:xfrm>
            <a:custGeom>
              <a:avLst/>
              <a:gdLst/>
              <a:ahLst/>
              <a:cxnLst/>
              <a:rect l="l" t="t" r="r" b="b"/>
              <a:pathLst>
                <a:path w="2808" h="3973" extrusionOk="0">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3741225" y="5095500"/>
              <a:ext cx="94750" cy="50125"/>
            </a:xfrm>
            <a:custGeom>
              <a:avLst/>
              <a:gdLst/>
              <a:ahLst/>
              <a:cxnLst/>
              <a:rect l="l" t="t" r="r" b="b"/>
              <a:pathLst>
                <a:path w="3790" h="2005" extrusionOk="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3885025" y="5202500"/>
              <a:ext cx="74775" cy="79350"/>
            </a:xfrm>
            <a:custGeom>
              <a:avLst/>
              <a:gdLst/>
              <a:ahLst/>
              <a:cxnLst/>
              <a:rect l="l" t="t" r="r" b="b"/>
              <a:pathLst>
                <a:path w="2991" h="3174" extrusionOk="0">
                  <a:moveTo>
                    <a:pt x="1" y="0"/>
                  </a:moveTo>
                  <a:cubicBezTo>
                    <a:pt x="183" y="1484"/>
                    <a:pt x="1050" y="3173"/>
                    <a:pt x="2717" y="3173"/>
                  </a:cubicBezTo>
                  <a:cubicBezTo>
                    <a:pt x="2717" y="3173"/>
                    <a:pt x="2991" y="9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3817700" y="5001025"/>
              <a:ext cx="95300" cy="49150"/>
            </a:xfrm>
            <a:custGeom>
              <a:avLst/>
              <a:gdLst/>
              <a:ahLst/>
              <a:cxnLst/>
              <a:rect l="l" t="t" r="r" b="b"/>
              <a:pathLst>
                <a:path w="3812" h="1966" extrusionOk="0">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4124125" y="4971975"/>
              <a:ext cx="71350" cy="89600"/>
            </a:xfrm>
            <a:custGeom>
              <a:avLst/>
              <a:gdLst/>
              <a:ahLst/>
              <a:cxnLst/>
              <a:rect l="l" t="t" r="r" b="b"/>
              <a:pathLst>
                <a:path w="2854" h="3584" extrusionOk="0">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3986600" y="5083500"/>
              <a:ext cx="102175" cy="41800"/>
            </a:xfrm>
            <a:custGeom>
              <a:avLst/>
              <a:gdLst/>
              <a:ahLst/>
              <a:cxnLst/>
              <a:rect l="l" t="t" r="r" b="b"/>
              <a:pathLst>
                <a:path w="4087" h="1672" extrusionOk="0">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3825100" y="5034150"/>
              <a:ext cx="71375" cy="95900"/>
            </a:xfrm>
            <a:custGeom>
              <a:avLst/>
              <a:gdLst/>
              <a:ahLst/>
              <a:cxnLst/>
              <a:rect l="l" t="t" r="r" b="b"/>
              <a:pathLst>
                <a:path w="2855" h="3836" extrusionOk="0">
                  <a:moveTo>
                    <a:pt x="298" y="1"/>
                  </a:moveTo>
                  <a:cubicBezTo>
                    <a:pt x="1" y="1462"/>
                    <a:pt x="320" y="3333"/>
                    <a:pt x="1918" y="3836"/>
                  </a:cubicBezTo>
                  <a:cubicBezTo>
                    <a:pt x="1918" y="3836"/>
                    <a:pt x="2854" y="1759"/>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3901000" y="5075825"/>
              <a:ext cx="71350" cy="90175"/>
            </a:xfrm>
            <a:custGeom>
              <a:avLst/>
              <a:gdLst/>
              <a:ahLst/>
              <a:cxnLst/>
              <a:rect l="l" t="t" r="r" b="b"/>
              <a:pathLst>
                <a:path w="2854" h="3607" extrusionOk="0">
                  <a:moveTo>
                    <a:pt x="92" y="0"/>
                  </a:moveTo>
                  <a:cubicBezTo>
                    <a:pt x="1" y="1507"/>
                    <a:pt x="548" y="3333"/>
                    <a:pt x="2192" y="3607"/>
                  </a:cubicBezTo>
                  <a:cubicBezTo>
                    <a:pt x="2192" y="3607"/>
                    <a:pt x="2854"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5568975" y="4626150"/>
              <a:ext cx="71900" cy="95325"/>
            </a:xfrm>
            <a:custGeom>
              <a:avLst/>
              <a:gdLst/>
              <a:ahLst/>
              <a:cxnLst/>
              <a:rect l="l" t="t" r="r" b="b"/>
              <a:pathLst>
                <a:path w="2876" h="3813" extrusionOk="0">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5642575" y="4765750"/>
              <a:ext cx="99875" cy="43050"/>
            </a:xfrm>
            <a:custGeom>
              <a:avLst/>
              <a:gdLst/>
              <a:ahLst/>
              <a:cxnLst/>
              <a:rect l="l" t="t" r="r" b="b"/>
              <a:pathLst>
                <a:path w="3995" h="1722" extrusionOk="0">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5401775" y="4460675"/>
              <a:ext cx="71925" cy="94750"/>
            </a:xfrm>
            <a:custGeom>
              <a:avLst/>
              <a:gdLst/>
              <a:ahLst/>
              <a:cxnLst/>
              <a:rect l="l" t="t" r="r" b="b"/>
              <a:pathLst>
                <a:path w="2877" h="3790" extrusionOk="0">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5277375" y="4604475"/>
              <a:ext cx="79325" cy="67525"/>
            </a:xfrm>
            <a:custGeom>
              <a:avLst/>
              <a:gdLst/>
              <a:ahLst/>
              <a:cxnLst/>
              <a:rect l="l" t="t" r="r" b="b"/>
              <a:pathLst>
                <a:path w="3173" h="2701" extrusionOk="0">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5496500" y="4537150"/>
              <a:ext cx="72475" cy="95875"/>
            </a:xfrm>
            <a:custGeom>
              <a:avLst/>
              <a:gdLst/>
              <a:ahLst/>
              <a:cxnLst/>
              <a:rect l="l" t="t" r="r" b="b"/>
              <a:pathLst>
                <a:path w="2899" h="3835" extrusionOk="0">
                  <a:moveTo>
                    <a:pt x="2420" y="0"/>
                  </a:moveTo>
                  <a:cubicBezTo>
                    <a:pt x="1164" y="799"/>
                    <a:pt x="0" y="2328"/>
                    <a:pt x="731" y="3835"/>
                  </a:cubicBezTo>
                  <a:cubicBezTo>
                    <a:pt x="731" y="3835"/>
                    <a:pt x="2899" y="3082"/>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5497075" y="4845150"/>
              <a:ext cx="89600" cy="55375"/>
            </a:xfrm>
            <a:custGeom>
              <a:avLst/>
              <a:gdLst/>
              <a:ahLst/>
              <a:cxnLst/>
              <a:rect l="l" t="t" r="r" b="b"/>
              <a:pathLst>
                <a:path w="3584" h="2215" extrusionOk="0">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5419450" y="4706050"/>
              <a:ext cx="74775" cy="101600"/>
            </a:xfrm>
            <a:custGeom>
              <a:avLst/>
              <a:gdLst/>
              <a:ahLst/>
              <a:cxnLst/>
              <a:rect l="l" t="t" r="r" b="b"/>
              <a:pathLst>
                <a:path w="2991" h="4064" extrusionOk="0">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5429150" y="4549500"/>
              <a:ext cx="96475" cy="46850"/>
            </a:xfrm>
            <a:custGeom>
              <a:avLst/>
              <a:gdLst/>
              <a:ahLst/>
              <a:cxnLst/>
              <a:rect l="l" t="t" r="r" b="b"/>
              <a:pathLst>
                <a:path w="3859" h="1874" extrusionOk="0">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5202050" y="4536000"/>
              <a:ext cx="68500" cy="87900"/>
            </a:xfrm>
            <a:custGeom>
              <a:avLst/>
              <a:gdLst/>
              <a:ahLst/>
              <a:cxnLst/>
              <a:rect l="l" t="t" r="r" b="b"/>
              <a:pathLst>
                <a:path w="2740" h="3516" extrusionOk="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5393200" y="4622500"/>
              <a:ext cx="90200" cy="54500"/>
            </a:xfrm>
            <a:custGeom>
              <a:avLst/>
              <a:gdLst/>
              <a:ahLst/>
              <a:cxnLst/>
              <a:rect l="l" t="t" r="r" b="b"/>
              <a:pathLst>
                <a:path w="3608" h="2180" extrusionOk="0">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4298175" y="4516600"/>
              <a:ext cx="71925" cy="85625"/>
            </a:xfrm>
            <a:custGeom>
              <a:avLst/>
              <a:gdLst/>
              <a:ahLst/>
              <a:cxnLst/>
              <a:rect l="l" t="t" r="r" b="b"/>
              <a:pathLst>
                <a:path w="2877" h="3425" extrusionOk="0">
                  <a:moveTo>
                    <a:pt x="0" y="0"/>
                  </a:moveTo>
                  <a:cubicBezTo>
                    <a:pt x="23" y="1507"/>
                    <a:pt x="730" y="3264"/>
                    <a:pt x="2397" y="3424"/>
                  </a:cubicBezTo>
                  <a:cubicBezTo>
                    <a:pt x="2397" y="3424"/>
                    <a:pt x="2876" y="11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431700" y="4494350"/>
              <a:ext cx="74200" cy="101600"/>
            </a:xfrm>
            <a:custGeom>
              <a:avLst/>
              <a:gdLst/>
              <a:ahLst/>
              <a:cxnLst/>
              <a:rect l="l" t="t" r="r" b="b"/>
              <a:pathLst>
                <a:path w="2968" h="4064" extrusionOk="0">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070475" y="4573650"/>
              <a:ext cx="71925" cy="86200"/>
            </a:xfrm>
            <a:custGeom>
              <a:avLst/>
              <a:gdLst/>
              <a:ahLst/>
              <a:cxnLst/>
              <a:rect l="l" t="t" r="r" b="b"/>
              <a:pathLst>
                <a:path w="2877" h="3448" extrusionOk="0">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4689050" y="4405900"/>
              <a:ext cx="70775" cy="102725"/>
            </a:xfrm>
            <a:custGeom>
              <a:avLst/>
              <a:gdLst/>
              <a:ahLst/>
              <a:cxnLst/>
              <a:rect l="l" t="t" r="r" b="b"/>
              <a:pathLst>
                <a:path w="2831" h="4109" extrusionOk="0">
                  <a:moveTo>
                    <a:pt x="754" y="0"/>
                  </a:moveTo>
                  <a:cubicBezTo>
                    <a:pt x="137" y="1347"/>
                    <a:pt x="0" y="3242"/>
                    <a:pt x="1438" y="4109"/>
                  </a:cubicBezTo>
                  <a:cubicBezTo>
                    <a:pt x="1438" y="4109"/>
                    <a:pt x="2831" y="2306"/>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4184600" y="4532575"/>
              <a:ext cx="72500" cy="85625"/>
            </a:xfrm>
            <a:custGeom>
              <a:avLst/>
              <a:gdLst/>
              <a:ahLst/>
              <a:cxnLst/>
              <a:rect l="l" t="t" r="r" b="b"/>
              <a:pathLst>
                <a:path w="2900" h="3425" extrusionOk="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4378625" y="4580500"/>
              <a:ext cx="73625" cy="104450"/>
            </a:xfrm>
            <a:custGeom>
              <a:avLst/>
              <a:gdLst/>
              <a:ahLst/>
              <a:cxnLst/>
              <a:rect l="l" t="t" r="r" b="b"/>
              <a:pathLst>
                <a:path w="2945" h="4178" extrusionOk="0">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4321000" y="4702625"/>
              <a:ext cx="76475" cy="72275"/>
            </a:xfrm>
            <a:custGeom>
              <a:avLst/>
              <a:gdLst/>
              <a:ahLst/>
              <a:cxnLst/>
              <a:rect l="l" t="t" r="r" b="b"/>
              <a:pathLst>
                <a:path w="3059" h="2891" extrusionOk="0">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4162925" y="4630150"/>
              <a:ext cx="74200" cy="103325"/>
            </a:xfrm>
            <a:custGeom>
              <a:avLst/>
              <a:gdLst/>
              <a:ahLst/>
              <a:cxnLst/>
              <a:rect l="l" t="t" r="r" b="b"/>
              <a:pathLst>
                <a:path w="2968" h="4133" extrusionOk="0">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4565800" y="4470950"/>
              <a:ext cx="71925" cy="93600"/>
            </a:xfrm>
            <a:custGeom>
              <a:avLst/>
              <a:gdLst/>
              <a:ahLst/>
              <a:cxnLst/>
              <a:rect l="l" t="t" r="r" b="b"/>
              <a:pathLst>
                <a:path w="2877" h="3744" extrusionOk="0">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4279325" y="4603900"/>
              <a:ext cx="74225" cy="104450"/>
            </a:xfrm>
            <a:custGeom>
              <a:avLst/>
              <a:gdLst/>
              <a:ahLst/>
              <a:cxnLst/>
              <a:rect l="l" t="t" r="r" b="b"/>
              <a:pathLst>
                <a:path w="2969" h="4178" extrusionOk="0">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5361250" y="3954150"/>
              <a:ext cx="1815775" cy="1034900"/>
            </a:xfrm>
            <a:custGeom>
              <a:avLst/>
              <a:gdLst/>
              <a:ahLst/>
              <a:cxnLst/>
              <a:rect l="l" t="t" r="r" b="b"/>
              <a:pathLst>
                <a:path w="72631" h="41396" extrusionOk="0">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5534725" y="4060100"/>
              <a:ext cx="54225" cy="72500"/>
            </a:xfrm>
            <a:custGeom>
              <a:avLst/>
              <a:gdLst/>
              <a:ahLst/>
              <a:cxnLst/>
              <a:rect l="l" t="t" r="r" b="b"/>
              <a:pathLst>
                <a:path w="2169" h="2900" extrusionOk="0">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5638575" y="4046400"/>
              <a:ext cx="52525" cy="76500"/>
            </a:xfrm>
            <a:custGeom>
              <a:avLst/>
              <a:gdLst/>
              <a:ahLst/>
              <a:cxnLst/>
              <a:rect l="l" t="t" r="r" b="b"/>
              <a:pathLst>
                <a:path w="2101" h="3060" extrusionOk="0">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583800" y="4050400"/>
              <a:ext cx="56525" cy="77625"/>
            </a:xfrm>
            <a:custGeom>
              <a:avLst/>
              <a:gdLst/>
              <a:ahLst/>
              <a:cxnLst/>
              <a:rect l="l" t="t" r="r" b="b"/>
              <a:pathLst>
                <a:path w="2261" h="3105" extrusionOk="0">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660275" y="4052675"/>
              <a:ext cx="57075" cy="77625"/>
            </a:xfrm>
            <a:custGeom>
              <a:avLst/>
              <a:gdLst/>
              <a:ahLst/>
              <a:cxnLst/>
              <a:rect l="l" t="t" r="r" b="b"/>
              <a:pathLst>
                <a:path w="2283" h="3105" extrusionOk="0">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5560400" y="4041275"/>
              <a:ext cx="56525" cy="77625"/>
            </a:xfrm>
            <a:custGeom>
              <a:avLst/>
              <a:gdLst/>
              <a:ahLst/>
              <a:cxnLst/>
              <a:rect l="l" t="t" r="r" b="b"/>
              <a:pathLst>
                <a:path w="2261" h="3105" extrusionOk="0">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5677375" y="4081200"/>
              <a:ext cx="54825" cy="63375"/>
            </a:xfrm>
            <a:custGeom>
              <a:avLst/>
              <a:gdLst/>
              <a:ahLst/>
              <a:cxnLst/>
              <a:rect l="l" t="t" r="r" b="b"/>
              <a:pathLst>
                <a:path w="2193" h="2535" extrusionOk="0">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5615750" y="4050975"/>
              <a:ext cx="54250" cy="63350"/>
            </a:xfrm>
            <a:custGeom>
              <a:avLst/>
              <a:gdLst/>
              <a:ahLst/>
              <a:cxnLst/>
              <a:rect l="l" t="t" r="r" b="b"/>
              <a:pathLst>
                <a:path w="2170" h="2534" extrusionOk="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5401200" y="4234450"/>
              <a:ext cx="78200" cy="30500"/>
            </a:xfrm>
            <a:custGeom>
              <a:avLst/>
              <a:gdLst/>
              <a:ahLst/>
              <a:cxnLst/>
              <a:rect l="l" t="t" r="r" b="b"/>
              <a:pathLst>
                <a:path w="3128" h="1220" extrusionOk="0">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5448000" y="4140300"/>
              <a:ext cx="74775" cy="34425"/>
            </a:xfrm>
            <a:custGeom>
              <a:avLst/>
              <a:gdLst/>
              <a:ahLst/>
              <a:cxnLst/>
              <a:rect l="l" t="t" r="r" b="b"/>
              <a:pathLst>
                <a:path w="2991" h="1377" extrusionOk="0">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5436000" y="4170225"/>
              <a:ext cx="57675" cy="55575"/>
            </a:xfrm>
            <a:custGeom>
              <a:avLst/>
              <a:gdLst/>
              <a:ahLst/>
              <a:cxnLst/>
              <a:rect l="l" t="t" r="r" b="b"/>
              <a:pathLst>
                <a:path w="2307" h="2223" extrusionOk="0">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5478800" y="4106875"/>
              <a:ext cx="58225" cy="55575"/>
            </a:xfrm>
            <a:custGeom>
              <a:avLst/>
              <a:gdLst/>
              <a:ahLst/>
              <a:cxnLst/>
              <a:rect l="l" t="t" r="r" b="b"/>
              <a:pathLst>
                <a:path w="2329" h="2223" extrusionOk="0">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5415475" y="4185050"/>
              <a:ext cx="57650" cy="55575"/>
            </a:xfrm>
            <a:custGeom>
              <a:avLst/>
              <a:gdLst/>
              <a:ahLst/>
              <a:cxnLst/>
              <a:rect l="l" t="t" r="r" b="b"/>
              <a:pathLst>
                <a:path w="2306" h="2223" extrusionOk="0">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5515900" y="4091475"/>
              <a:ext cx="53650" cy="74200"/>
            </a:xfrm>
            <a:custGeom>
              <a:avLst/>
              <a:gdLst/>
              <a:ahLst/>
              <a:cxnLst/>
              <a:rect l="l" t="t" r="r" b="b"/>
              <a:pathLst>
                <a:path w="2146" h="2968" extrusionOk="0">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5457125" y="4127425"/>
              <a:ext cx="53650" cy="74200"/>
            </a:xfrm>
            <a:custGeom>
              <a:avLst/>
              <a:gdLst/>
              <a:ahLst/>
              <a:cxnLst/>
              <a:rect l="l" t="t" r="r" b="b"/>
              <a:pathLst>
                <a:path w="2146" h="2968" extrusionOk="0">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5324150" y="4346175"/>
              <a:ext cx="74225" cy="35250"/>
            </a:xfrm>
            <a:custGeom>
              <a:avLst/>
              <a:gdLst/>
              <a:ahLst/>
              <a:cxnLst/>
              <a:rect l="l" t="t" r="r" b="b"/>
              <a:pathLst>
                <a:path w="2969" h="1410" extrusionOk="0">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5388650" y="4260250"/>
              <a:ext cx="69075" cy="41800"/>
            </a:xfrm>
            <a:custGeom>
              <a:avLst/>
              <a:gdLst/>
              <a:ahLst/>
              <a:cxnLst/>
              <a:rect l="l" t="t" r="r" b="b"/>
              <a:pathLst>
                <a:path w="2763" h="1672" extrusionOk="0">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5372100" y="4284350"/>
              <a:ext cx="54225" cy="65075"/>
            </a:xfrm>
            <a:custGeom>
              <a:avLst/>
              <a:gdLst/>
              <a:ahLst/>
              <a:cxnLst/>
              <a:rect l="l" t="t" r="r" b="b"/>
              <a:pathLst>
                <a:path w="2169" h="2603" extrusionOk="0">
                  <a:moveTo>
                    <a:pt x="0" y="1"/>
                  </a:moveTo>
                  <a:cubicBezTo>
                    <a:pt x="0" y="1142"/>
                    <a:pt x="525" y="2489"/>
                    <a:pt x="1803" y="2603"/>
                  </a:cubicBezTo>
                  <a:cubicBezTo>
                    <a:pt x="1803" y="2603"/>
                    <a:pt x="2169" y="9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5426300" y="4230700"/>
              <a:ext cx="54800" cy="65100"/>
            </a:xfrm>
            <a:custGeom>
              <a:avLst/>
              <a:gdLst/>
              <a:ahLst/>
              <a:cxnLst/>
              <a:rect l="l" t="t" r="r" b="b"/>
              <a:pathLst>
                <a:path w="2192" h="2604" extrusionOk="0">
                  <a:moveTo>
                    <a:pt x="1" y="1"/>
                  </a:moveTo>
                  <a:cubicBezTo>
                    <a:pt x="24" y="1119"/>
                    <a:pt x="548" y="2466"/>
                    <a:pt x="1804" y="2603"/>
                  </a:cubicBezTo>
                  <a:cubicBezTo>
                    <a:pt x="1804" y="2603"/>
                    <a:pt x="2192" y="91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5348700" y="4295200"/>
              <a:ext cx="54800" cy="65075"/>
            </a:xfrm>
            <a:custGeom>
              <a:avLst/>
              <a:gdLst/>
              <a:ahLst/>
              <a:cxnLst/>
              <a:rect l="l" t="t" r="r" b="b"/>
              <a:pathLst>
                <a:path w="2192" h="2603" extrusionOk="0">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5457700" y="4223875"/>
              <a:ext cx="53650" cy="78200"/>
            </a:xfrm>
            <a:custGeom>
              <a:avLst/>
              <a:gdLst/>
              <a:ahLst/>
              <a:cxnLst/>
              <a:rect l="l" t="t" r="r" b="b"/>
              <a:pathLst>
                <a:path w="2146" h="3128" extrusionOk="0">
                  <a:moveTo>
                    <a:pt x="571" y="0"/>
                  </a:moveTo>
                  <a:cubicBezTo>
                    <a:pt x="91" y="1027"/>
                    <a:pt x="0" y="2465"/>
                    <a:pt x="1096" y="3127"/>
                  </a:cubicBezTo>
                  <a:cubicBezTo>
                    <a:pt x="1096" y="3127"/>
                    <a:pt x="2146" y="1758"/>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5451400" y="4193625"/>
              <a:ext cx="53675" cy="78200"/>
            </a:xfrm>
            <a:custGeom>
              <a:avLst/>
              <a:gdLst/>
              <a:ahLst/>
              <a:cxnLst/>
              <a:rect l="l" t="t" r="r" b="b"/>
              <a:pathLst>
                <a:path w="2147" h="3128" extrusionOk="0">
                  <a:moveTo>
                    <a:pt x="549" y="0"/>
                  </a:moveTo>
                  <a:cubicBezTo>
                    <a:pt x="92" y="1027"/>
                    <a:pt x="1" y="2488"/>
                    <a:pt x="1074" y="3127"/>
                  </a:cubicBezTo>
                  <a:cubicBezTo>
                    <a:pt x="1074" y="3127"/>
                    <a:pt x="2147" y="1758"/>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5467400" y="4177650"/>
              <a:ext cx="53650" cy="78200"/>
            </a:xfrm>
            <a:custGeom>
              <a:avLst/>
              <a:gdLst/>
              <a:ahLst/>
              <a:cxnLst/>
              <a:rect l="l" t="t" r="r" b="b"/>
              <a:pathLst>
                <a:path w="2146" h="3128" extrusionOk="0">
                  <a:moveTo>
                    <a:pt x="571" y="0"/>
                  </a:moveTo>
                  <a:cubicBezTo>
                    <a:pt x="114" y="1027"/>
                    <a:pt x="0" y="2465"/>
                    <a:pt x="1096" y="3127"/>
                  </a:cubicBezTo>
                  <a:cubicBezTo>
                    <a:pt x="1096" y="3127"/>
                    <a:pt x="2146" y="1735"/>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5393200" y="4247825"/>
              <a:ext cx="53675" cy="78200"/>
            </a:xfrm>
            <a:custGeom>
              <a:avLst/>
              <a:gdLst/>
              <a:ahLst/>
              <a:cxnLst/>
              <a:rect l="l" t="t" r="r" b="b"/>
              <a:pathLst>
                <a:path w="2147" h="3128" extrusionOk="0">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5358975" y="4511250"/>
              <a:ext cx="61075" cy="49875"/>
            </a:xfrm>
            <a:custGeom>
              <a:avLst/>
              <a:gdLst/>
              <a:ahLst/>
              <a:cxnLst/>
              <a:rect l="l" t="t" r="r" b="b"/>
              <a:pathLst>
                <a:path w="2443" h="1995" extrusionOk="0">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5316750" y="4419825"/>
              <a:ext cx="68500" cy="40600"/>
            </a:xfrm>
            <a:custGeom>
              <a:avLst/>
              <a:gdLst/>
              <a:ahLst/>
              <a:cxnLst/>
              <a:rect l="l" t="t" r="r" b="b"/>
              <a:pathLst>
                <a:path w="2740" h="1624" extrusionOk="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5328725" y="4470000"/>
              <a:ext cx="78775" cy="29375"/>
            </a:xfrm>
            <a:custGeom>
              <a:avLst/>
              <a:gdLst/>
              <a:ahLst/>
              <a:cxnLst/>
              <a:rect l="l" t="t" r="r" b="b"/>
              <a:pathLst>
                <a:path w="3151" h="1175" extrusionOk="0">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5310475" y="4395400"/>
              <a:ext cx="78775" cy="29275"/>
            </a:xfrm>
            <a:custGeom>
              <a:avLst/>
              <a:gdLst/>
              <a:ahLst/>
              <a:cxnLst/>
              <a:rect l="l" t="t" r="r" b="b"/>
              <a:pathLst>
                <a:path w="3151" h="1171" extrusionOk="0">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5325300" y="4495100"/>
              <a:ext cx="79350" cy="29375"/>
            </a:xfrm>
            <a:custGeom>
              <a:avLst/>
              <a:gdLst/>
              <a:ahLst/>
              <a:cxnLst/>
              <a:rect l="l" t="t" r="r" b="b"/>
              <a:pathLst>
                <a:path w="3174" h="1175" extrusionOk="0">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5327575" y="4367925"/>
              <a:ext cx="74225" cy="36175"/>
            </a:xfrm>
            <a:custGeom>
              <a:avLst/>
              <a:gdLst/>
              <a:ahLst/>
              <a:cxnLst/>
              <a:rect l="l" t="t" r="r" b="b"/>
              <a:pathLst>
                <a:path w="2969" h="1447" extrusionOk="0">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5315025" y="4435825"/>
              <a:ext cx="73650" cy="36175"/>
            </a:xfrm>
            <a:custGeom>
              <a:avLst/>
              <a:gdLst/>
              <a:ahLst/>
              <a:cxnLst/>
              <a:rect l="l" t="t" r="r" b="b"/>
              <a:pathLst>
                <a:path w="2946" h="1447" extrusionOk="0">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5402900" y="4657325"/>
              <a:ext cx="61100" cy="49900"/>
            </a:xfrm>
            <a:custGeom>
              <a:avLst/>
              <a:gdLst/>
              <a:ahLst/>
              <a:cxnLst/>
              <a:rect l="l" t="t" r="r" b="b"/>
              <a:pathLst>
                <a:path w="2444" h="1996" extrusionOk="0">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5344700" y="4583025"/>
              <a:ext cx="69075" cy="40600"/>
            </a:xfrm>
            <a:custGeom>
              <a:avLst/>
              <a:gdLst/>
              <a:ahLst/>
              <a:cxnLst/>
              <a:rect l="l" t="t" r="r" b="b"/>
              <a:pathLst>
                <a:path w="2763" h="1624" extrusionOk="0">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5356675" y="4633200"/>
              <a:ext cx="79350" cy="29375"/>
            </a:xfrm>
            <a:custGeom>
              <a:avLst/>
              <a:gdLst/>
              <a:ahLst/>
              <a:cxnLst/>
              <a:rect l="l" t="t" r="r" b="b"/>
              <a:pathLst>
                <a:path w="3174" h="1175" extrusionOk="0">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5338425" y="4558600"/>
              <a:ext cx="79350" cy="29275"/>
            </a:xfrm>
            <a:custGeom>
              <a:avLst/>
              <a:gdLst/>
              <a:ahLst/>
              <a:cxnLst/>
              <a:rect l="l" t="t" r="r" b="b"/>
              <a:pathLst>
                <a:path w="3174" h="1171" extrusionOk="0">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5359550" y="4648600"/>
              <a:ext cx="79325" cy="29375"/>
            </a:xfrm>
            <a:custGeom>
              <a:avLst/>
              <a:gdLst/>
              <a:ahLst/>
              <a:cxnLst/>
              <a:rect l="l" t="t" r="r" b="b"/>
              <a:pathLst>
                <a:path w="3173" h="1175" extrusionOk="0">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5356125" y="4531500"/>
              <a:ext cx="73625" cy="35800"/>
            </a:xfrm>
            <a:custGeom>
              <a:avLst/>
              <a:gdLst/>
              <a:ahLst/>
              <a:cxnLst/>
              <a:rect l="l" t="t" r="r" b="b"/>
              <a:pathLst>
                <a:path w="2945" h="1432" extrusionOk="0">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5343575" y="4599025"/>
              <a:ext cx="73625" cy="36175"/>
            </a:xfrm>
            <a:custGeom>
              <a:avLst/>
              <a:gdLst/>
              <a:ahLst/>
              <a:cxnLst/>
              <a:rect l="l" t="t" r="r" b="b"/>
              <a:pathLst>
                <a:path w="2945" h="1447" extrusionOk="0">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5529600" y="4668375"/>
              <a:ext cx="56500" cy="79350"/>
            </a:xfrm>
            <a:custGeom>
              <a:avLst/>
              <a:gdLst/>
              <a:ahLst/>
              <a:cxnLst/>
              <a:rect l="l" t="t" r="r" b="b"/>
              <a:pathLst>
                <a:path w="2260" h="3174" extrusionOk="0">
                  <a:moveTo>
                    <a:pt x="1370" y="1"/>
                  </a:moveTo>
                  <a:cubicBezTo>
                    <a:pt x="1369" y="1"/>
                    <a:pt x="0" y="1074"/>
                    <a:pt x="1073" y="3174"/>
                  </a:cubicBezTo>
                  <a:cubicBezTo>
                    <a:pt x="1780"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5436575" y="4630725"/>
              <a:ext cx="56525" cy="77050"/>
            </a:xfrm>
            <a:custGeom>
              <a:avLst/>
              <a:gdLst/>
              <a:ahLst/>
              <a:cxnLst/>
              <a:rect l="l" t="t" r="r" b="b"/>
              <a:pathLst>
                <a:path w="2261" h="3082" extrusionOk="0">
                  <a:moveTo>
                    <a:pt x="1530" y="1"/>
                  </a:moveTo>
                  <a:cubicBezTo>
                    <a:pt x="1530" y="1"/>
                    <a:pt x="1" y="822"/>
                    <a:pt x="731" y="3082"/>
                  </a:cubicBezTo>
                  <a:cubicBezTo>
                    <a:pt x="1575" y="2329"/>
                    <a:pt x="2260" y="1050"/>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5482225" y="4657550"/>
              <a:ext cx="56525" cy="59925"/>
            </a:xfrm>
            <a:custGeom>
              <a:avLst/>
              <a:gdLst/>
              <a:ahLst/>
              <a:cxnLst/>
              <a:rect l="l" t="t" r="r" b="b"/>
              <a:pathLst>
                <a:path w="2261" h="2397" extrusionOk="0">
                  <a:moveTo>
                    <a:pt x="2055" y="0"/>
                  </a:moveTo>
                  <a:cubicBezTo>
                    <a:pt x="2055" y="0"/>
                    <a:pt x="320" y="69"/>
                    <a:pt x="1" y="2397"/>
                  </a:cubicBezTo>
                  <a:cubicBezTo>
                    <a:pt x="1096" y="2100"/>
                    <a:pt x="2260" y="1233"/>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5416025" y="4618175"/>
              <a:ext cx="56525" cy="60500"/>
            </a:xfrm>
            <a:custGeom>
              <a:avLst/>
              <a:gdLst/>
              <a:ahLst/>
              <a:cxnLst/>
              <a:rect l="l" t="t" r="r" b="b"/>
              <a:pathLst>
                <a:path w="2261" h="2420" extrusionOk="0">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5498200" y="4676950"/>
              <a:ext cx="56525" cy="60500"/>
            </a:xfrm>
            <a:custGeom>
              <a:avLst/>
              <a:gdLst/>
              <a:ahLst/>
              <a:cxnLst/>
              <a:rect l="l" t="t" r="r" b="b"/>
              <a:pathLst>
                <a:path w="2261" h="2420" extrusionOk="0">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5397775" y="4601250"/>
              <a:ext cx="72500" cy="37050"/>
            </a:xfrm>
            <a:custGeom>
              <a:avLst/>
              <a:gdLst/>
              <a:ahLst/>
              <a:cxnLst/>
              <a:rect l="l" t="t" r="r" b="b"/>
              <a:pathLst>
                <a:path w="2900" h="1482" extrusionOk="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5437725" y="4657550"/>
              <a:ext cx="72475" cy="36675"/>
            </a:xfrm>
            <a:custGeom>
              <a:avLst/>
              <a:gdLst/>
              <a:ahLst/>
              <a:cxnLst/>
              <a:rect l="l" t="t" r="r" b="b"/>
              <a:pathLst>
                <a:path w="2899" h="1467" extrusionOk="0">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5672250" y="4768250"/>
              <a:ext cx="56525" cy="79350"/>
            </a:xfrm>
            <a:custGeom>
              <a:avLst/>
              <a:gdLst/>
              <a:ahLst/>
              <a:cxnLst/>
              <a:rect l="l" t="t" r="r" b="b"/>
              <a:pathLst>
                <a:path w="2261" h="3174" extrusionOk="0">
                  <a:moveTo>
                    <a:pt x="1370" y="0"/>
                  </a:moveTo>
                  <a:cubicBezTo>
                    <a:pt x="1370" y="1"/>
                    <a:pt x="0" y="1073"/>
                    <a:pt x="1096" y="3173"/>
                  </a:cubicBezTo>
                  <a:cubicBezTo>
                    <a:pt x="1804" y="2283"/>
                    <a:pt x="2260" y="913"/>
                    <a:pt x="1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5579225" y="4730575"/>
              <a:ext cx="56525" cy="77075"/>
            </a:xfrm>
            <a:custGeom>
              <a:avLst/>
              <a:gdLst/>
              <a:ahLst/>
              <a:cxnLst/>
              <a:rect l="l" t="t" r="r" b="b"/>
              <a:pathLst>
                <a:path w="2261" h="3083" extrusionOk="0">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5625450" y="4756825"/>
              <a:ext cx="56525" cy="60525"/>
            </a:xfrm>
            <a:custGeom>
              <a:avLst/>
              <a:gdLst/>
              <a:ahLst/>
              <a:cxnLst/>
              <a:rect l="l" t="t" r="r" b="b"/>
              <a:pathLst>
                <a:path w="2261" h="2421" extrusionOk="0">
                  <a:moveTo>
                    <a:pt x="2055" y="1"/>
                  </a:moveTo>
                  <a:cubicBezTo>
                    <a:pt x="2055" y="1"/>
                    <a:pt x="320" y="92"/>
                    <a:pt x="1" y="2420"/>
                  </a:cubicBezTo>
                  <a:cubicBezTo>
                    <a:pt x="1096" y="2124"/>
                    <a:pt x="2260"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5559250" y="4718025"/>
              <a:ext cx="55950" cy="60525"/>
            </a:xfrm>
            <a:custGeom>
              <a:avLst/>
              <a:gdLst/>
              <a:ahLst/>
              <a:cxnLst/>
              <a:rect l="l" t="t" r="r" b="b"/>
              <a:pathLst>
                <a:path w="2238" h="2421" extrusionOk="0">
                  <a:moveTo>
                    <a:pt x="2055" y="1"/>
                  </a:moveTo>
                  <a:cubicBezTo>
                    <a:pt x="2055" y="1"/>
                    <a:pt x="321" y="92"/>
                    <a:pt x="1" y="2420"/>
                  </a:cubicBezTo>
                  <a:cubicBezTo>
                    <a:pt x="1074" y="2124"/>
                    <a:pt x="2238"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5641425" y="4776800"/>
              <a:ext cx="56525" cy="60525"/>
            </a:xfrm>
            <a:custGeom>
              <a:avLst/>
              <a:gdLst/>
              <a:ahLst/>
              <a:cxnLst/>
              <a:rect l="l" t="t" r="r" b="b"/>
              <a:pathLst>
                <a:path w="2261" h="2421" extrusionOk="0">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5541000" y="4701125"/>
              <a:ext cx="71925" cy="37000"/>
            </a:xfrm>
            <a:custGeom>
              <a:avLst/>
              <a:gdLst/>
              <a:ahLst/>
              <a:cxnLst/>
              <a:rect l="l" t="t" r="r" b="b"/>
              <a:pathLst>
                <a:path w="2877" h="1480" extrusionOk="0">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5580950" y="4757400"/>
              <a:ext cx="71925" cy="36700"/>
            </a:xfrm>
            <a:custGeom>
              <a:avLst/>
              <a:gdLst/>
              <a:ahLst/>
              <a:cxnLst/>
              <a:rect l="l" t="t" r="r" b="b"/>
              <a:pathLst>
                <a:path w="2877" h="1468" extrusionOk="0">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5815475" y="4872100"/>
              <a:ext cx="56525" cy="78775"/>
            </a:xfrm>
            <a:custGeom>
              <a:avLst/>
              <a:gdLst/>
              <a:ahLst/>
              <a:cxnLst/>
              <a:rect l="l" t="t" r="r" b="b"/>
              <a:pathLst>
                <a:path w="2261" h="3151" extrusionOk="0">
                  <a:moveTo>
                    <a:pt x="1370" y="1"/>
                  </a:moveTo>
                  <a:cubicBezTo>
                    <a:pt x="1370" y="1"/>
                    <a:pt x="1" y="1051"/>
                    <a:pt x="1096" y="3150"/>
                  </a:cubicBezTo>
                  <a:cubicBezTo>
                    <a:pt x="1804"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5722475" y="4834450"/>
              <a:ext cx="56500" cy="76475"/>
            </a:xfrm>
            <a:custGeom>
              <a:avLst/>
              <a:gdLst/>
              <a:ahLst/>
              <a:cxnLst/>
              <a:rect l="l" t="t" r="r" b="b"/>
              <a:pathLst>
                <a:path w="2260" h="3059" extrusionOk="0">
                  <a:moveTo>
                    <a:pt x="1529" y="0"/>
                  </a:moveTo>
                  <a:cubicBezTo>
                    <a:pt x="1529" y="0"/>
                    <a:pt x="0" y="822"/>
                    <a:pt x="730" y="3059"/>
                  </a:cubicBezTo>
                  <a:cubicBezTo>
                    <a:pt x="1575" y="2328"/>
                    <a:pt x="2260" y="105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5768675" y="4860700"/>
              <a:ext cx="56525" cy="60500"/>
            </a:xfrm>
            <a:custGeom>
              <a:avLst/>
              <a:gdLst/>
              <a:ahLst/>
              <a:cxnLst/>
              <a:rect l="l" t="t" r="r" b="b"/>
              <a:pathLst>
                <a:path w="2261" h="2420" extrusionOk="0">
                  <a:moveTo>
                    <a:pt x="2055" y="0"/>
                  </a:moveTo>
                  <a:cubicBezTo>
                    <a:pt x="2055" y="0"/>
                    <a:pt x="320" y="92"/>
                    <a:pt x="1" y="2420"/>
                  </a:cubicBezTo>
                  <a:cubicBezTo>
                    <a:pt x="1074" y="2123"/>
                    <a:pt x="2261" y="1255"/>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5702500" y="4821875"/>
              <a:ext cx="55925" cy="60525"/>
            </a:xfrm>
            <a:custGeom>
              <a:avLst/>
              <a:gdLst/>
              <a:ahLst/>
              <a:cxnLst/>
              <a:rect l="l" t="t" r="r" b="b"/>
              <a:pathLst>
                <a:path w="2237" h="2421" extrusionOk="0">
                  <a:moveTo>
                    <a:pt x="2032" y="1"/>
                  </a:moveTo>
                  <a:cubicBezTo>
                    <a:pt x="2031" y="1"/>
                    <a:pt x="320" y="70"/>
                    <a:pt x="0" y="2420"/>
                  </a:cubicBezTo>
                  <a:cubicBezTo>
                    <a:pt x="1073" y="2101"/>
                    <a:pt x="2237" y="1256"/>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5784650" y="4880650"/>
              <a:ext cx="56525" cy="60525"/>
            </a:xfrm>
            <a:custGeom>
              <a:avLst/>
              <a:gdLst/>
              <a:ahLst/>
              <a:cxnLst/>
              <a:rect l="l" t="t" r="r" b="b"/>
              <a:pathLst>
                <a:path w="2261" h="2421" extrusionOk="0">
                  <a:moveTo>
                    <a:pt x="2055" y="1"/>
                  </a:moveTo>
                  <a:cubicBezTo>
                    <a:pt x="2055" y="1"/>
                    <a:pt x="321" y="70"/>
                    <a:pt x="1" y="2420"/>
                  </a:cubicBezTo>
                  <a:cubicBezTo>
                    <a:pt x="1097" y="2101"/>
                    <a:pt x="2261" y="1234"/>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5684225" y="4804925"/>
              <a:ext cx="71925" cy="36525"/>
            </a:xfrm>
            <a:custGeom>
              <a:avLst/>
              <a:gdLst/>
              <a:ahLst/>
              <a:cxnLst/>
              <a:rect l="l" t="t" r="r" b="b"/>
              <a:pathLst>
                <a:path w="2877" h="1461" extrusionOk="0">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5724175" y="4860900"/>
              <a:ext cx="71925" cy="37050"/>
            </a:xfrm>
            <a:custGeom>
              <a:avLst/>
              <a:gdLst/>
              <a:ahLst/>
              <a:cxnLst/>
              <a:rect l="l" t="t" r="r" b="b"/>
              <a:pathLst>
                <a:path w="2877" h="1482" extrusionOk="0">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5700200" y="4092050"/>
              <a:ext cx="54250" cy="72500"/>
            </a:xfrm>
            <a:custGeom>
              <a:avLst/>
              <a:gdLst/>
              <a:ahLst/>
              <a:cxnLst/>
              <a:rect l="l" t="t" r="r" b="b"/>
              <a:pathLst>
                <a:path w="2170" h="2900" extrusionOk="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5804625" y="4077775"/>
              <a:ext cx="52525" cy="77075"/>
            </a:xfrm>
            <a:custGeom>
              <a:avLst/>
              <a:gdLst/>
              <a:ahLst/>
              <a:cxnLst/>
              <a:rect l="l" t="t" r="r" b="b"/>
              <a:pathLst>
                <a:path w="2101" h="3083" extrusionOk="0">
                  <a:moveTo>
                    <a:pt x="366" y="1"/>
                  </a:moveTo>
                  <a:cubicBezTo>
                    <a:pt x="1" y="1074"/>
                    <a:pt x="1" y="2512"/>
                    <a:pt x="1142" y="3082"/>
                  </a:cubicBezTo>
                  <a:cubicBezTo>
                    <a:pt x="1142" y="3082"/>
                    <a:pt x="2101" y="162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5887375" y="4151975"/>
              <a:ext cx="52525" cy="76475"/>
            </a:xfrm>
            <a:custGeom>
              <a:avLst/>
              <a:gdLst/>
              <a:ahLst/>
              <a:cxnLst/>
              <a:rect l="l" t="t" r="r" b="b"/>
              <a:pathLst>
                <a:path w="2101" h="3059" extrusionOk="0">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5749275" y="4082350"/>
              <a:ext cx="56525" cy="77625"/>
            </a:xfrm>
            <a:custGeom>
              <a:avLst/>
              <a:gdLst/>
              <a:ahLst/>
              <a:cxnLst/>
              <a:rect l="l" t="t" r="r" b="b"/>
              <a:pathLst>
                <a:path w="2261" h="3105" extrusionOk="0">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5826325" y="4084625"/>
              <a:ext cx="56500" cy="77625"/>
            </a:xfrm>
            <a:custGeom>
              <a:avLst/>
              <a:gdLst/>
              <a:ahLst/>
              <a:cxnLst/>
              <a:rect l="l" t="t" r="r" b="b"/>
              <a:pathLst>
                <a:path w="2260" h="3105" extrusionOk="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5725875" y="4073225"/>
              <a:ext cx="56525" cy="77050"/>
            </a:xfrm>
            <a:custGeom>
              <a:avLst/>
              <a:gdLst/>
              <a:ahLst/>
              <a:cxnLst/>
              <a:rect l="l" t="t" r="r" b="b"/>
              <a:pathLst>
                <a:path w="2261" h="3082" extrusionOk="0">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5843425" y="4112600"/>
              <a:ext cx="54250" cy="63925"/>
            </a:xfrm>
            <a:custGeom>
              <a:avLst/>
              <a:gdLst/>
              <a:ahLst/>
              <a:cxnLst/>
              <a:rect l="l" t="t" r="r" b="b"/>
              <a:pathLst>
                <a:path w="2170" h="2557" extrusionOk="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5852000" y="4139975"/>
              <a:ext cx="54225" cy="63375"/>
            </a:xfrm>
            <a:custGeom>
              <a:avLst/>
              <a:gdLst/>
              <a:ahLst/>
              <a:cxnLst/>
              <a:rect l="l" t="t" r="r" b="b"/>
              <a:pathLst>
                <a:path w="2169" h="2535" extrusionOk="0">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5781250" y="4082925"/>
              <a:ext cx="54225" cy="63350"/>
            </a:xfrm>
            <a:custGeom>
              <a:avLst/>
              <a:gdLst/>
              <a:ahLst/>
              <a:cxnLst/>
              <a:rect l="l" t="t" r="r" b="b"/>
              <a:pathLst>
                <a:path w="2169" h="2534" extrusionOk="0">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5877100" y="4185050"/>
              <a:ext cx="57675" cy="56075"/>
            </a:xfrm>
            <a:custGeom>
              <a:avLst/>
              <a:gdLst/>
              <a:ahLst/>
              <a:cxnLst/>
              <a:rect l="l" t="t" r="r" b="b"/>
              <a:pathLst>
                <a:path w="2307" h="2243" extrusionOk="0">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5972975" y="4132575"/>
              <a:ext cx="54800" cy="63925"/>
            </a:xfrm>
            <a:custGeom>
              <a:avLst/>
              <a:gdLst/>
              <a:ahLst/>
              <a:cxnLst/>
              <a:rect l="l" t="t" r="r" b="b"/>
              <a:pathLst>
                <a:path w="2192" h="2557" extrusionOk="0">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5933600" y="4146825"/>
              <a:ext cx="53650" cy="78200"/>
            </a:xfrm>
            <a:custGeom>
              <a:avLst/>
              <a:gdLst/>
              <a:ahLst/>
              <a:cxnLst/>
              <a:rect l="l" t="t" r="r" b="b"/>
              <a:pathLst>
                <a:path w="2146" h="3128" extrusionOk="0">
                  <a:moveTo>
                    <a:pt x="548" y="1"/>
                  </a:moveTo>
                  <a:cubicBezTo>
                    <a:pt x="92"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6006075" y="4121150"/>
              <a:ext cx="53650" cy="78200"/>
            </a:xfrm>
            <a:custGeom>
              <a:avLst/>
              <a:gdLst/>
              <a:ahLst/>
              <a:cxnLst/>
              <a:rect l="l" t="t" r="r" b="b"/>
              <a:pathLst>
                <a:path w="2146" h="3128" extrusionOk="0">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5908500" y="4146825"/>
              <a:ext cx="53075" cy="78200"/>
            </a:xfrm>
            <a:custGeom>
              <a:avLst/>
              <a:gdLst/>
              <a:ahLst/>
              <a:cxnLst/>
              <a:rect l="l" t="t" r="r" b="b"/>
              <a:pathLst>
                <a:path w="2123" h="3128" extrusionOk="0">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6024900" y="4134275"/>
              <a:ext cx="55950" cy="75925"/>
            </a:xfrm>
            <a:custGeom>
              <a:avLst/>
              <a:gdLst/>
              <a:ahLst/>
              <a:cxnLst/>
              <a:rect l="l" t="t" r="r" b="b"/>
              <a:pathLst>
                <a:path w="2238" h="3037" extrusionOk="0">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950725" y="4136000"/>
              <a:ext cx="56500" cy="76475"/>
            </a:xfrm>
            <a:custGeom>
              <a:avLst/>
              <a:gdLst/>
              <a:ahLst/>
              <a:cxnLst/>
              <a:rect l="l" t="t" r="r" b="b"/>
              <a:pathLst>
                <a:path w="2260" h="3059" extrusionOk="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6025475" y="4142825"/>
              <a:ext cx="57650" cy="56075"/>
            </a:xfrm>
            <a:custGeom>
              <a:avLst/>
              <a:gdLst/>
              <a:ahLst/>
              <a:cxnLst/>
              <a:rect l="l" t="t" r="r" b="b"/>
              <a:pathLst>
                <a:path w="2306" h="2243" extrusionOk="0">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6121325" y="4090325"/>
              <a:ext cx="54825" cy="63950"/>
            </a:xfrm>
            <a:custGeom>
              <a:avLst/>
              <a:gdLst/>
              <a:ahLst/>
              <a:cxnLst/>
              <a:rect l="l" t="t" r="r" b="b"/>
              <a:pathLst>
                <a:path w="2193" h="2558" extrusionOk="0">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6082525" y="4104600"/>
              <a:ext cx="53675" cy="78200"/>
            </a:xfrm>
            <a:custGeom>
              <a:avLst/>
              <a:gdLst/>
              <a:ahLst/>
              <a:cxnLst/>
              <a:rect l="l" t="t" r="r" b="b"/>
              <a:pathLst>
                <a:path w="2147" h="3128" extrusionOk="0">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6154425" y="4078925"/>
              <a:ext cx="53675" cy="78200"/>
            </a:xfrm>
            <a:custGeom>
              <a:avLst/>
              <a:gdLst/>
              <a:ahLst/>
              <a:cxnLst/>
              <a:rect l="l" t="t" r="r" b="b"/>
              <a:pathLst>
                <a:path w="2147" h="3128" extrusionOk="0">
                  <a:moveTo>
                    <a:pt x="549" y="0"/>
                  </a:moveTo>
                  <a:cubicBezTo>
                    <a:pt x="92" y="1028"/>
                    <a:pt x="1" y="2466"/>
                    <a:pt x="1096" y="3128"/>
                  </a:cubicBezTo>
                  <a:cubicBezTo>
                    <a:pt x="1096" y="3128"/>
                    <a:pt x="2146" y="1735"/>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6056850" y="4104600"/>
              <a:ext cx="53675" cy="78200"/>
            </a:xfrm>
            <a:custGeom>
              <a:avLst/>
              <a:gdLst/>
              <a:ahLst/>
              <a:cxnLst/>
              <a:rect l="l" t="t" r="r" b="b"/>
              <a:pathLst>
                <a:path w="2147" h="3128" extrusionOk="0">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6173275" y="4092050"/>
              <a:ext cx="56500" cy="75925"/>
            </a:xfrm>
            <a:custGeom>
              <a:avLst/>
              <a:gdLst/>
              <a:ahLst/>
              <a:cxnLst/>
              <a:rect l="l" t="t" r="r" b="b"/>
              <a:pathLst>
                <a:path w="2260" h="3037" extrusionOk="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6177250" y="4061800"/>
              <a:ext cx="56525" cy="75925"/>
            </a:xfrm>
            <a:custGeom>
              <a:avLst/>
              <a:gdLst/>
              <a:ahLst/>
              <a:cxnLst/>
              <a:rect l="l" t="t" r="r" b="b"/>
              <a:pathLst>
                <a:path w="2261" h="3037" extrusionOk="0">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6104775" y="4086350"/>
              <a:ext cx="56525" cy="76475"/>
            </a:xfrm>
            <a:custGeom>
              <a:avLst/>
              <a:gdLst/>
              <a:ahLst/>
              <a:cxnLst/>
              <a:rect l="l" t="t" r="r" b="b"/>
              <a:pathLst>
                <a:path w="2261" h="3059" extrusionOk="0">
                  <a:moveTo>
                    <a:pt x="1553" y="0"/>
                  </a:moveTo>
                  <a:cubicBezTo>
                    <a:pt x="686" y="753"/>
                    <a:pt x="1" y="2009"/>
                    <a:pt x="709" y="3059"/>
                  </a:cubicBezTo>
                  <a:cubicBezTo>
                    <a:pt x="709" y="3059"/>
                    <a:pt x="2261" y="2260"/>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6174975" y="4041275"/>
              <a:ext cx="57650" cy="56050"/>
            </a:xfrm>
            <a:custGeom>
              <a:avLst/>
              <a:gdLst/>
              <a:ahLst/>
              <a:cxnLst/>
              <a:rect l="l" t="t" r="r" b="b"/>
              <a:pathLst>
                <a:path w="2306" h="2242" extrusionOk="0">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6270850" y="3988200"/>
              <a:ext cx="54800" cy="64500"/>
            </a:xfrm>
            <a:custGeom>
              <a:avLst/>
              <a:gdLst/>
              <a:ahLst/>
              <a:cxnLst/>
              <a:rect l="l" t="t" r="r" b="b"/>
              <a:pathLst>
                <a:path w="2192" h="2580" extrusionOk="0">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6231475" y="4003025"/>
              <a:ext cx="53650" cy="78200"/>
            </a:xfrm>
            <a:custGeom>
              <a:avLst/>
              <a:gdLst/>
              <a:ahLst/>
              <a:cxnLst/>
              <a:rect l="l" t="t" r="r" b="b"/>
              <a:pathLst>
                <a:path w="2146" h="3128" extrusionOk="0">
                  <a:moveTo>
                    <a:pt x="548" y="1"/>
                  </a:move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6303950" y="3977350"/>
              <a:ext cx="53650" cy="78200"/>
            </a:xfrm>
            <a:custGeom>
              <a:avLst/>
              <a:gdLst/>
              <a:ahLst/>
              <a:cxnLst/>
              <a:rect l="l" t="t" r="r" b="b"/>
              <a:pathLst>
                <a:path w="2146" h="3128" extrusionOk="0">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6206350" y="4003025"/>
              <a:ext cx="53675" cy="78200"/>
            </a:xfrm>
            <a:custGeom>
              <a:avLst/>
              <a:gdLst/>
              <a:ahLst/>
              <a:cxnLst/>
              <a:rect l="l" t="t" r="r" b="b"/>
              <a:pathLst>
                <a:path w="2147" h="3128" extrusionOk="0">
                  <a:moveTo>
                    <a:pt x="549" y="1"/>
                  </a:moveTo>
                  <a:cubicBezTo>
                    <a:pt x="92" y="1028"/>
                    <a:pt x="1" y="2466"/>
                    <a:pt x="1096" y="3128"/>
                  </a:cubicBezTo>
                  <a:cubicBezTo>
                    <a:pt x="1096" y="3128"/>
                    <a:pt x="2146" y="1735"/>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6322775" y="3990475"/>
              <a:ext cx="56500" cy="75925"/>
            </a:xfrm>
            <a:custGeom>
              <a:avLst/>
              <a:gdLst/>
              <a:ahLst/>
              <a:cxnLst/>
              <a:rect l="l" t="t" r="r" b="b"/>
              <a:pathLst>
                <a:path w="2260" h="3037" extrusionOk="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6253725" y="3984775"/>
              <a:ext cx="56525" cy="76475"/>
            </a:xfrm>
            <a:custGeom>
              <a:avLst/>
              <a:gdLst/>
              <a:ahLst/>
              <a:cxnLst/>
              <a:rect l="l" t="t" r="r" b="b"/>
              <a:pathLst>
                <a:path w="2261" h="3059" extrusionOk="0">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6305650" y="4021300"/>
              <a:ext cx="57650" cy="56050"/>
            </a:xfrm>
            <a:custGeom>
              <a:avLst/>
              <a:gdLst/>
              <a:ahLst/>
              <a:cxnLst/>
              <a:rect l="l" t="t" r="r" b="b"/>
              <a:pathLst>
                <a:path w="2306" h="2242" extrusionOk="0">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6401525" y="3968800"/>
              <a:ext cx="55375" cy="63925"/>
            </a:xfrm>
            <a:custGeom>
              <a:avLst/>
              <a:gdLst/>
              <a:ahLst/>
              <a:cxnLst/>
              <a:rect l="l" t="t" r="r" b="b"/>
              <a:pathLst>
                <a:path w="2215" h="2557" extrusionOk="0">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362725" y="3983050"/>
              <a:ext cx="53650" cy="78200"/>
            </a:xfrm>
            <a:custGeom>
              <a:avLst/>
              <a:gdLst/>
              <a:ahLst/>
              <a:cxnLst/>
              <a:rect l="l" t="t" r="r" b="b"/>
              <a:pathLst>
                <a:path w="2146" h="3128" extrusionOk="0">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6434625" y="3957375"/>
              <a:ext cx="53650" cy="78200"/>
            </a:xfrm>
            <a:custGeom>
              <a:avLst/>
              <a:gdLst/>
              <a:ahLst/>
              <a:cxnLst/>
              <a:rect l="l" t="t" r="r" b="b"/>
              <a:pathLst>
                <a:path w="2146" h="3128" extrusionOk="0">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6337025" y="3983050"/>
              <a:ext cx="53675" cy="78200"/>
            </a:xfrm>
            <a:custGeom>
              <a:avLst/>
              <a:gdLst/>
              <a:ahLst/>
              <a:cxnLst/>
              <a:rect l="l" t="t" r="r" b="b"/>
              <a:pathLst>
                <a:path w="2147" h="3128" extrusionOk="0">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6453450" y="3970500"/>
              <a:ext cx="56500" cy="76500"/>
            </a:xfrm>
            <a:custGeom>
              <a:avLst/>
              <a:gdLst/>
              <a:ahLst/>
              <a:cxnLst/>
              <a:rect l="l" t="t" r="r" b="b"/>
              <a:pathLst>
                <a:path w="2260" h="3060" extrusionOk="0">
                  <a:moveTo>
                    <a:pt x="1552" y="1"/>
                  </a:moveTo>
                  <a:cubicBezTo>
                    <a:pt x="708" y="731"/>
                    <a:pt x="0" y="2009"/>
                    <a:pt x="731" y="3059"/>
                  </a:cubicBezTo>
                  <a:cubicBezTo>
                    <a:pt x="731" y="3059"/>
                    <a:pt x="2260" y="2260"/>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6384975" y="3964800"/>
              <a:ext cx="56500" cy="76475"/>
            </a:xfrm>
            <a:custGeom>
              <a:avLst/>
              <a:gdLst/>
              <a:ahLst/>
              <a:cxnLst/>
              <a:rect l="l" t="t" r="r" b="b"/>
              <a:pathLst>
                <a:path w="2260" h="3059" extrusionOk="0">
                  <a:moveTo>
                    <a:pt x="1552" y="0"/>
                  </a:moveTo>
                  <a:cubicBezTo>
                    <a:pt x="708" y="754"/>
                    <a:pt x="0" y="2009"/>
                    <a:pt x="708" y="3059"/>
                  </a:cubicBezTo>
                  <a:cubicBezTo>
                    <a:pt x="708"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6463725" y="3985900"/>
              <a:ext cx="54800" cy="69650"/>
            </a:xfrm>
            <a:custGeom>
              <a:avLst/>
              <a:gdLst/>
              <a:ahLst/>
              <a:cxnLst/>
              <a:rect l="l" t="t" r="r" b="b"/>
              <a:pathLst>
                <a:path w="2192" h="2786" extrusionOk="0">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6566425" y="3962525"/>
              <a:ext cx="53100" cy="74775"/>
            </a:xfrm>
            <a:custGeom>
              <a:avLst/>
              <a:gdLst/>
              <a:ahLst/>
              <a:cxnLst/>
              <a:rect l="l" t="t" r="r" b="b"/>
              <a:pathLst>
                <a:path w="2124" h="2991" extrusionOk="0">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6513925" y="3969375"/>
              <a:ext cx="57100" cy="78750"/>
            </a:xfrm>
            <a:custGeom>
              <a:avLst/>
              <a:gdLst/>
              <a:ahLst/>
              <a:cxnLst/>
              <a:rect l="l" t="t" r="r" b="b"/>
              <a:pathLst>
                <a:path w="2284" h="3150" extrusionOk="0">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6590975" y="3964800"/>
              <a:ext cx="56500" cy="78775"/>
            </a:xfrm>
            <a:custGeom>
              <a:avLst/>
              <a:gdLst/>
              <a:ahLst/>
              <a:cxnLst/>
              <a:rect l="l" t="t" r="r" b="b"/>
              <a:pathLst>
                <a:path w="2260" h="3151" extrusionOk="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6492250" y="3970500"/>
              <a:ext cx="56525" cy="78775"/>
            </a:xfrm>
            <a:custGeom>
              <a:avLst/>
              <a:gdLst/>
              <a:ahLst/>
              <a:cxnLst/>
              <a:rect l="l" t="t" r="r" b="b"/>
              <a:pathLst>
                <a:path w="2261" h="3151" extrusionOk="0">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608650" y="3989900"/>
              <a:ext cx="51950" cy="67375"/>
            </a:xfrm>
            <a:custGeom>
              <a:avLst/>
              <a:gdLst/>
              <a:ahLst/>
              <a:cxnLst/>
              <a:rect l="l" t="t" r="r" b="b"/>
              <a:pathLst>
                <a:path w="2078" h="2695" extrusionOk="0">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6544175" y="3965375"/>
              <a:ext cx="52525" cy="67350"/>
            </a:xfrm>
            <a:custGeom>
              <a:avLst/>
              <a:gdLst/>
              <a:ahLst/>
              <a:cxnLst/>
              <a:rect l="l" t="t" r="r" b="b"/>
              <a:pathLst>
                <a:path w="2101" h="2694" extrusionOk="0">
                  <a:moveTo>
                    <a:pt x="2055" y="0"/>
                  </a:moveTo>
                  <a:cubicBezTo>
                    <a:pt x="1028" y="457"/>
                    <a:pt x="0" y="1484"/>
                    <a:pt x="388" y="2694"/>
                  </a:cubicBezTo>
                  <a:cubicBezTo>
                    <a:pt x="388" y="2694"/>
                    <a:pt x="2100" y="2351"/>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6699375" y="3940250"/>
              <a:ext cx="54250" cy="69650"/>
            </a:xfrm>
            <a:custGeom>
              <a:avLst/>
              <a:gdLst/>
              <a:ahLst/>
              <a:cxnLst/>
              <a:rect l="l" t="t" r="r" b="b"/>
              <a:pathLst>
                <a:path w="2170" h="2786" extrusionOk="0">
                  <a:moveTo>
                    <a:pt x="92" y="1"/>
                  </a:moveTo>
                  <a:cubicBezTo>
                    <a:pt x="1" y="1119"/>
                    <a:pt x="389" y="2512"/>
                    <a:pt x="1622" y="2786"/>
                  </a:cubicBezTo>
                  <a:cubicBezTo>
                    <a:pt x="1622" y="2786"/>
                    <a:pt x="2169" y="1142"/>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6801525" y="3916300"/>
              <a:ext cx="53675" cy="74775"/>
            </a:xfrm>
            <a:custGeom>
              <a:avLst/>
              <a:gdLst/>
              <a:ahLst/>
              <a:cxnLst/>
              <a:rect l="l" t="t" r="r" b="b"/>
              <a:pathLst>
                <a:path w="2147" h="2991" extrusionOk="0">
                  <a:moveTo>
                    <a:pt x="297" y="0"/>
                  </a:moveTo>
                  <a:cubicBezTo>
                    <a:pt x="1" y="1096"/>
                    <a:pt x="160" y="2534"/>
                    <a:pt x="1347" y="2990"/>
                  </a:cubicBezTo>
                  <a:cubicBezTo>
                    <a:pt x="1347" y="2990"/>
                    <a:pt x="2146" y="1461"/>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6749600" y="3923725"/>
              <a:ext cx="56525" cy="78750"/>
            </a:xfrm>
            <a:custGeom>
              <a:avLst/>
              <a:gdLst/>
              <a:ahLst/>
              <a:cxnLst/>
              <a:rect l="l" t="t" r="r" b="b"/>
              <a:pathLst>
                <a:path w="2261" h="3150" extrusionOk="0">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6826075" y="3919150"/>
              <a:ext cx="57075" cy="78775"/>
            </a:xfrm>
            <a:custGeom>
              <a:avLst/>
              <a:gdLst/>
              <a:ahLst/>
              <a:cxnLst/>
              <a:rect l="l" t="t" r="r" b="b"/>
              <a:pathLst>
                <a:path w="2283" h="3151" extrusionOk="0">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6725625" y="3916300"/>
              <a:ext cx="56525" cy="78775"/>
            </a:xfrm>
            <a:custGeom>
              <a:avLst/>
              <a:gdLst/>
              <a:ahLst/>
              <a:cxnLst/>
              <a:rect l="l" t="t" r="r" b="b"/>
              <a:pathLst>
                <a:path w="2261" h="3151" extrusionOk="0">
                  <a:moveTo>
                    <a:pt x="1211" y="0"/>
                  </a:moveTo>
                  <a:cubicBezTo>
                    <a:pt x="480" y="868"/>
                    <a:pt x="1" y="2214"/>
                    <a:pt x="845" y="3150"/>
                  </a:cubicBezTo>
                  <a:cubicBezTo>
                    <a:pt x="845" y="3150"/>
                    <a:pt x="2261" y="2123"/>
                    <a:pt x="1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6844325" y="3943675"/>
              <a:ext cx="51950" cy="67375"/>
            </a:xfrm>
            <a:custGeom>
              <a:avLst/>
              <a:gdLst/>
              <a:ahLst/>
              <a:cxnLst/>
              <a:rect l="l" t="t" r="r" b="b"/>
              <a:pathLst>
                <a:path w="2078" h="2695" extrusionOk="0">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6779850" y="3919150"/>
              <a:ext cx="51950" cy="67350"/>
            </a:xfrm>
            <a:custGeom>
              <a:avLst/>
              <a:gdLst/>
              <a:ahLst/>
              <a:cxnLst/>
              <a:rect l="l" t="t" r="r" b="b"/>
              <a:pathLst>
                <a:path w="2078" h="2694" extrusionOk="0">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6851175" y="3947675"/>
              <a:ext cx="56525" cy="75925"/>
            </a:xfrm>
            <a:custGeom>
              <a:avLst/>
              <a:gdLst/>
              <a:ahLst/>
              <a:cxnLst/>
              <a:rect l="l" t="t" r="r" b="b"/>
              <a:pathLst>
                <a:path w="2261" h="3037" extrusionOk="0">
                  <a:moveTo>
                    <a:pt x="1575" y="1"/>
                  </a:moveTo>
                  <a:cubicBezTo>
                    <a:pt x="731" y="731"/>
                    <a:pt x="0" y="1986"/>
                    <a:pt x="708" y="3036"/>
                  </a:cubicBezTo>
                  <a:cubicBezTo>
                    <a:pt x="708" y="3036"/>
                    <a:pt x="2260" y="2260"/>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6936200" y="4006450"/>
              <a:ext cx="54225" cy="71350"/>
            </a:xfrm>
            <a:custGeom>
              <a:avLst/>
              <a:gdLst/>
              <a:ahLst/>
              <a:cxnLst/>
              <a:rect l="l" t="t" r="r" b="b"/>
              <a:pathLst>
                <a:path w="2169" h="2854" extrusionOk="0">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6896250" y="3991050"/>
              <a:ext cx="61650" cy="49875"/>
            </a:xfrm>
            <a:custGeom>
              <a:avLst/>
              <a:gdLst/>
              <a:ahLst/>
              <a:cxnLst/>
              <a:rect l="l" t="t" r="r" b="b"/>
              <a:pathLst>
                <a:path w="2466" h="1995" extrusionOk="0">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6953900" y="4041825"/>
              <a:ext cx="61650" cy="49900"/>
            </a:xfrm>
            <a:custGeom>
              <a:avLst/>
              <a:gdLst/>
              <a:ahLst/>
              <a:cxnLst/>
              <a:rect l="l" t="t" r="r" b="b"/>
              <a:pathLst>
                <a:path w="2466" h="1996" extrusionOk="0">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884275" y="3968800"/>
              <a:ext cx="61650" cy="49875"/>
            </a:xfrm>
            <a:custGeom>
              <a:avLst/>
              <a:gdLst/>
              <a:ahLst/>
              <a:cxnLst/>
              <a:rect l="l" t="t" r="r" b="b"/>
              <a:pathLst>
                <a:path w="2466" h="1995" extrusionOk="0">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6948175" y="4080525"/>
              <a:ext cx="77075" cy="31350"/>
            </a:xfrm>
            <a:custGeom>
              <a:avLst/>
              <a:gdLst/>
              <a:ahLst/>
              <a:cxnLst/>
              <a:rect l="l" t="t" r="r" b="b"/>
              <a:pathLst>
                <a:path w="3083" h="1254" extrusionOk="0">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6920225" y="4017750"/>
              <a:ext cx="76475" cy="31375"/>
            </a:xfrm>
            <a:custGeom>
              <a:avLst/>
              <a:gdLst/>
              <a:ahLst/>
              <a:cxnLst/>
              <a:rect l="l" t="t" r="r" b="b"/>
              <a:pathLst>
                <a:path w="3059" h="1255" extrusionOk="0">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957875" y="4122300"/>
              <a:ext cx="55950" cy="75900"/>
            </a:xfrm>
            <a:custGeom>
              <a:avLst/>
              <a:gdLst/>
              <a:ahLst/>
              <a:cxnLst/>
              <a:rect l="l" t="t" r="r" b="b"/>
              <a:pathLst>
                <a:path w="2238" h="3036" extrusionOk="0">
                  <a:moveTo>
                    <a:pt x="1576" y="0"/>
                  </a:moveTo>
                  <a:cubicBezTo>
                    <a:pt x="708" y="731"/>
                    <a:pt x="1" y="1986"/>
                    <a:pt x="686" y="3036"/>
                  </a:cubicBezTo>
                  <a:cubicBezTo>
                    <a:pt x="686" y="3036"/>
                    <a:pt x="2238" y="226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7042325" y="4181075"/>
              <a:ext cx="54825" cy="71350"/>
            </a:xfrm>
            <a:custGeom>
              <a:avLst/>
              <a:gdLst/>
              <a:ahLst/>
              <a:cxnLst/>
              <a:rect l="l" t="t" r="r" b="b"/>
              <a:pathLst>
                <a:path w="2193" h="2854" extrusionOk="0">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7002400" y="4165650"/>
              <a:ext cx="62225" cy="49900"/>
            </a:xfrm>
            <a:custGeom>
              <a:avLst/>
              <a:gdLst/>
              <a:ahLst/>
              <a:cxnLst/>
              <a:rect l="l" t="t" r="r" b="b"/>
              <a:pathLst>
                <a:path w="2489" h="1996" extrusionOk="0">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7060025" y="4216450"/>
              <a:ext cx="62225" cy="49875"/>
            </a:xfrm>
            <a:custGeom>
              <a:avLst/>
              <a:gdLst/>
              <a:ahLst/>
              <a:cxnLst/>
              <a:rect l="l" t="t" r="r" b="b"/>
              <a:pathLst>
                <a:path w="2489" h="1995" extrusionOk="0">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990400" y="4143400"/>
              <a:ext cx="62225" cy="49875"/>
            </a:xfrm>
            <a:custGeom>
              <a:avLst/>
              <a:gdLst/>
              <a:ahLst/>
              <a:cxnLst/>
              <a:rect l="l" t="t" r="r" b="b"/>
              <a:pathLst>
                <a:path w="2489" h="1995" extrusionOk="0">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7054900" y="4255125"/>
              <a:ext cx="77050" cy="31375"/>
            </a:xfrm>
            <a:custGeom>
              <a:avLst/>
              <a:gdLst/>
              <a:ahLst/>
              <a:cxnLst/>
              <a:rect l="l" t="t" r="r" b="b"/>
              <a:pathLst>
                <a:path w="3082" h="1255" extrusionOk="0">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7026350" y="4192350"/>
              <a:ext cx="77075" cy="31375"/>
            </a:xfrm>
            <a:custGeom>
              <a:avLst/>
              <a:gdLst/>
              <a:ahLst/>
              <a:cxnLst/>
              <a:rect l="l" t="t" r="r" b="b"/>
              <a:pathLst>
                <a:path w="3083" h="1255" extrusionOk="0">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7049175" y="4241550"/>
              <a:ext cx="55950" cy="75925"/>
            </a:xfrm>
            <a:custGeom>
              <a:avLst/>
              <a:gdLst/>
              <a:ahLst/>
              <a:cxnLst/>
              <a:rect l="l" t="t" r="r" b="b"/>
              <a:pathLst>
                <a:path w="2238" h="3037" extrusionOk="0">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7133650" y="4300325"/>
              <a:ext cx="54800" cy="71350"/>
            </a:xfrm>
            <a:custGeom>
              <a:avLst/>
              <a:gdLst/>
              <a:ahLst/>
              <a:cxnLst/>
              <a:rect l="l" t="t" r="r" b="b"/>
              <a:pathLst>
                <a:path w="2192" h="2854" extrusionOk="0">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7093700" y="4284925"/>
              <a:ext cx="62225" cy="49875"/>
            </a:xfrm>
            <a:custGeom>
              <a:avLst/>
              <a:gdLst/>
              <a:ahLst/>
              <a:cxnLst/>
              <a:rect l="l" t="t" r="r" b="b"/>
              <a:pathLst>
                <a:path w="2489" h="1995" extrusionOk="0">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7151325" y="4335700"/>
              <a:ext cx="62225" cy="49900"/>
            </a:xfrm>
            <a:custGeom>
              <a:avLst/>
              <a:gdLst/>
              <a:ahLst/>
              <a:cxnLst/>
              <a:rect l="l" t="t" r="r" b="b"/>
              <a:pathLst>
                <a:path w="2489" h="1996" extrusionOk="0">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7081700" y="4262675"/>
              <a:ext cx="62225" cy="49875"/>
            </a:xfrm>
            <a:custGeom>
              <a:avLst/>
              <a:gdLst/>
              <a:ahLst/>
              <a:cxnLst/>
              <a:rect l="l" t="t" r="r" b="b"/>
              <a:pathLst>
                <a:path w="2489" h="1995" extrusionOk="0">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7146200" y="4374400"/>
              <a:ext cx="77050" cy="31350"/>
            </a:xfrm>
            <a:custGeom>
              <a:avLst/>
              <a:gdLst/>
              <a:ahLst/>
              <a:cxnLst/>
              <a:rect l="l" t="t" r="r" b="b"/>
              <a:pathLst>
                <a:path w="3082" h="1254" extrusionOk="0">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7117650" y="4311625"/>
              <a:ext cx="77075" cy="31375"/>
            </a:xfrm>
            <a:custGeom>
              <a:avLst/>
              <a:gdLst/>
              <a:ahLst/>
              <a:cxnLst/>
              <a:rect l="l" t="t" r="r" b="b"/>
              <a:pathLst>
                <a:path w="3083" h="1255" extrusionOk="0">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7125650" y="4386350"/>
              <a:ext cx="70775" cy="38850"/>
            </a:xfrm>
            <a:custGeom>
              <a:avLst/>
              <a:gdLst/>
              <a:ahLst/>
              <a:cxnLst/>
              <a:rect l="l" t="t" r="r" b="b"/>
              <a:pathLst>
                <a:path w="2831" h="1554" extrusionOk="0">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7128500" y="4497925"/>
              <a:ext cx="75350" cy="32775"/>
            </a:xfrm>
            <a:custGeom>
              <a:avLst/>
              <a:gdLst/>
              <a:ahLst/>
              <a:cxnLst/>
              <a:rect l="l" t="t" r="r" b="b"/>
              <a:pathLst>
                <a:path w="3014" h="1311" extrusionOk="0">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7130775" y="4440175"/>
              <a:ext cx="78200" cy="30575"/>
            </a:xfrm>
            <a:custGeom>
              <a:avLst/>
              <a:gdLst/>
              <a:ahLst/>
              <a:cxnLst/>
              <a:rect l="l" t="t" r="r" b="b"/>
              <a:pathLst>
                <a:path w="3128" h="1223" extrusionOk="0">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7134200" y="4520775"/>
              <a:ext cx="78775" cy="30675"/>
            </a:xfrm>
            <a:custGeom>
              <a:avLst/>
              <a:gdLst/>
              <a:ahLst/>
              <a:cxnLst/>
              <a:rect l="l" t="t" r="r" b="b"/>
              <a:pathLst>
                <a:path w="3151" h="1227" extrusionOk="0">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7140475" y="4420025"/>
              <a:ext cx="78200" cy="30425"/>
            </a:xfrm>
            <a:custGeom>
              <a:avLst/>
              <a:gdLst/>
              <a:ahLst/>
              <a:cxnLst/>
              <a:rect l="l" t="t" r="r" b="b"/>
              <a:pathLst>
                <a:path w="3128" h="1217" extrusionOk="0">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7120525" y="4535300"/>
              <a:ext cx="66200" cy="45225"/>
            </a:xfrm>
            <a:custGeom>
              <a:avLst/>
              <a:gdLst/>
              <a:ahLst/>
              <a:cxnLst/>
              <a:rect l="l" t="t" r="r" b="b"/>
              <a:pathLst>
                <a:path w="2648" h="1809" extrusionOk="0">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7125650" y="4480700"/>
              <a:ext cx="66225" cy="45625"/>
            </a:xfrm>
            <a:custGeom>
              <a:avLst/>
              <a:gdLst/>
              <a:ahLst/>
              <a:cxnLst/>
              <a:rect l="l" t="t" r="r" b="b"/>
              <a:pathLst>
                <a:path w="2649" h="1825" extrusionOk="0">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7124500" y="4456750"/>
              <a:ext cx="66225" cy="45600"/>
            </a:xfrm>
            <a:custGeom>
              <a:avLst/>
              <a:gdLst/>
              <a:ahLst/>
              <a:cxnLst/>
              <a:rect l="l" t="t" r="r" b="b"/>
              <a:pathLst>
                <a:path w="2649" h="1824" extrusionOk="0">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7067450" y="4543200"/>
              <a:ext cx="78775" cy="29450"/>
            </a:xfrm>
            <a:custGeom>
              <a:avLst/>
              <a:gdLst/>
              <a:ahLst/>
              <a:cxnLst/>
              <a:rect l="l" t="t" r="r" b="b"/>
              <a:pathLst>
                <a:path w="3151" h="1178" extrusionOk="0">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7045750" y="4642950"/>
              <a:ext cx="78775" cy="29800"/>
            </a:xfrm>
            <a:custGeom>
              <a:avLst/>
              <a:gdLst/>
              <a:ahLst/>
              <a:cxnLst/>
              <a:rect l="l" t="t" r="r" b="b"/>
              <a:pathLst>
                <a:path w="3151" h="1192" extrusionOk="0">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7061750" y="4590475"/>
              <a:ext cx="67925" cy="42650"/>
            </a:xfrm>
            <a:custGeom>
              <a:avLst/>
              <a:gdLst/>
              <a:ahLst/>
              <a:cxnLst/>
              <a:rect l="l" t="t" r="r" b="b"/>
              <a:pathLst>
                <a:path w="2717" h="1706" extrusionOk="0">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7034350" y="4662600"/>
              <a:ext cx="68500" cy="42425"/>
            </a:xfrm>
            <a:custGeom>
              <a:avLst/>
              <a:gdLst/>
              <a:ahLst/>
              <a:cxnLst/>
              <a:rect l="l" t="t" r="r" b="b"/>
              <a:pathLst>
                <a:path w="2740" h="1697" extrusionOk="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7078275" y="4571300"/>
              <a:ext cx="67950" cy="42950"/>
            </a:xfrm>
            <a:custGeom>
              <a:avLst/>
              <a:gdLst/>
              <a:ahLst/>
              <a:cxnLst/>
              <a:rect l="l" t="t" r="r" b="b"/>
              <a:pathLst>
                <a:path w="2718" h="1718" extrusionOk="0">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7009800" y="4664400"/>
              <a:ext cx="54825" cy="65650"/>
            </a:xfrm>
            <a:custGeom>
              <a:avLst/>
              <a:gdLst/>
              <a:ahLst/>
              <a:cxnLst/>
              <a:rect l="l" t="t" r="r" b="b"/>
              <a:pathLst>
                <a:path w="2193" h="2626" extrusionOk="0">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7058875" y="4615900"/>
              <a:ext cx="54250" cy="65075"/>
            </a:xfrm>
            <a:custGeom>
              <a:avLst/>
              <a:gdLst/>
              <a:ahLst/>
              <a:cxnLst/>
              <a:rect l="l" t="t" r="r" b="b"/>
              <a:pathLst>
                <a:path w="2170" h="2603" extrusionOk="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5534150" y="4082925"/>
              <a:ext cx="77075" cy="70750"/>
            </a:xfrm>
            <a:custGeom>
              <a:avLst/>
              <a:gdLst/>
              <a:ahLst/>
              <a:cxnLst/>
              <a:rect l="l" t="t" r="r" b="b"/>
              <a:pathLst>
                <a:path w="3083" h="2830" extrusionOk="0">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5673950" y="4021850"/>
              <a:ext cx="74225" cy="104450"/>
            </a:xfrm>
            <a:custGeom>
              <a:avLst/>
              <a:gdLst/>
              <a:ahLst/>
              <a:cxnLst/>
              <a:rect l="l" t="t" r="r" b="b"/>
              <a:pathLst>
                <a:path w="2969" h="4178" extrusionOk="0">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5324150" y="4187350"/>
              <a:ext cx="76500" cy="71700"/>
            </a:xfrm>
            <a:custGeom>
              <a:avLst/>
              <a:gdLst/>
              <a:ahLst/>
              <a:cxnLst/>
              <a:rect l="l" t="t" r="r" b="b"/>
              <a:pathLst>
                <a:path w="3060" h="2868" extrusionOk="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5418325" y="4334000"/>
              <a:ext cx="71350" cy="97025"/>
            </a:xfrm>
            <a:custGeom>
              <a:avLst/>
              <a:gdLst/>
              <a:ahLst/>
              <a:cxnLst/>
              <a:rect l="l" t="t" r="r" b="b"/>
              <a:pathLst>
                <a:path w="2854" h="3881" extrusionOk="0">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5426875" y="4122875"/>
              <a:ext cx="77050" cy="70650"/>
            </a:xfrm>
            <a:custGeom>
              <a:avLst/>
              <a:gdLst/>
              <a:ahLst/>
              <a:cxnLst/>
              <a:rect l="l" t="t" r="r" b="b"/>
              <a:pathLst>
                <a:path w="3082" h="2826" extrusionOk="0">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5713900" y="4193050"/>
              <a:ext cx="69075" cy="102175"/>
            </a:xfrm>
            <a:custGeom>
              <a:avLst/>
              <a:gdLst/>
              <a:ahLst/>
              <a:cxnLst/>
              <a:rect l="l" t="t" r="r" b="b"/>
              <a:pathLst>
                <a:path w="2763" h="4087" extrusionOk="0">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5558125" y="4261500"/>
              <a:ext cx="89050" cy="57175"/>
            </a:xfrm>
            <a:custGeom>
              <a:avLst/>
              <a:gdLst/>
              <a:ahLst/>
              <a:cxnLst/>
              <a:rect l="l" t="t" r="r" b="b"/>
              <a:pathLst>
                <a:path w="3562" h="2287" extrusionOk="0">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5404625" y="4157100"/>
              <a:ext cx="72500" cy="103875"/>
            </a:xfrm>
            <a:custGeom>
              <a:avLst/>
              <a:gdLst/>
              <a:ahLst/>
              <a:cxnLst/>
              <a:rect l="l" t="t" r="r" b="b"/>
              <a:pathLst>
                <a:path w="2900" h="4155" extrusionOk="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5333850" y="4393350"/>
              <a:ext cx="74225" cy="81625"/>
            </a:xfrm>
            <a:custGeom>
              <a:avLst/>
              <a:gdLst/>
              <a:ahLst/>
              <a:cxnLst/>
              <a:rect l="l" t="t" r="r" b="b"/>
              <a:pathLst>
                <a:path w="2969" h="3265" extrusionOk="0">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5468525" y="4219875"/>
              <a:ext cx="70225" cy="102175"/>
            </a:xfrm>
            <a:custGeom>
              <a:avLst/>
              <a:gdLst/>
              <a:ahLst/>
              <a:cxnLst/>
              <a:rect l="l" t="t" r="r" b="b"/>
              <a:pathLst>
                <a:path w="2809" h="4087" extrusionOk="0">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6454575" y="3917425"/>
              <a:ext cx="71925" cy="93625"/>
            </a:xfrm>
            <a:custGeom>
              <a:avLst/>
              <a:gdLst/>
              <a:ahLst/>
              <a:cxnLst/>
              <a:rect l="l" t="t" r="r" b="b"/>
              <a:pathLst>
                <a:path w="2877" h="3745" extrusionOk="0">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6584125" y="3924275"/>
              <a:ext cx="72500" cy="96475"/>
            </a:xfrm>
            <a:custGeom>
              <a:avLst/>
              <a:gdLst/>
              <a:ahLst/>
              <a:cxnLst/>
              <a:rect l="l" t="t" r="r" b="b"/>
              <a:pathLst>
                <a:path w="2900" h="3859" extrusionOk="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6220625" y="3936825"/>
              <a:ext cx="71350" cy="94750"/>
            </a:xfrm>
            <a:custGeom>
              <a:avLst/>
              <a:gdLst/>
              <a:ahLst/>
              <a:cxnLst/>
              <a:rect l="l" t="t" r="r" b="b"/>
              <a:pathLst>
                <a:path w="2854" h="3790" extrusionOk="0">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6235450" y="4110875"/>
              <a:ext cx="74225" cy="104450"/>
            </a:xfrm>
            <a:custGeom>
              <a:avLst/>
              <a:gdLst/>
              <a:ahLst/>
              <a:cxnLst/>
              <a:rect l="l" t="t" r="r" b="b"/>
              <a:pathLst>
                <a:path w="2969" h="4178" extrusionOk="0">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6340450" y="3914575"/>
              <a:ext cx="71350" cy="94175"/>
            </a:xfrm>
            <a:custGeom>
              <a:avLst/>
              <a:gdLst/>
              <a:ahLst/>
              <a:cxnLst/>
              <a:rect l="l" t="t" r="r" b="b"/>
              <a:pathLst>
                <a:path w="2854" h="3767" extrusionOk="0">
                  <a:moveTo>
                    <a:pt x="206" y="1"/>
                  </a:moveTo>
                  <a:cubicBezTo>
                    <a:pt x="1" y="1484"/>
                    <a:pt x="412" y="3356"/>
                    <a:pt x="2032" y="3767"/>
                  </a:cubicBezTo>
                  <a:cubicBezTo>
                    <a:pt x="2032" y="3767"/>
                    <a:pt x="2854" y="1644"/>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6556150" y="4091475"/>
              <a:ext cx="74225" cy="102750"/>
            </a:xfrm>
            <a:custGeom>
              <a:avLst/>
              <a:gdLst/>
              <a:ahLst/>
              <a:cxnLst/>
              <a:rect l="l" t="t" r="r" b="b"/>
              <a:pathLst>
                <a:path w="2969" h="4110" extrusionOk="0">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6416925" y="4092050"/>
              <a:ext cx="72500" cy="83325"/>
            </a:xfrm>
            <a:custGeom>
              <a:avLst/>
              <a:gdLst/>
              <a:ahLst/>
              <a:cxnLst/>
              <a:rect l="l" t="t" r="r" b="b"/>
              <a:pathLst>
                <a:path w="2900" h="3333" extrusionOk="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6282825" y="3948250"/>
              <a:ext cx="73625" cy="99325"/>
            </a:xfrm>
            <a:custGeom>
              <a:avLst/>
              <a:gdLst/>
              <a:ahLst/>
              <a:cxnLst/>
              <a:rect l="l" t="t" r="r" b="b"/>
              <a:pathLst>
                <a:path w="2945" h="3973" extrusionOk="0">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6148725" y="4132575"/>
              <a:ext cx="70225" cy="99875"/>
            </a:xfrm>
            <a:custGeom>
              <a:avLst/>
              <a:gdLst/>
              <a:ahLst/>
              <a:cxnLst/>
              <a:rect l="l" t="t" r="r" b="b"/>
              <a:pathLst>
                <a:path w="2809" h="3995" extrusionOk="0">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6318200" y="4026425"/>
              <a:ext cx="74775" cy="102750"/>
            </a:xfrm>
            <a:custGeom>
              <a:avLst/>
              <a:gdLst/>
              <a:ahLst/>
              <a:cxnLst/>
              <a:rect l="l" t="t" r="r" b="b"/>
              <a:pathLst>
                <a:path w="2991" h="4110" extrusionOk="0">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813525" y="3906600"/>
              <a:ext cx="71350" cy="93600"/>
            </a:xfrm>
            <a:custGeom>
              <a:avLst/>
              <a:gdLst/>
              <a:ahLst/>
              <a:cxnLst/>
              <a:rect l="l" t="t" r="r" b="b"/>
              <a:pathLst>
                <a:path w="2854" h="3744" extrusionOk="0">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6943050" y="3913450"/>
              <a:ext cx="72500" cy="96450"/>
            </a:xfrm>
            <a:custGeom>
              <a:avLst/>
              <a:gdLst/>
              <a:ahLst/>
              <a:cxnLst/>
              <a:rect l="l" t="t" r="r" b="b"/>
              <a:pathLst>
                <a:path w="2900" h="3858" extrusionOk="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6578975" y="3926000"/>
              <a:ext cx="71925" cy="94750"/>
            </a:xfrm>
            <a:custGeom>
              <a:avLst/>
              <a:gdLst/>
              <a:ahLst/>
              <a:cxnLst/>
              <a:rect l="l" t="t" r="r" b="b"/>
              <a:pathLst>
                <a:path w="2877" h="3790" extrusionOk="0">
                  <a:moveTo>
                    <a:pt x="229" y="0"/>
                  </a:moveTo>
                  <a:cubicBezTo>
                    <a:pt x="1" y="1484"/>
                    <a:pt x="389" y="3356"/>
                    <a:pt x="2009" y="3789"/>
                  </a:cubicBezTo>
                  <a:cubicBezTo>
                    <a:pt x="2009" y="3789"/>
                    <a:pt x="2877" y="1667"/>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6594400" y="4100050"/>
              <a:ext cx="73625" cy="104450"/>
            </a:xfrm>
            <a:custGeom>
              <a:avLst/>
              <a:gdLst/>
              <a:ahLst/>
              <a:cxnLst/>
              <a:rect l="l" t="t" r="r" b="b"/>
              <a:pathLst>
                <a:path w="2945" h="4178" extrusionOk="0">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6698825" y="3903750"/>
              <a:ext cx="71925" cy="94175"/>
            </a:xfrm>
            <a:custGeom>
              <a:avLst/>
              <a:gdLst/>
              <a:ahLst/>
              <a:cxnLst/>
              <a:rect l="l" t="t" r="r" b="b"/>
              <a:pathLst>
                <a:path w="2877" h="3767" extrusionOk="0">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6914525" y="4080625"/>
              <a:ext cx="74775" cy="102750"/>
            </a:xfrm>
            <a:custGeom>
              <a:avLst/>
              <a:gdLst/>
              <a:ahLst/>
              <a:cxnLst/>
              <a:rect l="l" t="t" r="r" b="b"/>
              <a:pathLst>
                <a:path w="2991" h="4110" extrusionOk="0">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6775275" y="4081200"/>
              <a:ext cx="73075" cy="83350"/>
            </a:xfrm>
            <a:custGeom>
              <a:avLst/>
              <a:gdLst/>
              <a:ahLst/>
              <a:cxnLst/>
              <a:rect l="l" t="t" r="r" b="b"/>
              <a:pathLst>
                <a:path w="2923" h="3334" extrusionOk="0">
                  <a:moveTo>
                    <a:pt x="1" y="1"/>
                  </a:moveTo>
                  <a:cubicBezTo>
                    <a:pt x="92" y="1484"/>
                    <a:pt x="845" y="3242"/>
                    <a:pt x="2511" y="3333"/>
                  </a:cubicBezTo>
                  <a:cubicBezTo>
                    <a:pt x="2511" y="3333"/>
                    <a:pt x="2922" y="109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6641175" y="3937400"/>
              <a:ext cx="74225" cy="99325"/>
            </a:xfrm>
            <a:custGeom>
              <a:avLst/>
              <a:gdLst/>
              <a:ahLst/>
              <a:cxnLst/>
              <a:rect l="l" t="t" r="r" b="b"/>
              <a:pathLst>
                <a:path w="2969" h="3973" extrusionOk="0">
                  <a:moveTo>
                    <a:pt x="2146" y="1"/>
                  </a:moveTo>
                  <a:cubicBezTo>
                    <a:pt x="982" y="937"/>
                    <a:pt x="1" y="2557"/>
                    <a:pt x="891" y="3972"/>
                  </a:cubicBezTo>
                  <a:cubicBezTo>
                    <a:pt x="891" y="3972"/>
                    <a:pt x="2968" y="3014"/>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6507075" y="4121725"/>
              <a:ext cx="70225" cy="99875"/>
            </a:xfrm>
            <a:custGeom>
              <a:avLst/>
              <a:gdLst/>
              <a:ahLst/>
              <a:cxnLst/>
              <a:rect l="l" t="t" r="r" b="b"/>
              <a:pathLst>
                <a:path w="2809" h="3995" extrusionOk="0">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6676550" y="4015575"/>
              <a:ext cx="74800" cy="102750"/>
            </a:xfrm>
            <a:custGeom>
              <a:avLst/>
              <a:gdLst/>
              <a:ahLst/>
              <a:cxnLst/>
              <a:rect l="l" t="t" r="r" b="b"/>
              <a:pathLst>
                <a:path w="2992" h="4110" extrusionOk="0">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5489075" y="4390475"/>
              <a:ext cx="88475" cy="58050"/>
            </a:xfrm>
            <a:custGeom>
              <a:avLst/>
              <a:gdLst/>
              <a:ahLst/>
              <a:cxnLst/>
              <a:rect l="l" t="t" r="r" b="b"/>
              <a:pathLst>
                <a:path w="3539" h="2322" extrusionOk="0">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5629450" y="4298625"/>
              <a:ext cx="71350" cy="103300"/>
            </a:xfrm>
            <a:custGeom>
              <a:avLst/>
              <a:gdLst/>
              <a:ahLst/>
              <a:cxnLst/>
              <a:rect l="l" t="t" r="r" b="b"/>
              <a:pathLst>
                <a:path w="2854" h="4132" extrusionOk="0">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5301325" y="4530875"/>
              <a:ext cx="87925" cy="59500"/>
            </a:xfrm>
            <a:custGeom>
              <a:avLst/>
              <a:gdLst/>
              <a:ahLst/>
              <a:cxnLst/>
              <a:rect l="l" t="t" r="r" b="b"/>
              <a:pathLst>
                <a:path w="3517" h="2380" extrusionOk="0">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5427450" y="4656400"/>
              <a:ext cx="71925" cy="88475"/>
            </a:xfrm>
            <a:custGeom>
              <a:avLst/>
              <a:gdLst/>
              <a:ahLst/>
              <a:cxnLst/>
              <a:rect l="l" t="t" r="r" b="b"/>
              <a:pathLst>
                <a:path w="2877" h="3539" extrusionOk="0">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5390925" y="4448700"/>
              <a:ext cx="88475" cy="58050"/>
            </a:xfrm>
            <a:custGeom>
              <a:avLst/>
              <a:gdLst/>
              <a:ahLst/>
              <a:cxnLst/>
              <a:rect l="l" t="t" r="r" b="b"/>
              <a:pathLst>
                <a:path w="3539" h="2322" extrusionOk="0">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
            <p:cNvSpPr/>
            <p:nvPr/>
          </p:nvSpPr>
          <p:spPr>
            <a:xfrm>
              <a:off x="5692800" y="4463525"/>
              <a:ext cx="71350" cy="96475"/>
            </a:xfrm>
            <a:custGeom>
              <a:avLst/>
              <a:gdLst/>
              <a:ahLst/>
              <a:cxnLst/>
              <a:rect l="l" t="t" r="r" b="b"/>
              <a:pathLst>
                <a:path w="2854" h="3859" extrusionOk="0">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
            <p:cNvSpPr/>
            <p:nvPr/>
          </p:nvSpPr>
          <p:spPr>
            <a:xfrm>
              <a:off x="5545000" y="4558300"/>
              <a:ext cx="97600" cy="47375"/>
            </a:xfrm>
            <a:custGeom>
              <a:avLst/>
              <a:gdLst/>
              <a:ahLst/>
              <a:cxnLst/>
              <a:rect l="l" t="t" r="r" b="b"/>
              <a:pathLst>
                <a:path w="3904" h="1895" extrusionOk="0">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
            <p:cNvSpPr/>
            <p:nvPr/>
          </p:nvSpPr>
          <p:spPr>
            <a:xfrm>
              <a:off x="5388650" y="4481800"/>
              <a:ext cx="69075" cy="101025"/>
            </a:xfrm>
            <a:custGeom>
              <a:avLst/>
              <a:gdLst/>
              <a:ahLst/>
              <a:cxnLst/>
              <a:rect l="l" t="t" r="r" b="b"/>
              <a:pathLst>
                <a:path w="2763" h="4041" extrusionOk="0">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5348700" y="4732300"/>
              <a:ext cx="78775" cy="69050"/>
            </a:xfrm>
            <a:custGeom>
              <a:avLst/>
              <a:gdLst/>
              <a:ahLst/>
              <a:cxnLst/>
              <a:rect l="l" t="t" r="r" b="b"/>
              <a:pathLst>
                <a:path w="3151" h="2762" extrusionOk="0">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5457125" y="4534300"/>
              <a:ext cx="71350" cy="96450"/>
            </a:xfrm>
            <a:custGeom>
              <a:avLst/>
              <a:gdLst/>
              <a:ahLst/>
              <a:cxnLst/>
              <a:rect l="l" t="t" r="r" b="b"/>
              <a:pathLst>
                <a:path w="2854" h="3858" extrusionOk="0">
                  <a:moveTo>
                    <a:pt x="320" y="0"/>
                  </a:moveTo>
                  <a:cubicBezTo>
                    <a:pt x="0" y="1438"/>
                    <a:pt x="297" y="3333"/>
                    <a:pt x="1872" y="3858"/>
                  </a:cubicBezTo>
                  <a:cubicBezTo>
                    <a:pt x="1872" y="3858"/>
                    <a:pt x="2853" y="1803"/>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7169600" y="4340275"/>
              <a:ext cx="69050" cy="88475"/>
            </a:xfrm>
            <a:custGeom>
              <a:avLst/>
              <a:gdLst/>
              <a:ahLst/>
              <a:cxnLst/>
              <a:rect l="l" t="t" r="r" b="b"/>
              <a:pathLst>
                <a:path w="2762" h="3539" extrusionOk="0">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7225500" y="4488825"/>
              <a:ext cx="103325" cy="39450"/>
            </a:xfrm>
            <a:custGeom>
              <a:avLst/>
              <a:gdLst/>
              <a:ahLst/>
              <a:cxnLst/>
              <a:rect l="l" t="t" r="r" b="b"/>
              <a:pathLst>
                <a:path w="4133" h="1578" extrusionOk="0">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7028650" y="4152525"/>
              <a:ext cx="69050" cy="87350"/>
            </a:xfrm>
            <a:custGeom>
              <a:avLst/>
              <a:gdLst/>
              <a:ahLst/>
              <a:cxnLst/>
              <a:rect l="l" t="t" r="r" b="b"/>
              <a:pathLst>
                <a:path w="2762" h="3494" extrusionOk="0">
                  <a:moveTo>
                    <a:pt x="2762" y="1"/>
                  </a:moveTo>
                  <a:cubicBezTo>
                    <a:pt x="1392" y="594"/>
                    <a:pt x="0" y="1895"/>
                    <a:pt x="479" y="3493"/>
                  </a:cubicBezTo>
                  <a:cubicBezTo>
                    <a:pt x="479" y="3493"/>
                    <a:pt x="2739" y="3105"/>
                    <a:pt x="2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6883125" y="4279150"/>
              <a:ext cx="88475" cy="56750"/>
            </a:xfrm>
            <a:custGeom>
              <a:avLst/>
              <a:gdLst/>
              <a:ahLst/>
              <a:cxnLst/>
              <a:rect l="l" t="t" r="r" b="b"/>
              <a:pathLst>
                <a:path w="3539" h="2270" extrusionOk="0">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7111375" y="4241550"/>
              <a:ext cx="68500" cy="88475"/>
            </a:xfrm>
            <a:custGeom>
              <a:avLst/>
              <a:gdLst/>
              <a:ahLst/>
              <a:cxnLst/>
              <a:rect l="l" t="t" r="r" b="b"/>
              <a:pathLst>
                <a:path w="2740" h="3539" extrusionOk="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7067450" y="4548575"/>
              <a:ext cx="96450" cy="46975"/>
            </a:xfrm>
            <a:custGeom>
              <a:avLst/>
              <a:gdLst/>
              <a:ahLst/>
              <a:cxnLst/>
              <a:rect l="l" t="t" r="r" b="b"/>
              <a:pathLst>
                <a:path w="3858" h="1879" extrusionOk="0">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7009250" y="4396200"/>
              <a:ext cx="73050" cy="97025"/>
            </a:xfrm>
            <a:custGeom>
              <a:avLst/>
              <a:gdLst/>
              <a:ahLst/>
              <a:cxnLst/>
              <a:rect l="l" t="t" r="r" b="b"/>
              <a:pathLst>
                <a:path w="2922" h="3881" extrusionOk="0">
                  <a:moveTo>
                    <a:pt x="2305" y="0"/>
                  </a:moveTo>
                  <a:cubicBezTo>
                    <a:pt x="1073" y="845"/>
                    <a:pt x="0" y="2420"/>
                    <a:pt x="799" y="3881"/>
                  </a:cubicBezTo>
                  <a:cubicBezTo>
                    <a:pt x="799" y="3881"/>
                    <a:pt x="2922" y="303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7045200" y="4244500"/>
              <a:ext cx="101025" cy="41650"/>
            </a:xfrm>
            <a:custGeom>
              <a:avLst/>
              <a:gdLst/>
              <a:ahLst/>
              <a:cxnLst/>
              <a:rect l="l" t="t" r="r" b="b"/>
              <a:pathLst>
                <a:path w="4041" h="1666" extrusionOk="0">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6821500" y="4199325"/>
              <a:ext cx="74775" cy="78200"/>
            </a:xfrm>
            <a:custGeom>
              <a:avLst/>
              <a:gdLst/>
              <a:ahLst/>
              <a:cxnLst/>
              <a:rect l="l" t="t" r="r" b="b"/>
              <a:pathLst>
                <a:path w="2991" h="3128" extrusionOk="0">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6997250" y="4313100"/>
              <a:ext cx="97050" cy="46150"/>
            </a:xfrm>
            <a:custGeom>
              <a:avLst/>
              <a:gdLst/>
              <a:ahLst/>
              <a:cxnLst/>
              <a:rect l="l" t="t" r="r" b="b"/>
              <a:pathLst>
                <a:path w="3882" h="1846" extrusionOk="0">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5932450" y="4038400"/>
              <a:ext cx="71350" cy="93050"/>
            </a:xfrm>
            <a:custGeom>
              <a:avLst/>
              <a:gdLst/>
              <a:ahLst/>
              <a:cxnLst/>
              <a:rect l="l" t="t" r="r" b="b"/>
              <a:pathLst>
                <a:path w="2854" h="3722" extrusionOk="0">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6062550" y="4042975"/>
              <a:ext cx="72500" cy="96450"/>
            </a:xfrm>
            <a:custGeom>
              <a:avLst/>
              <a:gdLst/>
              <a:ahLst/>
              <a:cxnLst/>
              <a:rect l="l" t="t" r="r" b="b"/>
              <a:pathLst>
                <a:path w="2900" h="3858" extrusionOk="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5698500" y="4061800"/>
              <a:ext cx="71925" cy="93625"/>
            </a:xfrm>
            <a:custGeom>
              <a:avLst/>
              <a:gdLst/>
              <a:ahLst/>
              <a:cxnLst/>
              <a:rect l="l" t="t" r="r" b="b"/>
              <a:pathLst>
                <a:path w="2877" h="3745" extrusionOk="0">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6327900" y="3988200"/>
              <a:ext cx="73650" cy="104450"/>
            </a:xfrm>
            <a:custGeom>
              <a:avLst/>
              <a:gdLst/>
              <a:ahLst/>
              <a:cxnLst/>
              <a:rect l="l" t="t" r="r" b="b"/>
              <a:pathLst>
                <a:path w="2946" h="4178" extrusionOk="0">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5818325" y="4037850"/>
              <a:ext cx="71350" cy="93025"/>
            </a:xfrm>
            <a:custGeom>
              <a:avLst/>
              <a:gdLst/>
              <a:ahLst/>
              <a:cxnLst/>
              <a:rect l="l" t="t" r="r" b="b"/>
              <a:pathLst>
                <a:path w="2854" h="3721" extrusionOk="0">
                  <a:moveTo>
                    <a:pt x="160" y="0"/>
                  </a:moveTo>
                  <a:cubicBezTo>
                    <a:pt x="1" y="1461"/>
                    <a:pt x="434" y="3333"/>
                    <a:pt x="2055" y="3721"/>
                  </a:cubicBezTo>
                  <a:cubicBezTo>
                    <a:pt x="2055" y="3721"/>
                    <a:pt x="2854" y="1575"/>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5995800" y="4117725"/>
              <a:ext cx="74775" cy="103300"/>
            </a:xfrm>
            <a:custGeom>
              <a:avLst/>
              <a:gdLst/>
              <a:ahLst/>
              <a:cxnLst/>
              <a:rect l="l" t="t" r="r" b="b"/>
              <a:pathLst>
                <a:path w="2991" h="4132" extrusionOk="0">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5932450" y="4225000"/>
              <a:ext cx="73650" cy="82775"/>
            </a:xfrm>
            <a:custGeom>
              <a:avLst/>
              <a:gdLst/>
              <a:ahLst/>
              <a:cxnLst/>
              <a:rect l="l" t="t" r="r" b="b"/>
              <a:pathLst>
                <a:path w="2946" h="3311" extrusionOk="0">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5776100" y="4136550"/>
              <a:ext cx="74200" cy="100475"/>
            </a:xfrm>
            <a:custGeom>
              <a:avLst/>
              <a:gdLst/>
              <a:ahLst/>
              <a:cxnLst/>
              <a:rect l="l" t="t" r="r" b="b"/>
              <a:pathLst>
                <a:path w="2968" h="4019" extrusionOk="0">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6203500" y="4032700"/>
              <a:ext cx="70225" cy="99325"/>
            </a:xfrm>
            <a:custGeom>
              <a:avLst/>
              <a:gdLst/>
              <a:ahLst/>
              <a:cxnLst/>
              <a:rect l="l" t="t" r="r" b="b"/>
              <a:pathLst>
                <a:path w="2809" h="3973" extrusionOk="0">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5894800" y="4126275"/>
              <a:ext cx="74775" cy="103325"/>
            </a:xfrm>
            <a:custGeom>
              <a:avLst/>
              <a:gdLst/>
              <a:ahLst/>
              <a:cxnLst/>
              <a:rect l="l" t="t" r="r" b="b"/>
              <a:pathLst>
                <a:path w="2991" h="4133" extrusionOk="0">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5"/>
          <p:cNvGrpSpPr/>
          <p:nvPr/>
        </p:nvGrpSpPr>
        <p:grpSpPr>
          <a:xfrm>
            <a:off x="-1688225" y="2214638"/>
            <a:ext cx="2711800" cy="3077000"/>
            <a:chOff x="4675" y="5263075"/>
            <a:chExt cx="2711800" cy="3077000"/>
          </a:xfrm>
        </p:grpSpPr>
        <p:sp>
          <p:nvSpPr>
            <p:cNvPr id="658" name="Google Shape;658;p5"/>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5"/>
            <p:cNvGrpSpPr/>
            <p:nvPr/>
          </p:nvGrpSpPr>
          <p:grpSpPr>
            <a:xfrm>
              <a:off x="4675" y="5345475"/>
              <a:ext cx="2711800" cy="2994600"/>
              <a:chOff x="4675" y="5345475"/>
              <a:chExt cx="2711800" cy="2994600"/>
            </a:xfrm>
          </p:grpSpPr>
          <p:sp>
            <p:nvSpPr>
              <p:cNvPr id="662" name="Google Shape;662;p5"/>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98B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5"/>
              <p:cNvGrpSpPr/>
              <p:nvPr/>
            </p:nvGrpSpPr>
            <p:grpSpPr>
              <a:xfrm>
                <a:off x="4675" y="5593050"/>
                <a:ext cx="2711800" cy="2747025"/>
                <a:chOff x="4675" y="3688050"/>
                <a:chExt cx="2711800" cy="2747025"/>
              </a:xfrm>
            </p:grpSpPr>
            <p:sp>
              <p:nvSpPr>
                <p:cNvPr id="691" name="Google Shape;691;p5"/>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 name="Google Shape;703;p5"/>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4" name="Google Shape;704;p5"/>
          <p:cNvSpPr/>
          <p:nvPr/>
        </p:nvSpPr>
        <p:spPr>
          <a:xfrm>
            <a:off x="7943282" y="970340"/>
            <a:ext cx="359276" cy="3474249"/>
          </a:xfrm>
          <a:custGeom>
            <a:avLst/>
            <a:gdLst/>
            <a:ahLst/>
            <a:cxnLst/>
            <a:rect l="l" t="t" r="r" b="b"/>
            <a:pathLst>
              <a:path w="9246" h="89410" extrusionOk="0">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751788" y="2205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6019763" y="-5195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flipH="1">
            <a:off x="6275803" y="-51948"/>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flipH="1">
            <a:off x="9033555" y="-51947"/>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8447713" y="139797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txBox="1">
            <a:spLocks noGrp="1"/>
          </p:cNvSpPr>
          <p:nvPr>
            <p:ph type="title" idx="4"/>
          </p:nvPr>
        </p:nvSpPr>
        <p:spPr>
          <a:xfrm>
            <a:off x="713225" y="539500"/>
            <a:ext cx="60786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0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11"/>
        <p:cNvGrpSpPr/>
        <p:nvPr/>
      </p:nvGrpSpPr>
      <p:grpSpPr>
        <a:xfrm>
          <a:off x="0" y="0"/>
          <a:ext cx="0" cy="0"/>
          <a:chOff x="0" y="0"/>
          <a:chExt cx="0" cy="0"/>
        </a:xfrm>
      </p:grpSpPr>
      <p:sp>
        <p:nvSpPr>
          <p:cNvPr id="712" name="Google Shape;712;p6"/>
          <p:cNvSpPr/>
          <p:nvPr/>
        </p:nvSpPr>
        <p:spPr>
          <a:xfrm flipH="1">
            <a:off x="8461517" y="2914951"/>
            <a:ext cx="2980883" cy="2228602"/>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flipH="1">
            <a:off x="8454148" y="2893350"/>
            <a:ext cx="2166384" cy="2119566"/>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1268135" y="2332479"/>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 name="Google Shape;715;p6"/>
          <p:cNvGrpSpPr/>
          <p:nvPr/>
        </p:nvGrpSpPr>
        <p:grpSpPr>
          <a:xfrm>
            <a:off x="-1170101" y="3238849"/>
            <a:ext cx="2506462" cy="1803274"/>
            <a:chOff x="4827150" y="2632375"/>
            <a:chExt cx="1863125" cy="1340425"/>
          </a:xfrm>
        </p:grpSpPr>
        <p:sp>
          <p:nvSpPr>
            <p:cNvPr id="716" name="Google Shape;716;p6"/>
            <p:cNvSpPr/>
            <p:nvPr/>
          </p:nvSpPr>
          <p:spPr>
            <a:xfrm>
              <a:off x="5790375" y="3391875"/>
              <a:ext cx="716725" cy="580925"/>
            </a:xfrm>
            <a:custGeom>
              <a:avLst/>
              <a:gdLst/>
              <a:ahLst/>
              <a:cxnLst/>
              <a:rect l="l" t="t" r="r" b="b"/>
              <a:pathLst>
                <a:path w="28669" h="23237" extrusionOk="0">
                  <a:moveTo>
                    <a:pt x="14038" y="1"/>
                  </a:moveTo>
                  <a:cubicBezTo>
                    <a:pt x="13307" y="1028"/>
                    <a:pt x="10774" y="1964"/>
                    <a:pt x="9701" y="2808"/>
                  </a:cubicBezTo>
                  <a:cubicBezTo>
                    <a:pt x="8309" y="3927"/>
                    <a:pt x="7008" y="5182"/>
                    <a:pt x="5844" y="6529"/>
                  </a:cubicBezTo>
                  <a:cubicBezTo>
                    <a:pt x="4314" y="8332"/>
                    <a:pt x="0" y="13011"/>
                    <a:pt x="2602" y="15317"/>
                  </a:cubicBezTo>
                  <a:cubicBezTo>
                    <a:pt x="2968" y="15636"/>
                    <a:pt x="3447" y="15796"/>
                    <a:pt x="3881" y="16001"/>
                  </a:cubicBezTo>
                  <a:cubicBezTo>
                    <a:pt x="6551" y="17302"/>
                    <a:pt x="7715" y="20407"/>
                    <a:pt x="8651" y="23237"/>
                  </a:cubicBezTo>
                  <a:cubicBezTo>
                    <a:pt x="12280" y="22712"/>
                    <a:pt x="15316" y="20247"/>
                    <a:pt x="18146" y="17873"/>
                  </a:cubicBezTo>
                  <a:cubicBezTo>
                    <a:pt x="20429" y="15933"/>
                    <a:pt x="22734" y="13993"/>
                    <a:pt x="25040" y="12075"/>
                  </a:cubicBezTo>
                  <a:cubicBezTo>
                    <a:pt x="25747" y="11459"/>
                    <a:pt x="26455" y="10866"/>
                    <a:pt x="27003" y="10112"/>
                  </a:cubicBezTo>
                  <a:cubicBezTo>
                    <a:pt x="28121" y="8606"/>
                    <a:pt x="28418" y="6666"/>
                    <a:pt x="28669" y="4794"/>
                  </a:cubicBezTo>
                  <a:lnTo>
                    <a:pt x="28669" y="4794"/>
                  </a:lnTo>
                  <a:cubicBezTo>
                    <a:pt x="27779" y="7716"/>
                    <a:pt x="25702" y="10158"/>
                    <a:pt x="23282" y="12007"/>
                  </a:cubicBezTo>
                  <a:cubicBezTo>
                    <a:pt x="20863" y="13856"/>
                    <a:pt x="18055" y="15180"/>
                    <a:pt x="15270" y="16412"/>
                  </a:cubicBezTo>
                  <a:cubicBezTo>
                    <a:pt x="19082" y="14198"/>
                    <a:pt x="22392" y="11094"/>
                    <a:pt x="24857" y="7442"/>
                  </a:cubicBezTo>
                  <a:lnTo>
                    <a:pt x="24857" y="7442"/>
                  </a:lnTo>
                  <a:cubicBezTo>
                    <a:pt x="23305" y="8857"/>
                    <a:pt x="21639" y="10204"/>
                    <a:pt x="19676" y="10934"/>
                  </a:cubicBezTo>
                  <a:cubicBezTo>
                    <a:pt x="22118" y="9062"/>
                    <a:pt x="23944" y="6392"/>
                    <a:pt x="24834" y="3447"/>
                  </a:cubicBezTo>
                  <a:lnTo>
                    <a:pt x="24834" y="3447"/>
                  </a:lnTo>
                  <a:cubicBezTo>
                    <a:pt x="21296" y="8606"/>
                    <a:pt x="15202" y="11299"/>
                    <a:pt x="9359" y="13491"/>
                  </a:cubicBezTo>
                  <a:cubicBezTo>
                    <a:pt x="10842" y="12098"/>
                    <a:pt x="12531" y="10889"/>
                    <a:pt x="14357" y="9976"/>
                  </a:cubicBezTo>
                  <a:lnTo>
                    <a:pt x="14357" y="9976"/>
                  </a:lnTo>
                  <a:cubicBezTo>
                    <a:pt x="11641" y="10843"/>
                    <a:pt x="9039" y="12121"/>
                    <a:pt x="6665" y="13742"/>
                  </a:cubicBezTo>
                  <a:cubicBezTo>
                    <a:pt x="10409" y="8697"/>
                    <a:pt x="16161" y="5228"/>
                    <a:pt x="22346" y="4246"/>
                  </a:cubicBezTo>
                  <a:cubicBezTo>
                    <a:pt x="22297" y="4246"/>
                    <a:pt x="22247" y="4246"/>
                    <a:pt x="22198" y="4246"/>
                  </a:cubicBezTo>
                  <a:cubicBezTo>
                    <a:pt x="15597" y="4246"/>
                    <a:pt x="9937" y="8775"/>
                    <a:pt x="4908" y="13080"/>
                  </a:cubicBezTo>
                  <a:cubicBezTo>
                    <a:pt x="8172" y="8515"/>
                    <a:pt x="12919" y="5251"/>
                    <a:pt x="17553" y="2101"/>
                  </a:cubicBezTo>
                  <a:lnTo>
                    <a:pt x="17553" y="2101"/>
                  </a:lnTo>
                  <a:cubicBezTo>
                    <a:pt x="12440" y="3995"/>
                    <a:pt x="7829" y="7282"/>
                    <a:pt x="4383" y="11528"/>
                  </a:cubicBezTo>
                  <a:cubicBezTo>
                    <a:pt x="5775" y="6666"/>
                    <a:pt x="11139" y="4155"/>
                    <a:pt x="14038"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 name="Google Shape;717;p6"/>
            <p:cNvGrpSpPr/>
            <p:nvPr/>
          </p:nvGrpSpPr>
          <p:grpSpPr>
            <a:xfrm>
              <a:off x="4827150" y="2632375"/>
              <a:ext cx="1863125" cy="1274825"/>
              <a:chOff x="4827150" y="2632375"/>
              <a:chExt cx="1863125" cy="1274825"/>
            </a:xfrm>
          </p:grpSpPr>
          <p:sp>
            <p:nvSpPr>
              <p:cNvPr id="718" name="Google Shape;718;p6"/>
              <p:cNvSpPr/>
              <p:nvPr/>
            </p:nvSpPr>
            <p:spPr>
              <a:xfrm>
                <a:off x="4844825" y="2822325"/>
                <a:ext cx="721875" cy="658025"/>
              </a:xfrm>
              <a:custGeom>
                <a:avLst/>
                <a:gdLst/>
                <a:ahLst/>
                <a:cxnLst/>
                <a:rect l="l" t="t" r="r" b="b"/>
                <a:pathLst>
                  <a:path w="28875" h="26321" extrusionOk="0">
                    <a:moveTo>
                      <a:pt x="11429" y="1"/>
                    </a:moveTo>
                    <a:cubicBezTo>
                      <a:pt x="7192" y="1"/>
                      <a:pt x="3314" y="2893"/>
                      <a:pt x="1" y="5710"/>
                    </a:cubicBezTo>
                    <a:cubicBezTo>
                      <a:pt x="2146" y="4203"/>
                      <a:pt x="4383" y="2856"/>
                      <a:pt x="6711" y="1647"/>
                    </a:cubicBezTo>
                    <a:lnTo>
                      <a:pt x="6711" y="1647"/>
                    </a:lnTo>
                    <a:cubicBezTo>
                      <a:pt x="5456" y="2377"/>
                      <a:pt x="4315" y="3290"/>
                      <a:pt x="3333" y="4363"/>
                    </a:cubicBezTo>
                    <a:cubicBezTo>
                      <a:pt x="5890" y="2468"/>
                      <a:pt x="9040" y="1441"/>
                      <a:pt x="12189" y="1441"/>
                    </a:cubicBezTo>
                    <a:cubicBezTo>
                      <a:pt x="9496" y="1761"/>
                      <a:pt x="6917" y="3153"/>
                      <a:pt x="5205" y="5253"/>
                    </a:cubicBezTo>
                    <a:cubicBezTo>
                      <a:pt x="7807" y="3328"/>
                      <a:pt x="11055" y="2266"/>
                      <a:pt x="14315" y="2266"/>
                    </a:cubicBezTo>
                    <a:cubicBezTo>
                      <a:pt x="14573" y="2266"/>
                      <a:pt x="14831" y="2272"/>
                      <a:pt x="15088" y="2286"/>
                    </a:cubicBezTo>
                    <a:cubicBezTo>
                      <a:pt x="12440" y="3016"/>
                      <a:pt x="9975" y="4454"/>
                      <a:pt x="8012" y="6371"/>
                    </a:cubicBezTo>
                    <a:cubicBezTo>
                      <a:pt x="10646" y="4837"/>
                      <a:pt x="13675" y="4018"/>
                      <a:pt x="16707" y="4018"/>
                    </a:cubicBezTo>
                    <a:cubicBezTo>
                      <a:pt x="17012" y="4018"/>
                      <a:pt x="17317" y="4027"/>
                      <a:pt x="17622" y="4043"/>
                    </a:cubicBezTo>
                    <a:cubicBezTo>
                      <a:pt x="13490" y="4157"/>
                      <a:pt x="9450" y="6120"/>
                      <a:pt x="6780" y="9293"/>
                    </a:cubicBezTo>
                    <a:cubicBezTo>
                      <a:pt x="9893" y="7156"/>
                      <a:pt x="13542" y="5302"/>
                      <a:pt x="17197" y="5302"/>
                    </a:cubicBezTo>
                    <a:cubicBezTo>
                      <a:pt x="18071" y="5302"/>
                      <a:pt x="18946" y="5408"/>
                      <a:pt x="19813" y="5641"/>
                    </a:cubicBezTo>
                    <a:cubicBezTo>
                      <a:pt x="15933" y="5892"/>
                      <a:pt x="12167" y="7513"/>
                      <a:pt x="9291" y="10115"/>
                    </a:cubicBezTo>
                    <a:cubicBezTo>
                      <a:pt x="12160" y="8486"/>
                      <a:pt x="15451" y="7622"/>
                      <a:pt x="18747" y="7622"/>
                    </a:cubicBezTo>
                    <a:cubicBezTo>
                      <a:pt x="19515" y="7622"/>
                      <a:pt x="20283" y="7669"/>
                      <a:pt x="21046" y="7764"/>
                    </a:cubicBezTo>
                    <a:cubicBezTo>
                      <a:pt x="19973" y="7992"/>
                      <a:pt x="18900" y="8198"/>
                      <a:pt x="17804" y="8426"/>
                    </a:cubicBezTo>
                    <a:cubicBezTo>
                      <a:pt x="19197" y="8449"/>
                      <a:pt x="20566" y="8654"/>
                      <a:pt x="21913" y="9042"/>
                    </a:cubicBezTo>
                    <a:cubicBezTo>
                      <a:pt x="18832" y="9247"/>
                      <a:pt x="15819" y="10046"/>
                      <a:pt x="13034" y="11347"/>
                    </a:cubicBezTo>
                    <a:cubicBezTo>
                      <a:pt x="14019" y="11136"/>
                      <a:pt x="15027" y="11032"/>
                      <a:pt x="16036" y="11032"/>
                    </a:cubicBezTo>
                    <a:cubicBezTo>
                      <a:pt x="18182" y="11032"/>
                      <a:pt x="20330" y="11504"/>
                      <a:pt x="22255" y="12420"/>
                    </a:cubicBezTo>
                    <a:cubicBezTo>
                      <a:pt x="21000" y="12352"/>
                      <a:pt x="19745" y="12283"/>
                      <a:pt x="18466" y="12192"/>
                    </a:cubicBezTo>
                    <a:lnTo>
                      <a:pt x="18466" y="12192"/>
                    </a:lnTo>
                    <a:cubicBezTo>
                      <a:pt x="18854" y="12466"/>
                      <a:pt x="19220" y="12740"/>
                      <a:pt x="19585" y="13014"/>
                    </a:cubicBezTo>
                    <a:cubicBezTo>
                      <a:pt x="18809" y="12968"/>
                      <a:pt x="18033" y="12900"/>
                      <a:pt x="17279" y="12831"/>
                    </a:cubicBezTo>
                    <a:lnTo>
                      <a:pt x="17279" y="12831"/>
                    </a:lnTo>
                    <a:cubicBezTo>
                      <a:pt x="19516" y="13653"/>
                      <a:pt x="21753" y="14520"/>
                      <a:pt x="23944" y="15456"/>
                    </a:cubicBezTo>
                    <a:cubicBezTo>
                      <a:pt x="22205" y="14864"/>
                      <a:pt x="20367" y="14568"/>
                      <a:pt x="18540" y="14568"/>
                    </a:cubicBezTo>
                    <a:cubicBezTo>
                      <a:pt x="18042" y="14568"/>
                      <a:pt x="17545" y="14590"/>
                      <a:pt x="17051" y="14634"/>
                    </a:cubicBezTo>
                    <a:cubicBezTo>
                      <a:pt x="21183" y="17693"/>
                      <a:pt x="27711" y="20751"/>
                      <a:pt x="28875" y="26321"/>
                    </a:cubicBezTo>
                    <a:cubicBezTo>
                      <a:pt x="27802" y="21185"/>
                      <a:pt x="26569" y="16072"/>
                      <a:pt x="25131" y="11005"/>
                    </a:cubicBezTo>
                    <a:cubicBezTo>
                      <a:pt x="24721" y="9521"/>
                      <a:pt x="24287" y="8015"/>
                      <a:pt x="23374" y="6760"/>
                    </a:cubicBezTo>
                    <a:cubicBezTo>
                      <a:pt x="22552" y="5595"/>
                      <a:pt x="21365" y="4728"/>
                      <a:pt x="20224" y="3884"/>
                    </a:cubicBezTo>
                    <a:cubicBezTo>
                      <a:pt x="17941" y="2217"/>
                      <a:pt x="15522" y="505"/>
                      <a:pt x="12737" y="95"/>
                    </a:cubicBezTo>
                    <a:cubicBezTo>
                      <a:pt x="12297" y="31"/>
                      <a:pt x="11861" y="1"/>
                      <a:pt x="1142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4827150" y="3079700"/>
                <a:ext cx="721875" cy="658000"/>
              </a:xfrm>
              <a:custGeom>
                <a:avLst/>
                <a:gdLst/>
                <a:ahLst/>
                <a:cxnLst/>
                <a:rect l="l" t="t" r="r" b="b"/>
                <a:pathLst>
                  <a:path w="28875" h="26320" extrusionOk="0">
                    <a:moveTo>
                      <a:pt x="11428" y="0"/>
                    </a:moveTo>
                    <a:cubicBezTo>
                      <a:pt x="7191" y="0"/>
                      <a:pt x="3314" y="2890"/>
                      <a:pt x="0" y="5686"/>
                    </a:cubicBezTo>
                    <a:cubicBezTo>
                      <a:pt x="2146" y="4179"/>
                      <a:pt x="4383" y="2833"/>
                      <a:pt x="6711" y="1623"/>
                    </a:cubicBezTo>
                    <a:lnTo>
                      <a:pt x="6711" y="1623"/>
                    </a:lnTo>
                    <a:cubicBezTo>
                      <a:pt x="5455" y="2353"/>
                      <a:pt x="4314" y="3266"/>
                      <a:pt x="3333" y="4339"/>
                    </a:cubicBezTo>
                    <a:cubicBezTo>
                      <a:pt x="5862" y="2488"/>
                      <a:pt x="8972" y="1440"/>
                      <a:pt x="12088" y="1440"/>
                    </a:cubicBezTo>
                    <a:cubicBezTo>
                      <a:pt x="12122" y="1440"/>
                      <a:pt x="12155" y="1440"/>
                      <a:pt x="12189" y="1440"/>
                    </a:cubicBezTo>
                    <a:cubicBezTo>
                      <a:pt x="9495" y="1737"/>
                      <a:pt x="6916" y="3130"/>
                      <a:pt x="5204" y="5229"/>
                    </a:cubicBezTo>
                    <a:cubicBezTo>
                      <a:pt x="7806" y="3305"/>
                      <a:pt x="11055" y="2242"/>
                      <a:pt x="14315" y="2242"/>
                    </a:cubicBezTo>
                    <a:cubicBezTo>
                      <a:pt x="14572" y="2242"/>
                      <a:pt x="14830" y="2249"/>
                      <a:pt x="15088" y="2262"/>
                    </a:cubicBezTo>
                    <a:cubicBezTo>
                      <a:pt x="12440" y="3015"/>
                      <a:pt x="9975" y="4431"/>
                      <a:pt x="8012" y="6348"/>
                    </a:cubicBezTo>
                    <a:cubicBezTo>
                      <a:pt x="10673" y="4818"/>
                      <a:pt x="13739" y="4000"/>
                      <a:pt x="16802" y="4000"/>
                    </a:cubicBezTo>
                    <a:cubicBezTo>
                      <a:pt x="17075" y="4000"/>
                      <a:pt x="17348" y="4007"/>
                      <a:pt x="17621" y="4020"/>
                    </a:cubicBezTo>
                    <a:cubicBezTo>
                      <a:pt x="13490" y="4134"/>
                      <a:pt x="9450" y="6097"/>
                      <a:pt x="6779" y="9270"/>
                    </a:cubicBezTo>
                    <a:cubicBezTo>
                      <a:pt x="9874" y="7133"/>
                      <a:pt x="13534" y="5278"/>
                      <a:pt x="17195" y="5278"/>
                    </a:cubicBezTo>
                    <a:cubicBezTo>
                      <a:pt x="18070" y="5278"/>
                      <a:pt x="18945" y="5384"/>
                      <a:pt x="19812" y="5617"/>
                    </a:cubicBezTo>
                    <a:cubicBezTo>
                      <a:pt x="15932" y="5869"/>
                      <a:pt x="12166" y="7489"/>
                      <a:pt x="9290" y="10091"/>
                    </a:cubicBezTo>
                    <a:cubicBezTo>
                      <a:pt x="12160" y="8462"/>
                      <a:pt x="15450" y="7599"/>
                      <a:pt x="18747" y="7599"/>
                    </a:cubicBezTo>
                    <a:cubicBezTo>
                      <a:pt x="19514" y="7599"/>
                      <a:pt x="20282" y="7645"/>
                      <a:pt x="21045" y="7740"/>
                    </a:cubicBezTo>
                    <a:cubicBezTo>
                      <a:pt x="19972" y="7968"/>
                      <a:pt x="18899" y="8174"/>
                      <a:pt x="17804" y="8402"/>
                    </a:cubicBezTo>
                    <a:cubicBezTo>
                      <a:pt x="19196" y="8425"/>
                      <a:pt x="20566" y="8630"/>
                      <a:pt x="21890" y="9018"/>
                    </a:cubicBezTo>
                    <a:cubicBezTo>
                      <a:pt x="18831" y="9247"/>
                      <a:pt x="15818" y="10023"/>
                      <a:pt x="13033" y="11324"/>
                    </a:cubicBezTo>
                    <a:cubicBezTo>
                      <a:pt x="14015" y="11113"/>
                      <a:pt x="15020" y="11009"/>
                      <a:pt x="16025" y="11009"/>
                    </a:cubicBezTo>
                    <a:cubicBezTo>
                      <a:pt x="18175" y="11009"/>
                      <a:pt x="20326" y="11486"/>
                      <a:pt x="22255" y="12419"/>
                    </a:cubicBezTo>
                    <a:cubicBezTo>
                      <a:pt x="20999" y="12328"/>
                      <a:pt x="19744" y="12260"/>
                      <a:pt x="18466" y="12168"/>
                    </a:cubicBezTo>
                    <a:lnTo>
                      <a:pt x="18466" y="12168"/>
                    </a:lnTo>
                    <a:cubicBezTo>
                      <a:pt x="18831" y="12442"/>
                      <a:pt x="19219" y="12716"/>
                      <a:pt x="19584" y="12990"/>
                    </a:cubicBezTo>
                    <a:cubicBezTo>
                      <a:pt x="18808" y="12944"/>
                      <a:pt x="18032" y="12876"/>
                      <a:pt x="17256" y="12830"/>
                    </a:cubicBezTo>
                    <a:lnTo>
                      <a:pt x="17256" y="12830"/>
                    </a:lnTo>
                    <a:cubicBezTo>
                      <a:pt x="19516" y="13629"/>
                      <a:pt x="21730" y="14496"/>
                      <a:pt x="23944" y="15432"/>
                    </a:cubicBezTo>
                    <a:cubicBezTo>
                      <a:pt x="22204" y="14840"/>
                      <a:pt x="20366" y="14545"/>
                      <a:pt x="18540" y="14545"/>
                    </a:cubicBezTo>
                    <a:cubicBezTo>
                      <a:pt x="18042" y="14545"/>
                      <a:pt x="17545" y="14567"/>
                      <a:pt x="17051" y="14611"/>
                    </a:cubicBezTo>
                    <a:cubicBezTo>
                      <a:pt x="21182" y="17692"/>
                      <a:pt x="27710" y="20728"/>
                      <a:pt x="28874" y="26320"/>
                    </a:cubicBezTo>
                    <a:cubicBezTo>
                      <a:pt x="27801" y="21161"/>
                      <a:pt x="26569" y="16049"/>
                      <a:pt x="25131" y="10981"/>
                    </a:cubicBezTo>
                    <a:cubicBezTo>
                      <a:pt x="24720" y="9498"/>
                      <a:pt x="24286" y="7991"/>
                      <a:pt x="23373" y="6736"/>
                    </a:cubicBezTo>
                    <a:cubicBezTo>
                      <a:pt x="22529" y="5572"/>
                      <a:pt x="21365" y="4727"/>
                      <a:pt x="20223" y="3883"/>
                    </a:cubicBezTo>
                    <a:cubicBezTo>
                      <a:pt x="17941" y="2216"/>
                      <a:pt x="15521" y="482"/>
                      <a:pt x="12737" y="94"/>
                    </a:cubicBezTo>
                    <a:cubicBezTo>
                      <a:pt x="12297" y="30"/>
                      <a:pt x="11860" y="0"/>
                      <a:pt x="11428"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5487350" y="2892125"/>
                <a:ext cx="1202925" cy="1015075"/>
              </a:xfrm>
              <a:custGeom>
                <a:avLst/>
                <a:gdLst/>
                <a:ahLst/>
                <a:cxnLst/>
                <a:rect l="l" t="t" r="r" b="b"/>
                <a:pathLst>
                  <a:path w="48117" h="40603" extrusionOk="0">
                    <a:moveTo>
                      <a:pt x="30003" y="1"/>
                    </a:moveTo>
                    <a:cubicBezTo>
                      <a:pt x="29773" y="1"/>
                      <a:pt x="29542" y="7"/>
                      <a:pt x="29309" y="19"/>
                    </a:cubicBezTo>
                    <a:cubicBezTo>
                      <a:pt x="24926" y="270"/>
                      <a:pt x="20909" y="2712"/>
                      <a:pt x="17097" y="5086"/>
                    </a:cubicBezTo>
                    <a:cubicBezTo>
                      <a:pt x="15157" y="6296"/>
                      <a:pt x="13217" y="7528"/>
                      <a:pt x="11710" y="9309"/>
                    </a:cubicBezTo>
                    <a:cubicBezTo>
                      <a:pt x="10113" y="11226"/>
                      <a:pt x="9177" y="13645"/>
                      <a:pt x="8287" y="16019"/>
                    </a:cubicBezTo>
                    <a:cubicBezTo>
                      <a:pt x="5251" y="24099"/>
                      <a:pt x="2489" y="32317"/>
                      <a:pt x="1" y="40602"/>
                    </a:cubicBezTo>
                    <a:cubicBezTo>
                      <a:pt x="2694" y="31609"/>
                      <a:pt x="13308" y="27637"/>
                      <a:pt x="20247" y="23232"/>
                    </a:cubicBezTo>
                    <a:cubicBezTo>
                      <a:pt x="18670" y="22919"/>
                      <a:pt x="17062" y="22762"/>
                      <a:pt x="15452" y="22762"/>
                    </a:cubicBezTo>
                    <a:cubicBezTo>
                      <a:pt x="13427" y="22762"/>
                      <a:pt x="11399" y="23010"/>
                      <a:pt x="9428" y="23506"/>
                    </a:cubicBezTo>
                    <a:cubicBezTo>
                      <a:pt x="12989" y="22296"/>
                      <a:pt x="16572" y="21223"/>
                      <a:pt x="20179" y="20242"/>
                    </a:cubicBezTo>
                    <a:cubicBezTo>
                      <a:pt x="18992" y="20219"/>
                      <a:pt x="17782" y="20196"/>
                      <a:pt x="16572" y="20173"/>
                    </a:cubicBezTo>
                    <a:cubicBezTo>
                      <a:pt x="17188" y="19785"/>
                      <a:pt x="17805" y="19397"/>
                      <a:pt x="18421" y="19009"/>
                    </a:cubicBezTo>
                    <a:cubicBezTo>
                      <a:pt x="16458" y="18941"/>
                      <a:pt x="14495" y="18872"/>
                      <a:pt x="12509" y="18804"/>
                    </a:cubicBezTo>
                    <a:cubicBezTo>
                      <a:pt x="14992" y="17838"/>
                      <a:pt x="17631" y="17357"/>
                      <a:pt x="20266" y="17357"/>
                    </a:cubicBezTo>
                    <a:cubicBezTo>
                      <a:pt x="22550" y="17357"/>
                      <a:pt x="24831" y="17718"/>
                      <a:pt x="27003" y="18439"/>
                    </a:cubicBezTo>
                    <a:cubicBezTo>
                      <a:pt x="22895" y="15882"/>
                      <a:pt x="18353" y="14125"/>
                      <a:pt x="13628" y="13303"/>
                    </a:cubicBezTo>
                    <a:cubicBezTo>
                      <a:pt x="15179" y="12986"/>
                      <a:pt x="16755" y="12828"/>
                      <a:pt x="18328" y="12828"/>
                    </a:cubicBezTo>
                    <a:cubicBezTo>
                      <a:pt x="18907" y="12828"/>
                      <a:pt x="19487" y="12849"/>
                      <a:pt x="20064" y="12892"/>
                    </a:cubicBezTo>
                    <a:cubicBezTo>
                      <a:pt x="18444" y="12367"/>
                      <a:pt x="16800" y="11842"/>
                      <a:pt x="15157" y="11317"/>
                    </a:cubicBezTo>
                    <a:cubicBezTo>
                      <a:pt x="15450" y="11308"/>
                      <a:pt x="15742" y="11303"/>
                      <a:pt x="16035" y="11303"/>
                    </a:cubicBezTo>
                    <a:cubicBezTo>
                      <a:pt x="22087" y="11303"/>
                      <a:pt x="28107" y="13322"/>
                      <a:pt x="33006" y="17024"/>
                    </a:cubicBezTo>
                    <a:cubicBezTo>
                      <a:pt x="28966" y="12276"/>
                      <a:pt x="23397" y="9058"/>
                      <a:pt x="17417" y="8030"/>
                    </a:cubicBezTo>
                    <a:cubicBezTo>
                      <a:pt x="18285" y="7873"/>
                      <a:pt x="19149" y="7799"/>
                      <a:pt x="20007" y="7799"/>
                    </a:cubicBezTo>
                    <a:cubicBezTo>
                      <a:pt x="26238" y="7799"/>
                      <a:pt x="32169" y="11709"/>
                      <a:pt x="37024" y="16042"/>
                    </a:cubicBezTo>
                    <a:cubicBezTo>
                      <a:pt x="33417" y="10427"/>
                      <a:pt x="27460" y="6570"/>
                      <a:pt x="21069" y="5748"/>
                    </a:cubicBezTo>
                    <a:lnTo>
                      <a:pt x="21069" y="5748"/>
                    </a:lnTo>
                    <a:cubicBezTo>
                      <a:pt x="26273" y="5976"/>
                      <a:pt x="31386" y="7848"/>
                      <a:pt x="35608" y="11066"/>
                    </a:cubicBezTo>
                    <a:cubicBezTo>
                      <a:pt x="32869" y="7597"/>
                      <a:pt x="29286" y="4881"/>
                      <a:pt x="25314" y="3237"/>
                    </a:cubicBezTo>
                    <a:lnTo>
                      <a:pt x="25314" y="3237"/>
                    </a:lnTo>
                    <a:cubicBezTo>
                      <a:pt x="30770" y="3488"/>
                      <a:pt x="36111" y="5794"/>
                      <a:pt x="40151" y="9674"/>
                    </a:cubicBezTo>
                    <a:cubicBezTo>
                      <a:pt x="37823" y="5930"/>
                      <a:pt x="34079" y="3260"/>
                      <a:pt x="29925" y="2324"/>
                    </a:cubicBezTo>
                    <a:lnTo>
                      <a:pt x="29925" y="2324"/>
                    </a:lnTo>
                    <a:cubicBezTo>
                      <a:pt x="34832" y="2803"/>
                      <a:pt x="39557" y="4995"/>
                      <a:pt x="43186" y="8487"/>
                    </a:cubicBezTo>
                    <a:cubicBezTo>
                      <a:pt x="41840" y="6570"/>
                      <a:pt x="40219" y="4903"/>
                      <a:pt x="38393" y="3511"/>
                    </a:cubicBezTo>
                    <a:lnTo>
                      <a:pt x="38393" y="3511"/>
                    </a:lnTo>
                    <a:cubicBezTo>
                      <a:pt x="41794" y="5839"/>
                      <a:pt x="45058" y="8418"/>
                      <a:pt x="48117" y="11203"/>
                    </a:cubicBezTo>
                    <a:cubicBezTo>
                      <a:pt x="43119" y="5741"/>
                      <a:pt x="37157" y="1"/>
                      <a:pt x="30003"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5487350" y="2632375"/>
                <a:ext cx="733300" cy="1193775"/>
              </a:xfrm>
              <a:custGeom>
                <a:avLst/>
                <a:gdLst/>
                <a:ahLst/>
                <a:cxnLst/>
                <a:rect l="l" t="t" r="r" b="b"/>
                <a:pathLst>
                  <a:path w="29332" h="47751" extrusionOk="0">
                    <a:moveTo>
                      <a:pt x="20521" y="5570"/>
                    </a:moveTo>
                    <a:cubicBezTo>
                      <a:pt x="20400" y="5614"/>
                      <a:pt x="20279" y="5659"/>
                      <a:pt x="20158" y="5705"/>
                    </a:cubicBezTo>
                    <a:lnTo>
                      <a:pt x="20158" y="5705"/>
                    </a:lnTo>
                    <a:cubicBezTo>
                      <a:pt x="20279" y="5660"/>
                      <a:pt x="20400" y="5615"/>
                      <a:pt x="20521" y="5570"/>
                    </a:cubicBezTo>
                    <a:close/>
                    <a:moveTo>
                      <a:pt x="22781" y="0"/>
                    </a:moveTo>
                    <a:cubicBezTo>
                      <a:pt x="17074" y="115"/>
                      <a:pt x="11688" y="2717"/>
                      <a:pt x="9770" y="6277"/>
                    </a:cubicBezTo>
                    <a:cubicBezTo>
                      <a:pt x="10820" y="4109"/>
                      <a:pt x="12806" y="2146"/>
                      <a:pt x="15431" y="662"/>
                    </a:cubicBezTo>
                    <a:lnTo>
                      <a:pt x="15431" y="662"/>
                    </a:lnTo>
                    <a:cubicBezTo>
                      <a:pt x="11477" y="2290"/>
                      <a:pt x="8406" y="4825"/>
                      <a:pt x="6754" y="7712"/>
                    </a:cubicBezTo>
                    <a:lnTo>
                      <a:pt x="6754" y="7712"/>
                    </a:lnTo>
                    <a:cubicBezTo>
                      <a:pt x="7488" y="6105"/>
                      <a:pt x="8419" y="4539"/>
                      <a:pt x="9542" y="3036"/>
                    </a:cubicBezTo>
                    <a:lnTo>
                      <a:pt x="9542" y="3036"/>
                    </a:lnTo>
                    <a:cubicBezTo>
                      <a:pt x="5296" y="6848"/>
                      <a:pt x="2763" y="11459"/>
                      <a:pt x="2306" y="16184"/>
                    </a:cubicBezTo>
                    <a:cubicBezTo>
                      <a:pt x="2078" y="14791"/>
                      <a:pt x="1850" y="13376"/>
                      <a:pt x="1644" y="11984"/>
                    </a:cubicBezTo>
                    <a:cubicBezTo>
                      <a:pt x="412" y="18786"/>
                      <a:pt x="206" y="25702"/>
                      <a:pt x="982" y="32549"/>
                    </a:cubicBezTo>
                    <a:cubicBezTo>
                      <a:pt x="1302" y="35288"/>
                      <a:pt x="1279" y="37320"/>
                      <a:pt x="2535" y="39922"/>
                    </a:cubicBezTo>
                    <a:cubicBezTo>
                      <a:pt x="2945" y="40789"/>
                      <a:pt x="3425" y="41634"/>
                      <a:pt x="3904" y="42478"/>
                    </a:cubicBezTo>
                    <a:cubicBezTo>
                      <a:pt x="1759" y="41428"/>
                      <a:pt x="823" y="39625"/>
                      <a:pt x="1" y="37959"/>
                    </a:cubicBezTo>
                    <a:lnTo>
                      <a:pt x="1" y="37959"/>
                    </a:lnTo>
                    <a:cubicBezTo>
                      <a:pt x="115" y="38575"/>
                      <a:pt x="229" y="39191"/>
                      <a:pt x="343" y="39808"/>
                    </a:cubicBezTo>
                    <a:cubicBezTo>
                      <a:pt x="412" y="40219"/>
                      <a:pt x="503" y="40652"/>
                      <a:pt x="686" y="41063"/>
                    </a:cubicBezTo>
                    <a:cubicBezTo>
                      <a:pt x="1165" y="42136"/>
                      <a:pt x="2329" y="43026"/>
                      <a:pt x="3516" y="43825"/>
                    </a:cubicBezTo>
                    <a:cubicBezTo>
                      <a:pt x="5707" y="45309"/>
                      <a:pt x="8127" y="46610"/>
                      <a:pt x="10752" y="47751"/>
                    </a:cubicBezTo>
                    <a:cubicBezTo>
                      <a:pt x="11094" y="46222"/>
                      <a:pt x="11003" y="45240"/>
                      <a:pt x="11688" y="43779"/>
                    </a:cubicBezTo>
                    <a:cubicBezTo>
                      <a:pt x="13171" y="40561"/>
                      <a:pt x="16298" y="37708"/>
                      <a:pt x="20452" y="35790"/>
                    </a:cubicBezTo>
                    <a:cubicBezTo>
                      <a:pt x="20347" y="35788"/>
                      <a:pt x="20242" y="35786"/>
                      <a:pt x="20137" y="35786"/>
                    </a:cubicBezTo>
                    <a:cubicBezTo>
                      <a:pt x="18460" y="35786"/>
                      <a:pt x="16783" y="36128"/>
                      <a:pt x="15408" y="36772"/>
                    </a:cubicBezTo>
                    <a:cubicBezTo>
                      <a:pt x="17234" y="34421"/>
                      <a:pt x="20863" y="32755"/>
                      <a:pt x="24812" y="32458"/>
                    </a:cubicBezTo>
                    <a:cubicBezTo>
                      <a:pt x="24410" y="32433"/>
                      <a:pt x="24007" y="32421"/>
                      <a:pt x="23604" y="32421"/>
                    </a:cubicBezTo>
                    <a:cubicBezTo>
                      <a:pt x="21378" y="32421"/>
                      <a:pt x="19167" y="32793"/>
                      <a:pt x="17234" y="33508"/>
                    </a:cubicBezTo>
                    <a:cubicBezTo>
                      <a:pt x="19129" y="31659"/>
                      <a:pt x="21502" y="29993"/>
                      <a:pt x="24219" y="28646"/>
                    </a:cubicBezTo>
                    <a:lnTo>
                      <a:pt x="24219" y="28646"/>
                    </a:lnTo>
                    <a:lnTo>
                      <a:pt x="22530" y="28829"/>
                    </a:lnTo>
                    <a:cubicBezTo>
                      <a:pt x="23831" y="27893"/>
                      <a:pt x="25132" y="26957"/>
                      <a:pt x="26433" y="25998"/>
                    </a:cubicBezTo>
                    <a:lnTo>
                      <a:pt x="26433" y="25998"/>
                    </a:lnTo>
                    <a:cubicBezTo>
                      <a:pt x="18878" y="26820"/>
                      <a:pt x="13947" y="31568"/>
                      <a:pt x="9907" y="35882"/>
                    </a:cubicBezTo>
                    <a:cubicBezTo>
                      <a:pt x="11322" y="31043"/>
                      <a:pt x="14860" y="26478"/>
                      <a:pt x="20019" y="22917"/>
                    </a:cubicBezTo>
                    <a:lnTo>
                      <a:pt x="20019" y="22917"/>
                    </a:lnTo>
                    <a:cubicBezTo>
                      <a:pt x="16869" y="24766"/>
                      <a:pt x="13742" y="26592"/>
                      <a:pt x="10592" y="28418"/>
                    </a:cubicBezTo>
                    <a:cubicBezTo>
                      <a:pt x="11870" y="25085"/>
                      <a:pt x="14312" y="21936"/>
                      <a:pt x="17668" y="19288"/>
                    </a:cubicBezTo>
                    <a:lnTo>
                      <a:pt x="17668" y="19288"/>
                    </a:lnTo>
                    <a:cubicBezTo>
                      <a:pt x="15750" y="20406"/>
                      <a:pt x="13856" y="21547"/>
                      <a:pt x="11939" y="22666"/>
                    </a:cubicBezTo>
                    <a:cubicBezTo>
                      <a:pt x="13148" y="19288"/>
                      <a:pt x="16960" y="16366"/>
                      <a:pt x="21822" y="15088"/>
                    </a:cubicBezTo>
                    <a:lnTo>
                      <a:pt x="21822" y="15088"/>
                    </a:lnTo>
                    <a:cubicBezTo>
                      <a:pt x="18101" y="16001"/>
                      <a:pt x="14176" y="17005"/>
                      <a:pt x="11779" y="19105"/>
                    </a:cubicBezTo>
                    <a:cubicBezTo>
                      <a:pt x="10318" y="20383"/>
                      <a:pt x="9565" y="21936"/>
                      <a:pt x="8834" y="23465"/>
                    </a:cubicBezTo>
                    <a:cubicBezTo>
                      <a:pt x="7853" y="25496"/>
                      <a:pt x="6871" y="27528"/>
                      <a:pt x="5913" y="29582"/>
                    </a:cubicBezTo>
                    <a:cubicBezTo>
                      <a:pt x="6324" y="28144"/>
                      <a:pt x="6734" y="26706"/>
                      <a:pt x="7145" y="25291"/>
                    </a:cubicBezTo>
                    <a:lnTo>
                      <a:pt x="7145" y="25291"/>
                    </a:lnTo>
                    <a:cubicBezTo>
                      <a:pt x="4269" y="28098"/>
                      <a:pt x="2603" y="31431"/>
                      <a:pt x="2375" y="34809"/>
                    </a:cubicBezTo>
                    <a:cubicBezTo>
                      <a:pt x="594" y="30563"/>
                      <a:pt x="3060" y="25976"/>
                      <a:pt x="6666" y="22255"/>
                    </a:cubicBezTo>
                    <a:cubicBezTo>
                      <a:pt x="7899" y="21000"/>
                      <a:pt x="9245" y="19790"/>
                      <a:pt x="10067" y="18375"/>
                    </a:cubicBezTo>
                    <a:cubicBezTo>
                      <a:pt x="10729" y="17256"/>
                      <a:pt x="11003" y="16047"/>
                      <a:pt x="11596" y="14905"/>
                    </a:cubicBezTo>
                    <a:cubicBezTo>
                      <a:pt x="13468" y="11299"/>
                      <a:pt x="18672" y="8560"/>
                      <a:pt x="24378" y="8172"/>
                    </a:cubicBezTo>
                    <a:lnTo>
                      <a:pt x="24378" y="8172"/>
                    </a:lnTo>
                    <a:cubicBezTo>
                      <a:pt x="17919" y="8354"/>
                      <a:pt x="11756" y="10979"/>
                      <a:pt x="8812" y="14791"/>
                    </a:cubicBezTo>
                    <a:cubicBezTo>
                      <a:pt x="10775" y="10998"/>
                      <a:pt x="14899" y="7706"/>
                      <a:pt x="20158" y="5705"/>
                    </a:cubicBezTo>
                    <a:lnTo>
                      <a:pt x="20158" y="5705"/>
                    </a:lnTo>
                    <a:cubicBezTo>
                      <a:pt x="17222" y="6800"/>
                      <a:pt x="14306" y="7875"/>
                      <a:pt x="11368" y="8971"/>
                    </a:cubicBezTo>
                    <a:cubicBezTo>
                      <a:pt x="15294" y="5958"/>
                      <a:pt x="20840" y="3881"/>
                      <a:pt x="26775" y="3264"/>
                    </a:cubicBezTo>
                    <a:cubicBezTo>
                      <a:pt x="26225" y="3225"/>
                      <a:pt x="25672" y="3205"/>
                      <a:pt x="25119" y="3205"/>
                    </a:cubicBezTo>
                    <a:cubicBezTo>
                      <a:pt x="21244" y="3205"/>
                      <a:pt x="17366" y="4169"/>
                      <a:pt x="14449" y="5867"/>
                    </a:cubicBezTo>
                    <a:cubicBezTo>
                      <a:pt x="16298" y="4200"/>
                      <a:pt x="18261" y="2488"/>
                      <a:pt x="21069" y="1621"/>
                    </a:cubicBezTo>
                    <a:cubicBezTo>
                      <a:pt x="22059" y="1310"/>
                      <a:pt x="23183" y="1149"/>
                      <a:pt x="24290" y="1149"/>
                    </a:cubicBezTo>
                    <a:cubicBezTo>
                      <a:pt x="26350" y="1149"/>
                      <a:pt x="28352" y="1704"/>
                      <a:pt x="29332" y="2876"/>
                    </a:cubicBezTo>
                    <a:cubicBezTo>
                      <a:pt x="28302" y="1413"/>
                      <a:pt x="25813" y="636"/>
                      <a:pt x="23338" y="636"/>
                    </a:cubicBezTo>
                    <a:cubicBezTo>
                      <a:pt x="22686" y="636"/>
                      <a:pt x="22034" y="690"/>
                      <a:pt x="21411" y="799"/>
                    </a:cubicBezTo>
                    <a:cubicBezTo>
                      <a:pt x="18444" y="1324"/>
                      <a:pt x="16093" y="2854"/>
                      <a:pt x="14290" y="4520"/>
                    </a:cubicBezTo>
                    <a:cubicBezTo>
                      <a:pt x="15933" y="2283"/>
                      <a:pt x="19151" y="571"/>
                      <a:pt x="22781"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5341850" y="3063775"/>
                <a:ext cx="452525" cy="688925"/>
              </a:xfrm>
              <a:custGeom>
                <a:avLst/>
                <a:gdLst/>
                <a:ahLst/>
                <a:cxnLst/>
                <a:rect l="l" t="t" r="r" b="b"/>
                <a:pathLst>
                  <a:path w="18101" h="27557" extrusionOk="0">
                    <a:moveTo>
                      <a:pt x="17873" y="9245"/>
                    </a:moveTo>
                    <a:cubicBezTo>
                      <a:pt x="17872" y="9246"/>
                      <a:pt x="17872" y="9247"/>
                      <a:pt x="17871" y="9249"/>
                    </a:cubicBezTo>
                    <a:lnTo>
                      <a:pt x="17871" y="9249"/>
                    </a:lnTo>
                    <a:cubicBezTo>
                      <a:pt x="17872" y="9247"/>
                      <a:pt x="17872" y="9246"/>
                      <a:pt x="17873" y="9245"/>
                    </a:cubicBezTo>
                    <a:close/>
                    <a:moveTo>
                      <a:pt x="5524" y="0"/>
                    </a:moveTo>
                    <a:lnTo>
                      <a:pt x="5524" y="0"/>
                    </a:lnTo>
                    <a:cubicBezTo>
                      <a:pt x="4132" y="1301"/>
                      <a:pt x="2694" y="2671"/>
                      <a:pt x="2055" y="4451"/>
                    </a:cubicBezTo>
                    <a:cubicBezTo>
                      <a:pt x="1758" y="5319"/>
                      <a:pt x="1667" y="6254"/>
                      <a:pt x="1575" y="7190"/>
                    </a:cubicBezTo>
                    <a:cubicBezTo>
                      <a:pt x="1279" y="10203"/>
                      <a:pt x="982" y="13193"/>
                      <a:pt x="685" y="16206"/>
                    </a:cubicBezTo>
                    <a:cubicBezTo>
                      <a:pt x="320" y="19904"/>
                      <a:pt x="1" y="23807"/>
                      <a:pt x="1644" y="27094"/>
                    </a:cubicBezTo>
                    <a:cubicBezTo>
                      <a:pt x="3388" y="26568"/>
                      <a:pt x="5267" y="26050"/>
                      <a:pt x="7056" y="26050"/>
                    </a:cubicBezTo>
                    <a:cubicBezTo>
                      <a:pt x="8217" y="26050"/>
                      <a:pt x="9339" y="26268"/>
                      <a:pt x="10363" y="26843"/>
                    </a:cubicBezTo>
                    <a:cubicBezTo>
                      <a:pt x="10797" y="27071"/>
                      <a:pt x="11185" y="27391"/>
                      <a:pt x="11664" y="27482"/>
                    </a:cubicBezTo>
                    <a:cubicBezTo>
                      <a:pt x="11872" y="27532"/>
                      <a:pt x="12073" y="27556"/>
                      <a:pt x="12266" y="27556"/>
                    </a:cubicBezTo>
                    <a:cubicBezTo>
                      <a:pt x="15235" y="27556"/>
                      <a:pt x="16518" y="21930"/>
                      <a:pt x="17097" y="19744"/>
                    </a:cubicBezTo>
                    <a:cubicBezTo>
                      <a:pt x="17576" y="18009"/>
                      <a:pt x="17873" y="16229"/>
                      <a:pt x="17987" y="14449"/>
                    </a:cubicBezTo>
                    <a:cubicBezTo>
                      <a:pt x="18101" y="13081"/>
                      <a:pt x="17418" y="10460"/>
                      <a:pt x="17871" y="9249"/>
                    </a:cubicBezTo>
                    <a:lnTo>
                      <a:pt x="17871" y="9249"/>
                    </a:lnTo>
                    <a:cubicBezTo>
                      <a:pt x="16070" y="14041"/>
                      <a:pt x="17050" y="19882"/>
                      <a:pt x="13787" y="23830"/>
                    </a:cubicBezTo>
                    <a:cubicBezTo>
                      <a:pt x="15339" y="18557"/>
                      <a:pt x="15453" y="12874"/>
                      <a:pt x="14107" y="7578"/>
                    </a:cubicBezTo>
                    <a:lnTo>
                      <a:pt x="14107" y="7578"/>
                    </a:lnTo>
                    <a:cubicBezTo>
                      <a:pt x="14129" y="13216"/>
                      <a:pt x="14129" y="18991"/>
                      <a:pt x="12212" y="24309"/>
                    </a:cubicBezTo>
                    <a:cubicBezTo>
                      <a:pt x="12920" y="17644"/>
                      <a:pt x="13445" y="10317"/>
                      <a:pt x="9587" y="4885"/>
                    </a:cubicBezTo>
                    <a:lnTo>
                      <a:pt x="9587" y="4885"/>
                    </a:lnTo>
                    <a:cubicBezTo>
                      <a:pt x="12326" y="10523"/>
                      <a:pt x="12714" y="17279"/>
                      <a:pt x="10660" y="23236"/>
                    </a:cubicBezTo>
                    <a:cubicBezTo>
                      <a:pt x="10637" y="20360"/>
                      <a:pt x="10226" y="17484"/>
                      <a:pt x="9405" y="14745"/>
                    </a:cubicBezTo>
                    <a:lnTo>
                      <a:pt x="9405" y="14745"/>
                    </a:lnTo>
                    <a:cubicBezTo>
                      <a:pt x="9678" y="16777"/>
                      <a:pt x="9656" y="18854"/>
                      <a:pt x="9336" y="20908"/>
                    </a:cubicBezTo>
                    <a:cubicBezTo>
                      <a:pt x="7807" y="14814"/>
                      <a:pt x="6574" y="8263"/>
                      <a:pt x="8857" y="2374"/>
                    </a:cubicBezTo>
                    <a:lnTo>
                      <a:pt x="8857" y="2374"/>
                    </a:lnTo>
                    <a:cubicBezTo>
                      <a:pt x="6894" y="4816"/>
                      <a:pt x="5730" y="7852"/>
                      <a:pt x="5570" y="10956"/>
                    </a:cubicBezTo>
                    <a:cubicBezTo>
                      <a:pt x="5068" y="8902"/>
                      <a:pt x="5228" y="6757"/>
                      <a:pt x="5524" y="4680"/>
                    </a:cubicBezTo>
                    <a:lnTo>
                      <a:pt x="5524" y="4680"/>
                    </a:lnTo>
                    <a:cubicBezTo>
                      <a:pt x="3881" y="8811"/>
                      <a:pt x="3196" y="13307"/>
                      <a:pt x="3538" y="17713"/>
                    </a:cubicBezTo>
                    <a:cubicBezTo>
                      <a:pt x="2968" y="14700"/>
                      <a:pt x="2466" y="11664"/>
                      <a:pt x="2625" y="8605"/>
                    </a:cubicBezTo>
                    <a:cubicBezTo>
                      <a:pt x="2762" y="5547"/>
                      <a:pt x="3607" y="2443"/>
                      <a:pt x="5524"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3" name="Google Shape;723;p6"/>
          <p:cNvSpPr/>
          <p:nvPr/>
        </p:nvSpPr>
        <p:spPr>
          <a:xfrm>
            <a:off x="-2049325" y="4166897"/>
            <a:ext cx="11295184" cy="1185913"/>
          </a:xfrm>
          <a:custGeom>
            <a:avLst/>
            <a:gdLst/>
            <a:ahLst/>
            <a:cxnLst/>
            <a:rect l="l" t="t" r="r" b="b"/>
            <a:pathLst>
              <a:path w="285340" h="81213" extrusionOk="0">
                <a:moveTo>
                  <a:pt x="285339" y="1"/>
                </a:moveTo>
                <a:cubicBezTo>
                  <a:pt x="285111" y="92"/>
                  <a:pt x="284906" y="206"/>
                  <a:pt x="284677" y="320"/>
                </a:cubicBezTo>
                <a:cubicBezTo>
                  <a:pt x="281208" y="2078"/>
                  <a:pt x="277739" y="3835"/>
                  <a:pt x="274292" y="5593"/>
                </a:cubicBezTo>
                <a:cubicBezTo>
                  <a:pt x="267992" y="8788"/>
                  <a:pt x="261715" y="11961"/>
                  <a:pt x="255438" y="15157"/>
                </a:cubicBezTo>
                <a:cubicBezTo>
                  <a:pt x="248180" y="18831"/>
                  <a:pt x="240921" y="22506"/>
                  <a:pt x="233663" y="26181"/>
                </a:cubicBezTo>
                <a:cubicBezTo>
                  <a:pt x="227249" y="29422"/>
                  <a:pt x="220858" y="32686"/>
                  <a:pt x="214444" y="35928"/>
                </a:cubicBezTo>
                <a:cubicBezTo>
                  <a:pt x="212778" y="36772"/>
                  <a:pt x="211111" y="37617"/>
                  <a:pt x="209445" y="38461"/>
                </a:cubicBezTo>
                <a:cubicBezTo>
                  <a:pt x="208669" y="38849"/>
                  <a:pt x="207802" y="39192"/>
                  <a:pt x="207071" y="39671"/>
                </a:cubicBezTo>
                <a:cubicBezTo>
                  <a:pt x="206250" y="40219"/>
                  <a:pt x="205679" y="41155"/>
                  <a:pt x="204789" y="41588"/>
                </a:cubicBezTo>
                <a:cubicBezTo>
                  <a:pt x="203648" y="42136"/>
                  <a:pt x="202118" y="42159"/>
                  <a:pt x="200886" y="42341"/>
                </a:cubicBezTo>
                <a:cubicBezTo>
                  <a:pt x="197987" y="42798"/>
                  <a:pt x="195088" y="43186"/>
                  <a:pt x="192166" y="43528"/>
                </a:cubicBezTo>
                <a:cubicBezTo>
                  <a:pt x="186346" y="44168"/>
                  <a:pt x="180503" y="44578"/>
                  <a:pt x="174659" y="44738"/>
                </a:cubicBezTo>
                <a:cubicBezTo>
                  <a:pt x="175539" y="45039"/>
                  <a:pt x="176468" y="45109"/>
                  <a:pt x="177412" y="45109"/>
                </a:cubicBezTo>
                <a:cubicBezTo>
                  <a:pt x="178243" y="45109"/>
                  <a:pt x="179086" y="45055"/>
                  <a:pt x="179916" y="45055"/>
                </a:cubicBezTo>
                <a:cubicBezTo>
                  <a:pt x="181004" y="45055"/>
                  <a:pt x="182069" y="45149"/>
                  <a:pt x="183059" y="45583"/>
                </a:cubicBezTo>
                <a:cubicBezTo>
                  <a:pt x="182100" y="45765"/>
                  <a:pt x="181142" y="45948"/>
                  <a:pt x="180183" y="46108"/>
                </a:cubicBezTo>
                <a:cubicBezTo>
                  <a:pt x="180480" y="45925"/>
                  <a:pt x="180777" y="45720"/>
                  <a:pt x="181073" y="45514"/>
                </a:cubicBezTo>
                <a:lnTo>
                  <a:pt x="181073" y="45514"/>
                </a:lnTo>
                <a:cubicBezTo>
                  <a:pt x="178879" y="45992"/>
                  <a:pt x="176634" y="46228"/>
                  <a:pt x="174391" y="46228"/>
                </a:cubicBezTo>
                <a:cubicBezTo>
                  <a:pt x="172668" y="46228"/>
                  <a:pt x="170946" y="46089"/>
                  <a:pt x="169250" y="45811"/>
                </a:cubicBezTo>
                <a:cubicBezTo>
                  <a:pt x="170300" y="45651"/>
                  <a:pt x="171373" y="45514"/>
                  <a:pt x="172423" y="45354"/>
                </a:cubicBezTo>
                <a:cubicBezTo>
                  <a:pt x="172103" y="45103"/>
                  <a:pt x="171669" y="44966"/>
                  <a:pt x="171258" y="44966"/>
                </a:cubicBezTo>
                <a:cubicBezTo>
                  <a:pt x="172035" y="44670"/>
                  <a:pt x="172833" y="44396"/>
                  <a:pt x="173632" y="44190"/>
                </a:cubicBezTo>
                <a:cubicBezTo>
                  <a:pt x="171064" y="43745"/>
                  <a:pt x="168434" y="43608"/>
                  <a:pt x="165800" y="43608"/>
                </a:cubicBezTo>
                <a:cubicBezTo>
                  <a:pt x="163167" y="43608"/>
                  <a:pt x="160531" y="43745"/>
                  <a:pt x="157951" y="43848"/>
                </a:cubicBezTo>
                <a:cubicBezTo>
                  <a:pt x="155189" y="43985"/>
                  <a:pt x="152450" y="44099"/>
                  <a:pt x="149689" y="44236"/>
                </a:cubicBezTo>
                <a:cubicBezTo>
                  <a:pt x="144188" y="44487"/>
                  <a:pt x="138687" y="44738"/>
                  <a:pt x="133186" y="45035"/>
                </a:cubicBezTo>
                <a:cubicBezTo>
                  <a:pt x="128895" y="45263"/>
                  <a:pt x="124604" y="45491"/>
                  <a:pt x="120312" y="45834"/>
                </a:cubicBezTo>
                <a:cubicBezTo>
                  <a:pt x="119034" y="45925"/>
                  <a:pt x="117779" y="46016"/>
                  <a:pt x="116501" y="46153"/>
                </a:cubicBezTo>
                <a:cubicBezTo>
                  <a:pt x="116158" y="46199"/>
                  <a:pt x="115268" y="46176"/>
                  <a:pt x="114971" y="46450"/>
                </a:cubicBezTo>
                <a:cubicBezTo>
                  <a:pt x="114576" y="46853"/>
                  <a:pt x="111963" y="46988"/>
                  <a:pt x="108656" y="46988"/>
                </a:cubicBezTo>
                <a:cubicBezTo>
                  <a:pt x="102042" y="46988"/>
                  <a:pt x="92648" y="46450"/>
                  <a:pt x="92648" y="46450"/>
                </a:cubicBezTo>
                <a:lnTo>
                  <a:pt x="51951" y="31294"/>
                </a:lnTo>
                <a:lnTo>
                  <a:pt x="23" y="31659"/>
                </a:lnTo>
                <a:lnTo>
                  <a:pt x="0" y="81167"/>
                </a:lnTo>
                <a:lnTo>
                  <a:pt x="285339" y="81213"/>
                </a:lnTo>
                <a:lnTo>
                  <a:pt x="285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6"/>
          <p:cNvGrpSpPr/>
          <p:nvPr/>
        </p:nvGrpSpPr>
        <p:grpSpPr>
          <a:xfrm>
            <a:off x="7859450" y="-116966"/>
            <a:ext cx="3349039" cy="5081332"/>
            <a:chOff x="-8979" y="-3697236"/>
            <a:chExt cx="3349039" cy="4572010"/>
          </a:xfrm>
        </p:grpSpPr>
        <p:sp>
          <p:nvSpPr>
            <p:cNvPr id="725" name="Google Shape;725;p6"/>
            <p:cNvSpPr/>
            <p:nvPr/>
          </p:nvSpPr>
          <p:spPr>
            <a:xfrm>
              <a:off x="-8979" y="-3697236"/>
              <a:ext cx="3349039" cy="4572010"/>
            </a:xfrm>
            <a:custGeom>
              <a:avLst/>
              <a:gdLst/>
              <a:ahLst/>
              <a:cxnLst/>
              <a:rect l="l" t="t" r="r" b="b"/>
              <a:pathLst>
                <a:path w="114949" h="156925" extrusionOk="0">
                  <a:moveTo>
                    <a:pt x="4" y="150666"/>
                  </a:moveTo>
                  <a:cubicBezTo>
                    <a:pt x="3" y="150668"/>
                    <a:pt x="2" y="150669"/>
                    <a:pt x="0" y="150670"/>
                  </a:cubicBezTo>
                  <a:lnTo>
                    <a:pt x="0" y="150670"/>
                  </a:lnTo>
                  <a:cubicBezTo>
                    <a:pt x="0" y="150670"/>
                    <a:pt x="2" y="150669"/>
                    <a:pt x="4" y="150666"/>
                  </a:cubicBezTo>
                  <a:close/>
                  <a:moveTo>
                    <a:pt x="0" y="1"/>
                  </a:moveTo>
                  <a:lnTo>
                    <a:pt x="14837" y="29400"/>
                  </a:lnTo>
                  <a:cubicBezTo>
                    <a:pt x="14837" y="29400"/>
                    <a:pt x="35174" y="47340"/>
                    <a:pt x="35174" y="47340"/>
                  </a:cubicBezTo>
                  <a:cubicBezTo>
                    <a:pt x="36315" y="48368"/>
                    <a:pt x="37023" y="51517"/>
                    <a:pt x="37639" y="52887"/>
                  </a:cubicBezTo>
                  <a:cubicBezTo>
                    <a:pt x="38826" y="55535"/>
                    <a:pt x="41474" y="59369"/>
                    <a:pt x="40721" y="62359"/>
                  </a:cubicBezTo>
                  <a:cubicBezTo>
                    <a:pt x="40219" y="64345"/>
                    <a:pt x="38119" y="65601"/>
                    <a:pt x="36818" y="67084"/>
                  </a:cubicBezTo>
                  <a:cubicBezTo>
                    <a:pt x="35402" y="68659"/>
                    <a:pt x="34010" y="70257"/>
                    <a:pt x="32618" y="71855"/>
                  </a:cubicBezTo>
                  <a:cubicBezTo>
                    <a:pt x="30655" y="74137"/>
                    <a:pt x="28463" y="76351"/>
                    <a:pt x="26797" y="78862"/>
                  </a:cubicBezTo>
                  <a:cubicBezTo>
                    <a:pt x="24903" y="81692"/>
                    <a:pt x="23761" y="85276"/>
                    <a:pt x="22597" y="88449"/>
                  </a:cubicBezTo>
                  <a:cubicBezTo>
                    <a:pt x="21821" y="90503"/>
                    <a:pt x="21776" y="91736"/>
                    <a:pt x="21707" y="93881"/>
                  </a:cubicBezTo>
                  <a:cubicBezTo>
                    <a:pt x="21593" y="97716"/>
                    <a:pt x="19767" y="101299"/>
                    <a:pt x="19082" y="105065"/>
                  </a:cubicBezTo>
                  <a:cubicBezTo>
                    <a:pt x="18398" y="108832"/>
                    <a:pt x="18146" y="112735"/>
                    <a:pt x="17781" y="116501"/>
                  </a:cubicBezTo>
                  <a:cubicBezTo>
                    <a:pt x="17667" y="117665"/>
                    <a:pt x="17553" y="118829"/>
                    <a:pt x="17530" y="119993"/>
                  </a:cubicBezTo>
                  <a:cubicBezTo>
                    <a:pt x="17462" y="123303"/>
                    <a:pt x="20132" y="128187"/>
                    <a:pt x="18032" y="131109"/>
                  </a:cubicBezTo>
                  <a:cubicBezTo>
                    <a:pt x="16024" y="133917"/>
                    <a:pt x="11253" y="139897"/>
                    <a:pt x="10043" y="140696"/>
                  </a:cubicBezTo>
                  <a:cubicBezTo>
                    <a:pt x="8871" y="141485"/>
                    <a:pt x="217" y="150446"/>
                    <a:pt x="4" y="150666"/>
                  </a:cubicBezTo>
                  <a:lnTo>
                    <a:pt x="4" y="150666"/>
                  </a:lnTo>
                  <a:cubicBezTo>
                    <a:pt x="220" y="150449"/>
                    <a:pt x="1220" y="150412"/>
                    <a:pt x="2115" y="150412"/>
                  </a:cubicBezTo>
                  <a:cubicBezTo>
                    <a:pt x="2575" y="150412"/>
                    <a:pt x="3007" y="150422"/>
                    <a:pt x="3290" y="150422"/>
                  </a:cubicBezTo>
                  <a:cubicBezTo>
                    <a:pt x="3371" y="150422"/>
                    <a:pt x="3439" y="150421"/>
                    <a:pt x="3493" y="150419"/>
                  </a:cubicBezTo>
                  <a:cubicBezTo>
                    <a:pt x="3645" y="150414"/>
                    <a:pt x="3797" y="150412"/>
                    <a:pt x="3951" y="150412"/>
                  </a:cubicBezTo>
                  <a:cubicBezTo>
                    <a:pt x="5176" y="150412"/>
                    <a:pt x="6432" y="150556"/>
                    <a:pt x="7670" y="150556"/>
                  </a:cubicBezTo>
                  <a:cubicBezTo>
                    <a:pt x="7813" y="150557"/>
                    <a:pt x="7956" y="150558"/>
                    <a:pt x="8100" y="150558"/>
                  </a:cubicBezTo>
                  <a:cubicBezTo>
                    <a:pt x="10652" y="150558"/>
                    <a:pt x="13218" y="150358"/>
                    <a:pt x="15681" y="149666"/>
                  </a:cubicBezTo>
                  <a:cubicBezTo>
                    <a:pt x="17484" y="149187"/>
                    <a:pt x="19562" y="149118"/>
                    <a:pt x="21433" y="149050"/>
                  </a:cubicBezTo>
                  <a:cubicBezTo>
                    <a:pt x="21675" y="149038"/>
                    <a:pt x="21917" y="149032"/>
                    <a:pt x="22158" y="149032"/>
                  </a:cubicBezTo>
                  <a:cubicBezTo>
                    <a:pt x="23836" y="149032"/>
                    <a:pt x="25506" y="149325"/>
                    <a:pt x="27003" y="150123"/>
                  </a:cubicBezTo>
                  <a:cubicBezTo>
                    <a:pt x="30974" y="152177"/>
                    <a:pt x="35357" y="153501"/>
                    <a:pt x="39557" y="155053"/>
                  </a:cubicBezTo>
                  <a:cubicBezTo>
                    <a:pt x="41537" y="155783"/>
                    <a:pt x="43865" y="155977"/>
                    <a:pt x="46205" y="155977"/>
                  </a:cubicBezTo>
                  <a:cubicBezTo>
                    <a:pt x="48476" y="155977"/>
                    <a:pt x="50760" y="155794"/>
                    <a:pt x="52750" y="155738"/>
                  </a:cubicBezTo>
                  <a:cubicBezTo>
                    <a:pt x="52835" y="155738"/>
                    <a:pt x="52921" y="155736"/>
                    <a:pt x="53006" y="155736"/>
                  </a:cubicBezTo>
                  <a:cubicBezTo>
                    <a:pt x="53262" y="155736"/>
                    <a:pt x="53514" y="155749"/>
                    <a:pt x="53754" y="155852"/>
                  </a:cubicBezTo>
                  <a:cubicBezTo>
                    <a:pt x="53959" y="155920"/>
                    <a:pt x="54142" y="156057"/>
                    <a:pt x="54347" y="156126"/>
                  </a:cubicBezTo>
                  <a:cubicBezTo>
                    <a:pt x="54553" y="156205"/>
                    <a:pt x="54764" y="156234"/>
                    <a:pt x="54975" y="156234"/>
                  </a:cubicBezTo>
                  <a:cubicBezTo>
                    <a:pt x="55186" y="156234"/>
                    <a:pt x="55397" y="156205"/>
                    <a:pt x="55603" y="156171"/>
                  </a:cubicBezTo>
                  <a:cubicBezTo>
                    <a:pt x="59734" y="155601"/>
                    <a:pt x="63751" y="155053"/>
                    <a:pt x="67883" y="155053"/>
                  </a:cubicBezTo>
                  <a:cubicBezTo>
                    <a:pt x="71969" y="155646"/>
                    <a:pt x="76009" y="156263"/>
                    <a:pt x="80117" y="156628"/>
                  </a:cubicBezTo>
                  <a:cubicBezTo>
                    <a:pt x="80623" y="156669"/>
                    <a:pt x="81159" y="156685"/>
                    <a:pt x="81713" y="156685"/>
                  </a:cubicBezTo>
                  <a:cubicBezTo>
                    <a:pt x="83257" y="156685"/>
                    <a:pt x="84944" y="156566"/>
                    <a:pt x="86533" y="156566"/>
                  </a:cubicBezTo>
                  <a:cubicBezTo>
                    <a:pt x="87813" y="156566"/>
                    <a:pt x="89029" y="156643"/>
                    <a:pt x="90057" y="156921"/>
                  </a:cubicBezTo>
                  <a:lnTo>
                    <a:pt x="90057" y="156921"/>
                  </a:lnTo>
                  <a:cubicBezTo>
                    <a:pt x="87961" y="156351"/>
                    <a:pt x="85865" y="155713"/>
                    <a:pt x="83792" y="154984"/>
                  </a:cubicBezTo>
                  <a:cubicBezTo>
                    <a:pt x="80163" y="153729"/>
                    <a:pt x="76602" y="152245"/>
                    <a:pt x="73110" y="150693"/>
                  </a:cubicBezTo>
                  <a:cubicBezTo>
                    <a:pt x="72357" y="150351"/>
                    <a:pt x="71603" y="150008"/>
                    <a:pt x="70987" y="149438"/>
                  </a:cubicBezTo>
                  <a:cubicBezTo>
                    <a:pt x="70188" y="148707"/>
                    <a:pt x="69686" y="147657"/>
                    <a:pt x="68773" y="147087"/>
                  </a:cubicBezTo>
                  <a:cubicBezTo>
                    <a:pt x="66901" y="145946"/>
                    <a:pt x="66536" y="144302"/>
                    <a:pt x="64710" y="143047"/>
                  </a:cubicBezTo>
                  <a:cubicBezTo>
                    <a:pt x="63797" y="142453"/>
                    <a:pt x="62770" y="141997"/>
                    <a:pt x="61697" y="141791"/>
                  </a:cubicBezTo>
                  <a:cubicBezTo>
                    <a:pt x="61642" y="141782"/>
                    <a:pt x="61550" y="141778"/>
                    <a:pt x="61431" y="141778"/>
                  </a:cubicBezTo>
                  <a:cubicBezTo>
                    <a:pt x="60856" y="141778"/>
                    <a:pt x="59661" y="141870"/>
                    <a:pt x="59080" y="141870"/>
                  </a:cubicBezTo>
                  <a:cubicBezTo>
                    <a:pt x="58898" y="141870"/>
                    <a:pt x="58776" y="141861"/>
                    <a:pt x="58753" y="141837"/>
                  </a:cubicBezTo>
                  <a:cubicBezTo>
                    <a:pt x="55945" y="138984"/>
                    <a:pt x="54598" y="136336"/>
                    <a:pt x="53206" y="132547"/>
                  </a:cubicBezTo>
                  <a:cubicBezTo>
                    <a:pt x="52864" y="131588"/>
                    <a:pt x="50239" y="121614"/>
                    <a:pt x="50033" y="121614"/>
                  </a:cubicBezTo>
                  <a:cubicBezTo>
                    <a:pt x="49874" y="121614"/>
                    <a:pt x="48299" y="116455"/>
                    <a:pt x="48070" y="115930"/>
                  </a:cubicBezTo>
                  <a:cubicBezTo>
                    <a:pt x="47386" y="114355"/>
                    <a:pt x="47203" y="113260"/>
                    <a:pt x="47112" y="111502"/>
                  </a:cubicBezTo>
                  <a:cubicBezTo>
                    <a:pt x="47112" y="111137"/>
                    <a:pt x="47089" y="110772"/>
                    <a:pt x="47180" y="110429"/>
                  </a:cubicBezTo>
                  <a:cubicBezTo>
                    <a:pt x="47272" y="110110"/>
                    <a:pt x="47454" y="109813"/>
                    <a:pt x="47614" y="109516"/>
                  </a:cubicBezTo>
                  <a:cubicBezTo>
                    <a:pt x="48048" y="108832"/>
                    <a:pt x="48481" y="108124"/>
                    <a:pt x="48915" y="107416"/>
                  </a:cubicBezTo>
                  <a:cubicBezTo>
                    <a:pt x="48666" y="107218"/>
                    <a:pt x="48357" y="107031"/>
                    <a:pt x="48067" y="107031"/>
                  </a:cubicBezTo>
                  <a:cubicBezTo>
                    <a:pt x="47958" y="107031"/>
                    <a:pt x="47851" y="107057"/>
                    <a:pt x="47751" y="107120"/>
                  </a:cubicBezTo>
                  <a:cubicBezTo>
                    <a:pt x="47427" y="107343"/>
                    <a:pt x="47246" y="107926"/>
                    <a:pt x="46938" y="107926"/>
                  </a:cubicBezTo>
                  <a:cubicBezTo>
                    <a:pt x="46900" y="107926"/>
                    <a:pt x="46859" y="107916"/>
                    <a:pt x="46815" y="107896"/>
                  </a:cubicBezTo>
                  <a:lnTo>
                    <a:pt x="46815" y="107896"/>
                  </a:lnTo>
                  <a:cubicBezTo>
                    <a:pt x="46817" y="107897"/>
                    <a:pt x="46818" y="107897"/>
                    <a:pt x="46819" y="107897"/>
                  </a:cubicBezTo>
                  <a:cubicBezTo>
                    <a:pt x="47061" y="107897"/>
                    <a:pt x="48574" y="97984"/>
                    <a:pt x="48755" y="97054"/>
                  </a:cubicBezTo>
                  <a:cubicBezTo>
                    <a:pt x="48669" y="97024"/>
                    <a:pt x="48582" y="97010"/>
                    <a:pt x="48494" y="97010"/>
                  </a:cubicBezTo>
                  <a:cubicBezTo>
                    <a:pt x="48118" y="97010"/>
                    <a:pt x="47749" y="97268"/>
                    <a:pt x="47545" y="97602"/>
                  </a:cubicBezTo>
                  <a:cubicBezTo>
                    <a:pt x="47272" y="98012"/>
                    <a:pt x="47226" y="98492"/>
                    <a:pt x="47157" y="98971"/>
                  </a:cubicBezTo>
                  <a:cubicBezTo>
                    <a:pt x="46998" y="100363"/>
                    <a:pt x="46153" y="103080"/>
                    <a:pt x="46381" y="104381"/>
                  </a:cubicBezTo>
                  <a:cubicBezTo>
                    <a:pt x="46244" y="103627"/>
                    <a:pt x="46153" y="102851"/>
                    <a:pt x="46039" y="102098"/>
                  </a:cubicBezTo>
                  <a:cubicBezTo>
                    <a:pt x="45491" y="102144"/>
                    <a:pt x="45354" y="102897"/>
                    <a:pt x="45468" y="103422"/>
                  </a:cubicBezTo>
                  <a:cubicBezTo>
                    <a:pt x="45510" y="103692"/>
                    <a:pt x="44851" y="106593"/>
                    <a:pt x="44233" y="106593"/>
                  </a:cubicBezTo>
                  <a:cubicBezTo>
                    <a:pt x="44173" y="106593"/>
                    <a:pt x="44112" y="106565"/>
                    <a:pt x="44053" y="106503"/>
                  </a:cubicBezTo>
                  <a:cubicBezTo>
                    <a:pt x="42958" y="105385"/>
                    <a:pt x="44190" y="102007"/>
                    <a:pt x="44487" y="100706"/>
                  </a:cubicBezTo>
                  <a:cubicBezTo>
                    <a:pt x="44966" y="98674"/>
                    <a:pt x="45377" y="96346"/>
                    <a:pt x="46290" y="94429"/>
                  </a:cubicBezTo>
                  <a:cubicBezTo>
                    <a:pt x="49714" y="87307"/>
                    <a:pt x="55557" y="82240"/>
                    <a:pt x="60830" y="76671"/>
                  </a:cubicBezTo>
                  <a:cubicBezTo>
                    <a:pt x="61012" y="76488"/>
                    <a:pt x="61172" y="76283"/>
                    <a:pt x="61104" y="76055"/>
                  </a:cubicBezTo>
                  <a:cubicBezTo>
                    <a:pt x="61060" y="75867"/>
                    <a:pt x="60899" y="75792"/>
                    <a:pt x="60711" y="75792"/>
                  </a:cubicBezTo>
                  <a:cubicBezTo>
                    <a:pt x="60509" y="75792"/>
                    <a:pt x="60276" y="75879"/>
                    <a:pt x="60122" y="76009"/>
                  </a:cubicBezTo>
                  <a:cubicBezTo>
                    <a:pt x="59848" y="76283"/>
                    <a:pt x="59574" y="76671"/>
                    <a:pt x="59186" y="76694"/>
                  </a:cubicBezTo>
                  <a:lnTo>
                    <a:pt x="60077" y="74845"/>
                  </a:lnTo>
                  <a:cubicBezTo>
                    <a:pt x="60077" y="74845"/>
                    <a:pt x="58479" y="74366"/>
                    <a:pt x="58342" y="74343"/>
                  </a:cubicBezTo>
                  <a:cubicBezTo>
                    <a:pt x="58205" y="74685"/>
                    <a:pt x="58022" y="75005"/>
                    <a:pt x="57771" y="75301"/>
                  </a:cubicBezTo>
                  <a:cubicBezTo>
                    <a:pt x="57817" y="74936"/>
                    <a:pt x="57862" y="74594"/>
                    <a:pt x="57908" y="74229"/>
                  </a:cubicBezTo>
                  <a:lnTo>
                    <a:pt x="57132" y="73955"/>
                  </a:lnTo>
                  <a:cubicBezTo>
                    <a:pt x="55626" y="76032"/>
                    <a:pt x="53800" y="77447"/>
                    <a:pt x="51791" y="78953"/>
                  </a:cubicBezTo>
                  <a:cubicBezTo>
                    <a:pt x="50521" y="79929"/>
                    <a:pt x="48440" y="81557"/>
                    <a:pt x="48077" y="83213"/>
                  </a:cubicBezTo>
                  <a:lnTo>
                    <a:pt x="48077" y="83213"/>
                  </a:lnTo>
                  <a:cubicBezTo>
                    <a:pt x="48260" y="82356"/>
                    <a:pt x="48555" y="81523"/>
                    <a:pt x="48983" y="80779"/>
                  </a:cubicBezTo>
                  <a:cubicBezTo>
                    <a:pt x="49257" y="80277"/>
                    <a:pt x="49554" y="79821"/>
                    <a:pt x="49851" y="79364"/>
                  </a:cubicBezTo>
                  <a:cubicBezTo>
                    <a:pt x="51563" y="76762"/>
                    <a:pt x="53115" y="73909"/>
                    <a:pt x="54964" y="71490"/>
                  </a:cubicBezTo>
                  <a:cubicBezTo>
                    <a:pt x="56995" y="68865"/>
                    <a:pt x="58912" y="66011"/>
                    <a:pt x="59437" y="62656"/>
                  </a:cubicBezTo>
                  <a:cubicBezTo>
                    <a:pt x="59962" y="59461"/>
                    <a:pt x="59141" y="56265"/>
                    <a:pt x="58912" y="53092"/>
                  </a:cubicBezTo>
                  <a:cubicBezTo>
                    <a:pt x="58684" y="50011"/>
                    <a:pt x="58479" y="47021"/>
                    <a:pt x="58136" y="43939"/>
                  </a:cubicBezTo>
                  <a:cubicBezTo>
                    <a:pt x="57474" y="37936"/>
                    <a:pt x="57497" y="30130"/>
                    <a:pt x="62336" y="25771"/>
                  </a:cubicBezTo>
                  <a:cubicBezTo>
                    <a:pt x="66194" y="22301"/>
                    <a:pt x="69344" y="17873"/>
                    <a:pt x="72676" y="13833"/>
                  </a:cubicBezTo>
                  <a:lnTo>
                    <a:pt x="73475" y="9861"/>
                  </a:lnTo>
                  <a:lnTo>
                    <a:pt x="89430" y="9861"/>
                  </a:lnTo>
                  <a:lnTo>
                    <a:pt x="106184" y="7054"/>
                  </a:lnTo>
                  <a:lnTo>
                    <a:pt x="114949" y="1"/>
                  </a:lnTo>
                  <a:lnTo>
                    <a:pt x="111776" y="1"/>
                  </a:lnTo>
                  <a:lnTo>
                    <a:pt x="104586" y="4657"/>
                  </a:lnTo>
                  <a:lnTo>
                    <a:pt x="90617" y="7465"/>
                  </a:lnTo>
                  <a:lnTo>
                    <a:pt x="90617" y="7465"/>
                  </a:lnTo>
                  <a:lnTo>
                    <a:pt x="102600" y="1"/>
                  </a:lnTo>
                  <a:lnTo>
                    <a:pt x="96209" y="1"/>
                  </a:lnTo>
                  <a:lnTo>
                    <a:pt x="84637" y="7465"/>
                  </a:lnTo>
                  <a:lnTo>
                    <a:pt x="72676" y="7853"/>
                  </a:lnTo>
                  <a:lnTo>
                    <a:pt x="68682" y="7853"/>
                  </a:lnTo>
                  <a:lnTo>
                    <a:pt x="62313" y="11847"/>
                  </a:lnTo>
                  <a:lnTo>
                    <a:pt x="60305" y="18238"/>
                  </a:lnTo>
                  <a:lnTo>
                    <a:pt x="57520" y="22210"/>
                  </a:lnTo>
                  <a:lnTo>
                    <a:pt x="49942" y="25816"/>
                  </a:lnTo>
                  <a:lnTo>
                    <a:pt x="39557" y="15842"/>
                  </a:lnTo>
                  <a:lnTo>
                    <a:pt x="39557" y="11048"/>
                  </a:lnTo>
                  <a:lnTo>
                    <a:pt x="41953" y="5068"/>
                  </a:lnTo>
                  <a:lnTo>
                    <a:pt x="45560" y="1"/>
                  </a:lnTo>
                  <a:lnTo>
                    <a:pt x="35174" y="480"/>
                  </a:lnTo>
                  <a:lnTo>
                    <a:pt x="36772" y="4657"/>
                  </a:lnTo>
                  <a:lnTo>
                    <a:pt x="34375" y="11459"/>
                  </a:lnTo>
                  <a:lnTo>
                    <a:pt x="36772" y="15842"/>
                  </a:lnTo>
                  <a:lnTo>
                    <a:pt x="36772" y="15842"/>
                  </a:lnTo>
                  <a:lnTo>
                    <a:pt x="25199" y="1"/>
                  </a:lnTo>
                  <a:close/>
                  <a:moveTo>
                    <a:pt x="90057" y="156921"/>
                  </a:moveTo>
                  <a:lnTo>
                    <a:pt x="90057" y="156921"/>
                  </a:lnTo>
                  <a:cubicBezTo>
                    <a:pt x="90061" y="156922"/>
                    <a:pt x="90065" y="156923"/>
                    <a:pt x="90069" y="156924"/>
                  </a:cubicBezTo>
                  <a:cubicBezTo>
                    <a:pt x="90065" y="156923"/>
                    <a:pt x="90061" y="156922"/>
                    <a:pt x="90057" y="15692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8979" y="-2950418"/>
              <a:ext cx="2686014" cy="3821609"/>
            </a:xfrm>
            <a:custGeom>
              <a:avLst/>
              <a:gdLst/>
              <a:ahLst/>
              <a:cxnLst/>
              <a:rect l="l" t="t" r="r" b="b"/>
              <a:pathLst>
                <a:path w="92192" h="131169" extrusionOk="0">
                  <a:moveTo>
                    <a:pt x="55671" y="3036"/>
                  </a:moveTo>
                  <a:cubicBezTo>
                    <a:pt x="55675" y="3087"/>
                    <a:pt x="55679" y="3137"/>
                    <a:pt x="55683" y="3188"/>
                  </a:cubicBezTo>
                  <a:lnTo>
                    <a:pt x="55683" y="3188"/>
                  </a:lnTo>
                  <a:cubicBezTo>
                    <a:pt x="55679" y="3137"/>
                    <a:pt x="55675" y="3087"/>
                    <a:pt x="55671" y="3036"/>
                  </a:cubicBezTo>
                  <a:close/>
                  <a:moveTo>
                    <a:pt x="53640" y="7556"/>
                  </a:moveTo>
                  <a:cubicBezTo>
                    <a:pt x="53759" y="8515"/>
                    <a:pt x="53858" y="9473"/>
                    <a:pt x="53932" y="10432"/>
                  </a:cubicBezTo>
                  <a:lnTo>
                    <a:pt x="53932" y="10432"/>
                  </a:lnTo>
                  <a:cubicBezTo>
                    <a:pt x="53938" y="9472"/>
                    <a:pt x="53851" y="8513"/>
                    <a:pt x="53640" y="7556"/>
                  </a:cubicBezTo>
                  <a:close/>
                  <a:moveTo>
                    <a:pt x="43642" y="16458"/>
                  </a:moveTo>
                  <a:cubicBezTo>
                    <a:pt x="43887" y="17130"/>
                    <a:pt x="44039" y="17834"/>
                    <a:pt x="44100" y="18540"/>
                  </a:cubicBezTo>
                  <a:lnTo>
                    <a:pt x="44100" y="18540"/>
                  </a:lnTo>
                  <a:cubicBezTo>
                    <a:pt x="44087" y="17819"/>
                    <a:pt x="43956" y="17113"/>
                    <a:pt x="43642" y="16458"/>
                  </a:cubicBezTo>
                  <a:close/>
                  <a:moveTo>
                    <a:pt x="34352" y="50193"/>
                  </a:moveTo>
                  <a:cubicBezTo>
                    <a:pt x="34352" y="50193"/>
                    <a:pt x="34352" y="50193"/>
                    <a:pt x="34352" y="50194"/>
                  </a:cubicBezTo>
                  <a:lnTo>
                    <a:pt x="34352" y="50194"/>
                  </a:lnTo>
                  <a:lnTo>
                    <a:pt x="34352" y="50193"/>
                  </a:lnTo>
                  <a:close/>
                  <a:moveTo>
                    <a:pt x="49472" y="51061"/>
                  </a:moveTo>
                  <a:cubicBezTo>
                    <a:pt x="49469" y="51068"/>
                    <a:pt x="49466" y="51076"/>
                    <a:pt x="49463" y="51084"/>
                  </a:cubicBezTo>
                  <a:cubicBezTo>
                    <a:pt x="49466" y="51076"/>
                    <a:pt x="49469" y="51068"/>
                    <a:pt x="49472" y="51061"/>
                  </a:cubicBezTo>
                  <a:close/>
                  <a:moveTo>
                    <a:pt x="41360" y="52887"/>
                  </a:moveTo>
                  <a:lnTo>
                    <a:pt x="41360" y="52887"/>
                  </a:lnTo>
                  <a:cubicBezTo>
                    <a:pt x="41332" y="52915"/>
                    <a:pt x="41312" y="52943"/>
                    <a:pt x="41291" y="52977"/>
                  </a:cubicBezTo>
                  <a:lnTo>
                    <a:pt x="41291" y="52977"/>
                  </a:lnTo>
                  <a:cubicBezTo>
                    <a:pt x="41314" y="52947"/>
                    <a:pt x="41337" y="52917"/>
                    <a:pt x="41360" y="52887"/>
                  </a:cubicBezTo>
                  <a:close/>
                  <a:moveTo>
                    <a:pt x="21228" y="74069"/>
                  </a:moveTo>
                  <a:cubicBezTo>
                    <a:pt x="21228" y="74069"/>
                    <a:pt x="21228" y="74069"/>
                    <a:pt x="21227" y="74069"/>
                  </a:cubicBezTo>
                  <a:lnTo>
                    <a:pt x="21227" y="74069"/>
                  </a:lnTo>
                  <a:cubicBezTo>
                    <a:pt x="21228" y="74069"/>
                    <a:pt x="21228" y="74069"/>
                    <a:pt x="21228" y="74069"/>
                  </a:cubicBezTo>
                  <a:close/>
                  <a:moveTo>
                    <a:pt x="46427" y="88608"/>
                  </a:moveTo>
                  <a:cubicBezTo>
                    <a:pt x="46448" y="88935"/>
                    <a:pt x="46483" y="89258"/>
                    <a:pt x="46532" y="89579"/>
                  </a:cubicBezTo>
                  <a:lnTo>
                    <a:pt x="46532" y="89579"/>
                  </a:lnTo>
                  <a:cubicBezTo>
                    <a:pt x="46513" y="89260"/>
                    <a:pt x="46478" y="88936"/>
                    <a:pt x="46427" y="88608"/>
                  </a:cubicBezTo>
                  <a:close/>
                  <a:moveTo>
                    <a:pt x="18398" y="91507"/>
                  </a:moveTo>
                  <a:lnTo>
                    <a:pt x="18398" y="91507"/>
                  </a:lnTo>
                  <a:cubicBezTo>
                    <a:pt x="18399" y="91510"/>
                    <a:pt x="18400" y="91514"/>
                    <a:pt x="18402" y="91517"/>
                  </a:cubicBezTo>
                  <a:lnTo>
                    <a:pt x="18402" y="91517"/>
                  </a:lnTo>
                  <a:cubicBezTo>
                    <a:pt x="18400" y="91514"/>
                    <a:pt x="18399" y="91510"/>
                    <a:pt x="18398" y="91507"/>
                  </a:cubicBezTo>
                  <a:close/>
                  <a:moveTo>
                    <a:pt x="18960" y="106900"/>
                  </a:moveTo>
                  <a:cubicBezTo>
                    <a:pt x="18955" y="106905"/>
                    <a:pt x="18950" y="106909"/>
                    <a:pt x="18945" y="106914"/>
                  </a:cubicBezTo>
                  <a:cubicBezTo>
                    <a:pt x="18950" y="106909"/>
                    <a:pt x="18955" y="106905"/>
                    <a:pt x="18960" y="106900"/>
                  </a:cubicBezTo>
                  <a:close/>
                  <a:moveTo>
                    <a:pt x="66787" y="122114"/>
                  </a:moveTo>
                  <a:cubicBezTo>
                    <a:pt x="66787" y="122114"/>
                    <a:pt x="66787" y="122115"/>
                    <a:pt x="66787" y="122116"/>
                  </a:cubicBezTo>
                  <a:cubicBezTo>
                    <a:pt x="66787" y="122115"/>
                    <a:pt x="66787" y="122114"/>
                    <a:pt x="66787" y="122114"/>
                  </a:cubicBezTo>
                  <a:close/>
                  <a:moveTo>
                    <a:pt x="67192" y="124103"/>
                  </a:moveTo>
                  <a:cubicBezTo>
                    <a:pt x="67257" y="124169"/>
                    <a:pt x="67319" y="124237"/>
                    <a:pt x="67381" y="124307"/>
                  </a:cubicBezTo>
                  <a:cubicBezTo>
                    <a:pt x="67324" y="124232"/>
                    <a:pt x="67260" y="124164"/>
                    <a:pt x="67192" y="124103"/>
                  </a:cubicBezTo>
                  <a:close/>
                  <a:moveTo>
                    <a:pt x="3" y="125035"/>
                  </a:moveTo>
                  <a:lnTo>
                    <a:pt x="3" y="125035"/>
                  </a:lnTo>
                  <a:cubicBezTo>
                    <a:pt x="2" y="125036"/>
                    <a:pt x="1" y="125036"/>
                    <a:pt x="0" y="125037"/>
                  </a:cubicBezTo>
                  <a:lnTo>
                    <a:pt x="0" y="125037"/>
                  </a:lnTo>
                  <a:cubicBezTo>
                    <a:pt x="1" y="125036"/>
                    <a:pt x="2" y="125036"/>
                    <a:pt x="3" y="125035"/>
                  </a:cubicBezTo>
                  <a:close/>
                  <a:moveTo>
                    <a:pt x="92126" y="130971"/>
                  </a:moveTo>
                  <a:cubicBezTo>
                    <a:pt x="92148" y="130971"/>
                    <a:pt x="92170" y="130972"/>
                    <a:pt x="92192" y="130972"/>
                  </a:cubicBezTo>
                  <a:cubicBezTo>
                    <a:pt x="92170" y="130972"/>
                    <a:pt x="92148" y="130971"/>
                    <a:pt x="92126" y="130971"/>
                  </a:cubicBezTo>
                  <a:close/>
                  <a:moveTo>
                    <a:pt x="28463" y="1"/>
                  </a:moveTo>
                  <a:cubicBezTo>
                    <a:pt x="28620" y="6753"/>
                    <a:pt x="32083" y="12913"/>
                    <a:pt x="35507" y="18740"/>
                  </a:cubicBezTo>
                  <a:lnTo>
                    <a:pt x="35507" y="18740"/>
                  </a:lnTo>
                  <a:cubicBezTo>
                    <a:pt x="33919" y="16140"/>
                    <a:pt x="31450" y="14191"/>
                    <a:pt x="28897" y="12554"/>
                  </a:cubicBezTo>
                  <a:cubicBezTo>
                    <a:pt x="26227" y="10820"/>
                    <a:pt x="23373" y="9359"/>
                    <a:pt x="20863" y="7396"/>
                  </a:cubicBezTo>
                  <a:lnTo>
                    <a:pt x="20863" y="7396"/>
                  </a:lnTo>
                  <a:cubicBezTo>
                    <a:pt x="25382" y="10934"/>
                    <a:pt x="29787" y="14860"/>
                    <a:pt x="33462" y="19356"/>
                  </a:cubicBezTo>
                  <a:cubicBezTo>
                    <a:pt x="35334" y="21639"/>
                    <a:pt x="37023" y="24081"/>
                    <a:pt x="38415" y="26683"/>
                  </a:cubicBezTo>
                  <a:cubicBezTo>
                    <a:pt x="39648" y="28966"/>
                    <a:pt x="41497" y="32230"/>
                    <a:pt x="41565" y="34878"/>
                  </a:cubicBezTo>
                  <a:cubicBezTo>
                    <a:pt x="41634" y="38027"/>
                    <a:pt x="38598" y="39511"/>
                    <a:pt x="36818" y="41588"/>
                  </a:cubicBezTo>
                  <a:cubicBezTo>
                    <a:pt x="34672" y="44099"/>
                    <a:pt x="32800" y="46815"/>
                    <a:pt x="30426" y="49075"/>
                  </a:cubicBezTo>
                  <a:cubicBezTo>
                    <a:pt x="27596" y="51791"/>
                    <a:pt x="25017" y="54599"/>
                    <a:pt x="23236" y="58159"/>
                  </a:cubicBezTo>
                  <a:cubicBezTo>
                    <a:pt x="22415" y="59780"/>
                    <a:pt x="21410" y="61264"/>
                    <a:pt x="21114" y="63090"/>
                  </a:cubicBezTo>
                  <a:cubicBezTo>
                    <a:pt x="20680" y="65578"/>
                    <a:pt x="20817" y="68134"/>
                    <a:pt x="20452" y="70622"/>
                  </a:cubicBezTo>
                  <a:cubicBezTo>
                    <a:pt x="20041" y="73361"/>
                    <a:pt x="19630" y="76123"/>
                    <a:pt x="19219" y="78862"/>
                  </a:cubicBezTo>
                  <a:cubicBezTo>
                    <a:pt x="19470" y="77287"/>
                    <a:pt x="20246" y="75689"/>
                    <a:pt x="20749" y="74205"/>
                  </a:cubicBezTo>
                  <a:cubicBezTo>
                    <a:pt x="21296" y="72699"/>
                    <a:pt x="21525" y="71010"/>
                    <a:pt x="21662" y="69412"/>
                  </a:cubicBezTo>
                  <a:cubicBezTo>
                    <a:pt x="21776" y="68066"/>
                    <a:pt x="21798" y="66696"/>
                    <a:pt x="22072" y="65372"/>
                  </a:cubicBezTo>
                  <a:cubicBezTo>
                    <a:pt x="22346" y="64025"/>
                    <a:pt x="22917" y="62724"/>
                    <a:pt x="23967" y="61857"/>
                  </a:cubicBezTo>
                  <a:lnTo>
                    <a:pt x="23967" y="61857"/>
                  </a:lnTo>
                  <a:cubicBezTo>
                    <a:pt x="23191" y="63272"/>
                    <a:pt x="22871" y="64893"/>
                    <a:pt x="22666" y="66513"/>
                  </a:cubicBezTo>
                  <a:cubicBezTo>
                    <a:pt x="22095" y="70850"/>
                    <a:pt x="21935" y="75643"/>
                    <a:pt x="22575" y="79980"/>
                  </a:cubicBezTo>
                  <a:cubicBezTo>
                    <a:pt x="23077" y="83290"/>
                    <a:pt x="22985" y="86691"/>
                    <a:pt x="22301" y="89955"/>
                  </a:cubicBezTo>
                  <a:cubicBezTo>
                    <a:pt x="22575" y="87307"/>
                    <a:pt x="22826" y="84614"/>
                    <a:pt x="22460" y="81966"/>
                  </a:cubicBezTo>
                  <a:cubicBezTo>
                    <a:pt x="22141" y="79661"/>
                    <a:pt x="20247" y="76398"/>
                    <a:pt x="21227" y="74069"/>
                  </a:cubicBezTo>
                  <a:lnTo>
                    <a:pt x="21227" y="74069"/>
                  </a:lnTo>
                  <a:cubicBezTo>
                    <a:pt x="19881" y="77265"/>
                    <a:pt x="19972" y="80688"/>
                    <a:pt x="19265" y="83975"/>
                  </a:cubicBezTo>
                  <a:cubicBezTo>
                    <a:pt x="18466" y="87695"/>
                    <a:pt x="19242" y="91530"/>
                    <a:pt x="19995" y="95182"/>
                  </a:cubicBezTo>
                  <a:cubicBezTo>
                    <a:pt x="19472" y="93953"/>
                    <a:pt x="18948" y="92746"/>
                    <a:pt x="18402" y="91517"/>
                  </a:cubicBezTo>
                  <a:lnTo>
                    <a:pt x="18402" y="91517"/>
                  </a:lnTo>
                  <a:cubicBezTo>
                    <a:pt x="18571" y="91920"/>
                    <a:pt x="18032" y="93406"/>
                    <a:pt x="18009" y="93904"/>
                  </a:cubicBezTo>
                  <a:cubicBezTo>
                    <a:pt x="17987" y="94817"/>
                    <a:pt x="18146" y="95684"/>
                    <a:pt x="18192" y="96574"/>
                  </a:cubicBezTo>
                  <a:cubicBezTo>
                    <a:pt x="18238" y="98149"/>
                    <a:pt x="18283" y="99427"/>
                    <a:pt x="18968" y="100934"/>
                  </a:cubicBezTo>
                  <a:cubicBezTo>
                    <a:pt x="19628" y="102412"/>
                    <a:pt x="20401" y="105546"/>
                    <a:pt x="18960" y="106900"/>
                  </a:cubicBezTo>
                  <a:lnTo>
                    <a:pt x="18960" y="106900"/>
                  </a:lnTo>
                  <a:cubicBezTo>
                    <a:pt x="19617" y="106289"/>
                    <a:pt x="20274" y="105677"/>
                    <a:pt x="20908" y="105065"/>
                  </a:cubicBezTo>
                  <a:lnTo>
                    <a:pt x="20908" y="105065"/>
                  </a:lnTo>
                  <a:cubicBezTo>
                    <a:pt x="19927" y="106937"/>
                    <a:pt x="18922" y="108786"/>
                    <a:pt x="17918" y="110635"/>
                  </a:cubicBezTo>
                  <a:cubicBezTo>
                    <a:pt x="18101" y="110041"/>
                    <a:pt x="18283" y="109471"/>
                    <a:pt x="18443" y="108877"/>
                  </a:cubicBezTo>
                  <a:lnTo>
                    <a:pt x="18443" y="108877"/>
                  </a:lnTo>
                  <a:cubicBezTo>
                    <a:pt x="16845" y="110954"/>
                    <a:pt x="15088" y="112894"/>
                    <a:pt x="13193" y="114720"/>
                  </a:cubicBezTo>
                  <a:cubicBezTo>
                    <a:pt x="14220" y="113442"/>
                    <a:pt x="15270" y="112187"/>
                    <a:pt x="16298" y="110909"/>
                  </a:cubicBezTo>
                  <a:cubicBezTo>
                    <a:pt x="16868" y="110201"/>
                    <a:pt x="17462" y="109471"/>
                    <a:pt x="17667" y="108580"/>
                  </a:cubicBezTo>
                  <a:cubicBezTo>
                    <a:pt x="17895" y="107599"/>
                    <a:pt x="17918" y="106503"/>
                    <a:pt x="18032" y="105499"/>
                  </a:cubicBezTo>
                  <a:lnTo>
                    <a:pt x="18032" y="105499"/>
                  </a:lnTo>
                  <a:cubicBezTo>
                    <a:pt x="15773" y="107393"/>
                    <a:pt x="13330" y="109151"/>
                    <a:pt x="11481" y="111434"/>
                  </a:cubicBezTo>
                  <a:cubicBezTo>
                    <a:pt x="9724" y="113556"/>
                    <a:pt x="7921" y="115633"/>
                    <a:pt x="6140" y="117733"/>
                  </a:cubicBezTo>
                  <a:cubicBezTo>
                    <a:pt x="4110" y="120175"/>
                    <a:pt x="2056" y="122593"/>
                    <a:pt x="3" y="125035"/>
                  </a:cubicBezTo>
                  <a:lnTo>
                    <a:pt x="3" y="125035"/>
                  </a:lnTo>
                  <a:cubicBezTo>
                    <a:pt x="158" y="124854"/>
                    <a:pt x="851" y="124809"/>
                    <a:pt x="1593" y="124809"/>
                  </a:cubicBezTo>
                  <a:cubicBezTo>
                    <a:pt x="2352" y="124809"/>
                    <a:pt x="3162" y="124856"/>
                    <a:pt x="3496" y="124856"/>
                  </a:cubicBezTo>
                  <a:cubicBezTo>
                    <a:pt x="3531" y="124856"/>
                    <a:pt x="3560" y="124856"/>
                    <a:pt x="3584" y="124855"/>
                  </a:cubicBezTo>
                  <a:cubicBezTo>
                    <a:pt x="5433" y="124763"/>
                    <a:pt x="7259" y="124627"/>
                    <a:pt x="9108" y="124398"/>
                  </a:cubicBezTo>
                  <a:cubicBezTo>
                    <a:pt x="10865" y="124193"/>
                    <a:pt x="12463" y="123257"/>
                    <a:pt x="14220" y="122846"/>
                  </a:cubicBezTo>
                  <a:cubicBezTo>
                    <a:pt x="14342" y="122818"/>
                    <a:pt x="14483" y="122794"/>
                    <a:pt x="14617" y="122794"/>
                  </a:cubicBezTo>
                  <a:cubicBezTo>
                    <a:pt x="14812" y="122794"/>
                    <a:pt x="14994" y="122844"/>
                    <a:pt x="15088" y="123006"/>
                  </a:cubicBezTo>
                  <a:cubicBezTo>
                    <a:pt x="15179" y="123143"/>
                    <a:pt x="15179" y="123325"/>
                    <a:pt x="15270" y="123462"/>
                  </a:cubicBezTo>
                  <a:cubicBezTo>
                    <a:pt x="15407" y="123668"/>
                    <a:pt x="15681" y="123713"/>
                    <a:pt x="15910" y="123736"/>
                  </a:cubicBezTo>
                  <a:cubicBezTo>
                    <a:pt x="16012" y="123744"/>
                    <a:pt x="16114" y="123747"/>
                    <a:pt x="16215" y="123747"/>
                  </a:cubicBezTo>
                  <a:cubicBezTo>
                    <a:pt x="17948" y="123747"/>
                    <a:pt x="19574" y="122700"/>
                    <a:pt x="21342" y="122549"/>
                  </a:cubicBezTo>
                  <a:cubicBezTo>
                    <a:pt x="21493" y="122537"/>
                    <a:pt x="21644" y="122531"/>
                    <a:pt x="21794" y="122531"/>
                  </a:cubicBezTo>
                  <a:cubicBezTo>
                    <a:pt x="22465" y="122531"/>
                    <a:pt x="23136" y="122643"/>
                    <a:pt x="23807" y="122755"/>
                  </a:cubicBezTo>
                  <a:cubicBezTo>
                    <a:pt x="26181" y="123143"/>
                    <a:pt x="28486" y="123531"/>
                    <a:pt x="30769" y="124330"/>
                  </a:cubicBezTo>
                  <a:cubicBezTo>
                    <a:pt x="31956" y="124741"/>
                    <a:pt x="33097" y="125220"/>
                    <a:pt x="34238" y="125722"/>
                  </a:cubicBezTo>
                  <a:cubicBezTo>
                    <a:pt x="35037" y="126087"/>
                    <a:pt x="36566" y="127251"/>
                    <a:pt x="37411" y="127251"/>
                  </a:cubicBezTo>
                  <a:cubicBezTo>
                    <a:pt x="40488" y="128780"/>
                    <a:pt x="43638" y="129544"/>
                    <a:pt x="47089" y="129544"/>
                  </a:cubicBezTo>
                  <a:cubicBezTo>
                    <a:pt x="47503" y="129544"/>
                    <a:pt x="47921" y="129533"/>
                    <a:pt x="48344" y="129511"/>
                  </a:cubicBezTo>
                  <a:cubicBezTo>
                    <a:pt x="50788" y="129386"/>
                    <a:pt x="53193" y="128764"/>
                    <a:pt x="55630" y="128764"/>
                  </a:cubicBezTo>
                  <a:cubicBezTo>
                    <a:pt x="55856" y="128764"/>
                    <a:pt x="56083" y="128769"/>
                    <a:pt x="56310" y="128781"/>
                  </a:cubicBezTo>
                  <a:cubicBezTo>
                    <a:pt x="56036" y="128895"/>
                    <a:pt x="55808" y="129100"/>
                    <a:pt x="55626" y="129329"/>
                  </a:cubicBezTo>
                  <a:cubicBezTo>
                    <a:pt x="56817" y="129368"/>
                    <a:pt x="57987" y="129374"/>
                    <a:pt x="59145" y="129374"/>
                  </a:cubicBezTo>
                  <a:cubicBezTo>
                    <a:pt x="59748" y="129374"/>
                    <a:pt x="60348" y="129372"/>
                    <a:pt x="60946" y="129372"/>
                  </a:cubicBezTo>
                  <a:cubicBezTo>
                    <a:pt x="64567" y="129372"/>
                    <a:pt x="68112" y="129439"/>
                    <a:pt x="71854" y="130378"/>
                  </a:cubicBezTo>
                  <a:cubicBezTo>
                    <a:pt x="73593" y="130818"/>
                    <a:pt x="75383" y="130901"/>
                    <a:pt x="77190" y="130901"/>
                  </a:cubicBezTo>
                  <a:cubicBezTo>
                    <a:pt x="78270" y="130901"/>
                    <a:pt x="79356" y="130871"/>
                    <a:pt x="80441" y="130871"/>
                  </a:cubicBezTo>
                  <a:cubicBezTo>
                    <a:pt x="81592" y="130871"/>
                    <a:pt x="82742" y="130904"/>
                    <a:pt x="83883" y="131040"/>
                  </a:cubicBezTo>
                  <a:cubicBezTo>
                    <a:pt x="84660" y="131135"/>
                    <a:pt x="85424" y="131169"/>
                    <a:pt x="86184" y="131169"/>
                  </a:cubicBezTo>
                  <a:cubicBezTo>
                    <a:pt x="88038" y="131169"/>
                    <a:pt x="89865" y="130969"/>
                    <a:pt x="91778" y="130969"/>
                  </a:cubicBezTo>
                  <a:cubicBezTo>
                    <a:pt x="91894" y="130969"/>
                    <a:pt x="92009" y="130969"/>
                    <a:pt x="92126" y="130971"/>
                  </a:cubicBezTo>
                  <a:lnTo>
                    <a:pt x="92126" y="130971"/>
                  </a:lnTo>
                  <a:cubicBezTo>
                    <a:pt x="85552" y="130869"/>
                    <a:pt x="79047" y="129183"/>
                    <a:pt x="72973" y="126681"/>
                  </a:cubicBezTo>
                  <a:cubicBezTo>
                    <a:pt x="72199" y="126363"/>
                    <a:pt x="70414" y="125820"/>
                    <a:pt x="68932" y="125820"/>
                  </a:cubicBezTo>
                  <a:cubicBezTo>
                    <a:pt x="67978" y="125820"/>
                    <a:pt x="67149" y="126045"/>
                    <a:pt x="66799" y="126703"/>
                  </a:cubicBezTo>
                  <a:lnTo>
                    <a:pt x="66799" y="126703"/>
                  </a:lnTo>
                  <a:cubicBezTo>
                    <a:pt x="67140" y="126050"/>
                    <a:pt x="67569" y="125442"/>
                    <a:pt x="68043" y="124900"/>
                  </a:cubicBezTo>
                  <a:lnTo>
                    <a:pt x="68043" y="124900"/>
                  </a:lnTo>
                  <a:cubicBezTo>
                    <a:pt x="67563" y="125037"/>
                    <a:pt x="67107" y="125243"/>
                    <a:pt x="66719" y="125562"/>
                  </a:cubicBezTo>
                  <a:cubicBezTo>
                    <a:pt x="66376" y="125174"/>
                    <a:pt x="66011" y="124786"/>
                    <a:pt x="65669" y="124398"/>
                  </a:cubicBezTo>
                  <a:cubicBezTo>
                    <a:pt x="65577" y="124307"/>
                    <a:pt x="65463" y="124193"/>
                    <a:pt x="65349" y="124147"/>
                  </a:cubicBezTo>
                  <a:cubicBezTo>
                    <a:pt x="65283" y="124121"/>
                    <a:pt x="65219" y="124110"/>
                    <a:pt x="65156" y="124110"/>
                  </a:cubicBezTo>
                  <a:cubicBezTo>
                    <a:pt x="64719" y="124110"/>
                    <a:pt x="64347" y="124661"/>
                    <a:pt x="63888" y="124741"/>
                  </a:cubicBezTo>
                  <a:cubicBezTo>
                    <a:pt x="64208" y="124284"/>
                    <a:pt x="64596" y="123873"/>
                    <a:pt x="65052" y="123554"/>
                  </a:cubicBezTo>
                  <a:cubicBezTo>
                    <a:pt x="65005" y="123553"/>
                    <a:pt x="64957" y="123552"/>
                    <a:pt x="64909" y="123552"/>
                  </a:cubicBezTo>
                  <a:cubicBezTo>
                    <a:pt x="62766" y="123552"/>
                    <a:pt x="60639" y="124549"/>
                    <a:pt x="59255" y="126179"/>
                  </a:cubicBezTo>
                  <a:cubicBezTo>
                    <a:pt x="60224" y="124007"/>
                    <a:pt x="61693" y="123266"/>
                    <a:pt x="63584" y="123266"/>
                  </a:cubicBezTo>
                  <a:cubicBezTo>
                    <a:pt x="64277" y="123266"/>
                    <a:pt x="65026" y="123366"/>
                    <a:pt x="65828" y="123531"/>
                  </a:cubicBezTo>
                  <a:cubicBezTo>
                    <a:pt x="66310" y="123627"/>
                    <a:pt x="66824" y="123772"/>
                    <a:pt x="67192" y="124103"/>
                  </a:cubicBezTo>
                  <a:lnTo>
                    <a:pt x="67192" y="124103"/>
                  </a:lnTo>
                  <a:cubicBezTo>
                    <a:pt x="66223" y="123107"/>
                    <a:pt x="64894" y="122507"/>
                    <a:pt x="63546" y="122207"/>
                  </a:cubicBezTo>
                  <a:cubicBezTo>
                    <a:pt x="62714" y="122034"/>
                    <a:pt x="61810" y="121938"/>
                    <a:pt x="60904" y="121938"/>
                  </a:cubicBezTo>
                  <a:cubicBezTo>
                    <a:pt x="59898" y="121938"/>
                    <a:pt x="58890" y="122057"/>
                    <a:pt x="57977" y="122321"/>
                  </a:cubicBezTo>
                  <a:cubicBezTo>
                    <a:pt x="56292" y="122799"/>
                    <a:pt x="53246" y="124321"/>
                    <a:pt x="52708" y="126208"/>
                  </a:cubicBezTo>
                  <a:lnTo>
                    <a:pt x="52708" y="126208"/>
                  </a:lnTo>
                  <a:cubicBezTo>
                    <a:pt x="53466" y="123525"/>
                    <a:pt x="55768" y="121955"/>
                    <a:pt x="58387" y="121385"/>
                  </a:cubicBezTo>
                  <a:cubicBezTo>
                    <a:pt x="58779" y="121295"/>
                    <a:pt x="60431" y="121169"/>
                    <a:pt x="62168" y="121169"/>
                  </a:cubicBezTo>
                  <a:cubicBezTo>
                    <a:pt x="64381" y="121169"/>
                    <a:pt x="66732" y="121373"/>
                    <a:pt x="66787" y="122114"/>
                  </a:cubicBezTo>
                  <a:lnTo>
                    <a:pt x="66787" y="122114"/>
                  </a:lnTo>
                  <a:cubicBezTo>
                    <a:pt x="66741" y="121475"/>
                    <a:pt x="66353" y="120906"/>
                    <a:pt x="65920" y="120427"/>
                  </a:cubicBezTo>
                  <a:cubicBezTo>
                    <a:pt x="64619" y="118920"/>
                    <a:pt x="62861" y="117847"/>
                    <a:pt x="60944" y="117345"/>
                  </a:cubicBezTo>
                  <a:cubicBezTo>
                    <a:pt x="60240" y="117158"/>
                    <a:pt x="59545" y="117072"/>
                    <a:pt x="58859" y="117072"/>
                  </a:cubicBezTo>
                  <a:cubicBezTo>
                    <a:pt x="56544" y="117072"/>
                    <a:pt x="54346" y="118045"/>
                    <a:pt x="52339" y="119331"/>
                  </a:cubicBezTo>
                  <a:cubicBezTo>
                    <a:pt x="50417" y="120538"/>
                    <a:pt x="48538" y="121942"/>
                    <a:pt x="46382" y="122643"/>
                  </a:cubicBezTo>
                  <a:lnTo>
                    <a:pt x="46382" y="122643"/>
                  </a:lnTo>
                  <a:cubicBezTo>
                    <a:pt x="48792" y="121843"/>
                    <a:pt x="50371" y="119487"/>
                    <a:pt x="52521" y="118098"/>
                  </a:cubicBezTo>
                  <a:cubicBezTo>
                    <a:pt x="53663" y="117391"/>
                    <a:pt x="54941" y="116957"/>
                    <a:pt x="56196" y="116524"/>
                  </a:cubicBezTo>
                  <a:cubicBezTo>
                    <a:pt x="54758" y="116021"/>
                    <a:pt x="53640" y="114994"/>
                    <a:pt x="52316" y="114287"/>
                  </a:cubicBezTo>
                  <a:cubicBezTo>
                    <a:pt x="51457" y="113837"/>
                    <a:pt x="50590" y="113666"/>
                    <a:pt x="49715" y="113666"/>
                  </a:cubicBezTo>
                  <a:cubicBezTo>
                    <a:pt x="48636" y="113666"/>
                    <a:pt x="47546" y="113926"/>
                    <a:pt x="46450" y="114241"/>
                  </a:cubicBezTo>
                  <a:cubicBezTo>
                    <a:pt x="42798" y="115314"/>
                    <a:pt x="39465" y="117368"/>
                    <a:pt x="36863" y="120153"/>
                  </a:cubicBezTo>
                  <a:cubicBezTo>
                    <a:pt x="39146" y="117688"/>
                    <a:pt x="41771" y="115519"/>
                    <a:pt x="44852" y="114127"/>
                  </a:cubicBezTo>
                  <a:cubicBezTo>
                    <a:pt x="46127" y="113543"/>
                    <a:pt x="47321" y="112980"/>
                    <a:pt x="48723" y="112980"/>
                  </a:cubicBezTo>
                  <a:cubicBezTo>
                    <a:pt x="48801" y="112980"/>
                    <a:pt x="48881" y="112982"/>
                    <a:pt x="48961" y="112986"/>
                  </a:cubicBezTo>
                  <a:cubicBezTo>
                    <a:pt x="50193" y="113031"/>
                    <a:pt x="51449" y="113716"/>
                    <a:pt x="52590" y="114104"/>
                  </a:cubicBezTo>
                  <a:cubicBezTo>
                    <a:pt x="54188" y="114698"/>
                    <a:pt x="55694" y="114834"/>
                    <a:pt x="57041" y="116021"/>
                  </a:cubicBezTo>
                  <a:cubicBezTo>
                    <a:pt x="53366" y="110201"/>
                    <a:pt x="52019" y="104107"/>
                    <a:pt x="49486" y="97761"/>
                  </a:cubicBezTo>
                  <a:cubicBezTo>
                    <a:pt x="48399" y="95074"/>
                    <a:pt x="46961" y="92424"/>
                    <a:pt x="46532" y="89579"/>
                  </a:cubicBezTo>
                  <a:lnTo>
                    <a:pt x="46532" y="89579"/>
                  </a:lnTo>
                  <a:cubicBezTo>
                    <a:pt x="46822" y="94376"/>
                    <a:pt x="43764" y="98290"/>
                    <a:pt x="44898" y="103148"/>
                  </a:cubicBezTo>
                  <a:cubicBezTo>
                    <a:pt x="45149" y="104175"/>
                    <a:pt x="45491" y="105248"/>
                    <a:pt x="46267" y="106001"/>
                  </a:cubicBezTo>
                  <a:cubicBezTo>
                    <a:pt x="46766" y="106499"/>
                    <a:pt x="47484" y="106828"/>
                    <a:pt x="48177" y="106828"/>
                  </a:cubicBezTo>
                  <a:cubicBezTo>
                    <a:pt x="48532" y="106828"/>
                    <a:pt x="48880" y="106742"/>
                    <a:pt x="49189" y="106549"/>
                  </a:cubicBezTo>
                  <a:lnTo>
                    <a:pt x="49189" y="106549"/>
                  </a:lnTo>
                  <a:cubicBezTo>
                    <a:pt x="48954" y="106948"/>
                    <a:pt x="48526" y="107106"/>
                    <a:pt x="48057" y="107106"/>
                  </a:cubicBezTo>
                  <a:cubicBezTo>
                    <a:pt x="47614" y="107106"/>
                    <a:pt x="47135" y="106965"/>
                    <a:pt x="46747" y="106754"/>
                  </a:cubicBezTo>
                  <a:cubicBezTo>
                    <a:pt x="45080" y="105864"/>
                    <a:pt x="43985" y="104152"/>
                    <a:pt x="43505" y="102326"/>
                  </a:cubicBezTo>
                  <a:cubicBezTo>
                    <a:pt x="42433" y="98195"/>
                    <a:pt x="43665" y="92534"/>
                    <a:pt x="45217" y="88654"/>
                  </a:cubicBezTo>
                  <a:cubicBezTo>
                    <a:pt x="45811" y="87125"/>
                    <a:pt x="45788" y="85413"/>
                    <a:pt x="46313" y="83838"/>
                  </a:cubicBezTo>
                  <a:lnTo>
                    <a:pt x="46313" y="83838"/>
                  </a:lnTo>
                  <a:cubicBezTo>
                    <a:pt x="45423" y="86326"/>
                    <a:pt x="43916" y="88517"/>
                    <a:pt x="42958" y="90959"/>
                  </a:cubicBezTo>
                  <a:cubicBezTo>
                    <a:pt x="42456" y="92235"/>
                    <a:pt x="40135" y="96697"/>
                    <a:pt x="40604" y="97847"/>
                  </a:cubicBezTo>
                  <a:lnTo>
                    <a:pt x="40604" y="97847"/>
                  </a:lnTo>
                  <a:cubicBezTo>
                    <a:pt x="39444" y="95042"/>
                    <a:pt x="40288" y="92761"/>
                    <a:pt x="41520" y="90206"/>
                  </a:cubicBezTo>
                  <a:cubicBezTo>
                    <a:pt x="43117" y="86896"/>
                    <a:pt x="44076" y="83952"/>
                    <a:pt x="45103" y="80482"/>
                  </a:cubicBezTo>
                  <a:lnTo>
                    <a:pt x="45103" y="80482"/>
                  </a:lnTo>
                  <a:cubicBezTo>
                    <a:pt x="44784" y="81555"/>
                    <a:pt x="44281" y="82719"/>
                    <a:pt x="43756" y="83701"/>
                  </a:cubicBezTo>
                  <a:cubicBezTo>
                    <a:pt x="43301" y="84544"/>
                    <a:pt x="42186" y="85478"/>
                    <a:pt x="41932" y="86366"/>
                  </a:cubicBezTo>
                  <a:lnTo>
                    <a:pt x="41932" y="86366"/>
                  </a:lnTo>
                  <a:cubicBezTo>
                    <a:pt x="43026" y="82510"/>
                    <a:pt x="43163" y="78495"/>
                    <a:pt x="44259" y="74616"/>
                  </a:cubicBezTo>
                  <a:cubicBezTo>
                    <a:pt x="45354" y="70759"/>
                    <a:pt x="47157" y="67130"/>
                    <a:pt x="49371" y="63797"/>
                  </a:cubicBezTo>
                  <a:cubicBezTo>
                    <a:pt x="52499" y="59072"/>
                    <a:pt x="56721" y="54987"/>
                    <a:pt x="60716" y="50992"/>
                  </a:cubicBezTo>
                  <a:lnTo>
                    <a:pt x="60716" y="50992"/>
                  </a:lnTo>
                  <a:cubicBezTo>
                    <a:pt x="58890" y="52590"/>
                    <a:pt x="56881" y="53708"/>
                    <a:pt x="55420" y="55671"/>
                  </a:cubicBezTo>
                  <a:cubicBezTo>
                    <a:pt x="56470" y="53823"/>
                    <a:pt x="57543" y="51951"/>
                    <a:pt x="58593" y="50102"/>
                  </a:cubicBezTo>
                  <a:lnTo>
                    <a:pt x="58593" y="50102"/>
                  </a:lnTo>
                  <a:cubicBezTo>
                    <a:pt x="57771" y="51198"/>
                    <a:pt x="56927" y="52293"/>
                    <a:pt x="56105" y="53389"/>
                  </a:cubicBezTo>
                  <a:cubicBezTo>
                    <a:pt x="56790" y="52430"/>
                    <a:pt x="57269" y="51357"/>
                    <a:pt x="57497" y="50216"/>
                  </a:cubicBezTo>
                  <a:lnTo>
                    <a:pt x="57497" y="50216"/>
                  </a:lnTo>
                  <a:cubicBezTo>
                    <a:pt x="56014" y="52133"/>
                    <a:pt x="54507" y="54028"/>
                    <a:pt x="53024" y="55945"/>
                  </a:cubicBezTo>
                  <a:cubicBezTo>
                    <a:pt x="50284" y="59438"/>
                    <a:pt x="47523" y="62975"/>
                    <a:pt x="45970" y="67130"/>
                  </a:cubicBezTo>
                  <a:cubicBezTo>
                    <a:pt x="46952" y="62496"/>
                    <a:pt x="49212" y="58159"/>
                    <a:pt x="52430" y="54690"/>
                  </a:cubicBezTo>
                  <a:lnTo>
                    <a:pt x="52430" y="54690"/>
                  </a:lnTo>
                  <a:cubicBezTo>
                    <a:pt x="49098" y="57041"/>
                    <a:pt x="46655" y="60510"/>
                    <a:pt x="45057" y="64254"/>
                  </a:cubicBezTo>
                  <a:cubicBezTo>
                    <a:pt x="41930" y="71535"/>
                    <a:pt x="42364" y="79752"/>
                    <a:pt x="39054" y="86965"/>
                  </a:cubicBezTo>
                  <a:cubicBezTo>
                    <a:pt x="38347" y="88494"/>
                    <a:pt x="37731" y="89909"/>
                    <a:pt x="37525" y="91576"/>
                  </a:cubicBezTo>
                  <a:cubicBezTo>
                    <a:pt x="37297" y="93150"/>
                    <a:pt x="37525" y="94771"/>
                    <a:pt x="37297" y="96369"/>
                  </a:cubicBezTo>
                  <a:cubicBezTo>
                    <a:pt x="37069" y="97989"/>
                    <a:pt x="36315" y="99496"/>
                    <a:pt x="36087" y="101116"/>
                  </a:cubicBezTo>
                  <a:cubicBezTo>
                    <a:pt x="35882" y="102395"/>
                    <a:pt x="35653" y="103696"/>
                    <a:pt x="35288" y="104974"/>
                  </a:cubicBezTo>
                  <a:cubicBezTo>
                    <a:pt x="34489" y="107759"/>
                    <a:pt x="32983" y="110338"/>
                    <a:pt x="30906" y="112324"/>
                  </a:cubicBezTo>
                  <a:cubicBezTo>
                    <a:pt x="32458" y="110840"/>
                    <a:pt x="33668" y="107804"/>
                    <a:pt x="34398" y="105818"/>
                  </a:cubicBezTo>
                  <a:cubicBezTo>
                    <a:pt x="34832" y="104632"/>
                    <a:pt x="35083" y="103194"/>
                    <a:pt x="35265" y="101938"/>
                  </a:cubicBezTo>
                  <a:cubicBezTo>
                    <a:pt x="35402" y="101094"/>
                    <a:pt x="35539" y="100158"/>
                    <a:pt x="35380" y="99313"/>
                  </a:cubicBezTo>
                  <a:cubicBezTo>
                    <a:pt x="35197" y="98400"/>
                    <a:pt x="34740" y="97510"/>
                    <a:pt x="34695" y="96574"/>
                  </a:cubicBezTo>
                  <a:cubicBezTo>
                    <a:pt x="34672" y="95958"/>
                    <a:pt x="34946" y="95479"/>
                    <a:pt x="34992" y="94908"/>
                  </a:cubicBezTo>
                  <a:cubicBezTo>
                    <a:pt x="35037" y="94292"/>
                    <a:pt x="34855" y="93584"/>
                    <a:pt x="34718" y="92991"/>
                  </a:cubicBezTo>
                  <a:cubicBezTo>
                    <a:pt x="34421" y="91735"/>
                    <a:pt x="33987" y="90548"/>
                    <a:pt x="33713" y="89316"/>
                  </a:cubicBezTo>
                  <a:cubicBezTo>
                    <a:pt x="32937" y="85961"/>
                    <a:pt x="32412" y="82560"/>
                    <a:pt x="32435" y="79113"/>
                  </a:cubicBezTo>
                  <a:cubicBezTo>
                    <a:pt x="32458" y="76191"/>
                    <a:pt x="33234" y="73338"/>
                    <a:pt x="33759" y="70462"/>
                  </a:cubicBezTo>
                  <a:cubicBezTo>
                    <a:pt x="34946" y="64208"/>
                    <a:pt x="37502" y="58205"/>
                    <a:pt x="41246" y="53046"/>
                  </a:cubicBezTo>
                  <a:cubicBezTo>
                    <a:pt x="41263" y="53020"/>
                    <a:pt x="41277" y="52997"/>
                    <a:pt x="41291" y="52977"/>
                  </a:cubicBezTo>
                  <a:lnTo>
                    <a:pt x="41291" y="52977"/>
                  </a:lnTo>
                  <a:cubicBezTo>
                    <a:pt x="40781" y="53609"/>
                    <a:pt x="39968" y="54017"/>
                    <a:pt x="39488" y="54758"/>
                  </a:cubicBezTo>
                  <a:cubicBezTo>
                    <a:pt x="38872" y="55717"/>
                    <a:pt x="38164" y="56630"/>
                    <a:pt x="37548" y="57566"/>
                  </a:cubicBezTo>
                  <a:lnTo>
                    <a:pt x="38484" y="55215"/>
                  </a:lnTo>
                  <a:lnTo>
                    <a:pt x="38484" y="55215"/>
                  </a:lnTo>
                  <a:cubicBezTo>
                    <a:pt x="34352" y="60761"/>
                    <a:pt x="32435" y="69252"/>
                    <a:pt x="31362" y="75963"/>
                  </a:cubicBezTo>
                  <a:cubicBezTo>
                    <a:pt x="30723" y="79980"/>
                    <a:pt x="30130" y="83998"/>
                    <a:pt x="29650" y="88015"/>
                  </a:cubicBezTo>
                  <a:cubicBezTo>
                    <a:pt x="29491" y="89361"/>
                    <a:pt x="29605" y="90754"/>
                    <a:pt x="29354" y="92078"/>
                  </a:cubicBezTo>
                  <a:cubicBezTo>
                    <a:pt x="29080" y="93516"/>
                    <a:pt x="28646" y="94908"/>
                    <a:pt x="28075" y="96255"/>
                  </a:cubicBezTo>
                  <a:cubicBezTo>
                    <a:pt x="27482" y="97647"/>
                    <a:pt x="26797" y="98811"/>
                    <a:pt x="26615" y="100386"/>
                  </a:cubicBezTo>
                  <a:cubicBezTo>
                    <a:pt x="26569" y="100820"/>
                    <a:pt x="26546" y="101276"/>
                    <a:pt x="26523" y="101710"/>
                  </a:cubicBezTo>
                  <a:cubicBezTo>
                    <a:pt x="26455" y="102851"/>
                    <a:pt x="26409" y="103992"/>
                    <a:pt x="26341" y="105111"/>
                  </a:cubicBezTo>
                  <a:cubicBezTo>
                    <a:pt x="27938" y="102897"/>
                    <a:pt x="28463" y="100112"/>
                    <a:pt x="28966" y="97442"/>
                  </a:cubicBezTo>
                  <a:lnTo>
                    <a:pt x="28966" y="97442"/>
                  </a:lnTo>
                  <a:cubicBezTo>
                    <a:pt x="28966" y="101596"/>
                    <a:pt x="28007" y="105864"/>
                    <a:pt x="25085" y="108946"/>
                  </a:cubicBezTo>
                  <a:cubicBezTo>
                    <a:pt x="23008" y="111160"/>
                    <a:pt x="21456" y="113693"/>
                    <a:pt x="20224" y="116455"/>
                  </a:cubicBezTo>
                  <a:cubicBezTo>
                    <a:pt x="19904" y="117140"/>
                    <a:pt x="17895" y="123189"/>
                    <a:pt x="17279" y="123189"/>
                  </a:cubicBezTo>
                  <a:cubicBezTo>
                    <a:pt x="16868" y="123189"/>
                    <a:pt x="19676" y="115291"/>
                    <a:pt x="20041" y="114629"/>
                  </a:cubicBezTo>
                  <a:cubicBezTo>
                    <a:pt x="20360" y="114629"/>
                    <a:pt x="21776" y="111730"/>
                    <a:pt x="22027" y="111365"/>
                  </a:cubicBezTo>
                  <a:cubicBezTo>
                    <a:pt x="22803" y="110201"/>
                    <a:pt x="23739" y="109105"/>
                    <a:pt x="24606" y="108010"/>
                  </a:cubicBezTo>
                  <a:cubicBezTo>
                    <a:pt x="24834" y="107713"/>
                    <a:pt x="25085" y="107393"/>
                    <a:pt x="25222" y="107028"/>
                  </a:cubicBezTo>
                  <a:cubicBezTo>
                    <a:pt x="25382" y="106640"/>
                    <a:pt x="25382" y="106184"/>
                    <a:pt x="25359" y="105773"/>
                  </a:cubicBezTo>
                  <a:cubicBezTo>
                    <a:pt x="25291" y="103810"/>
                    <a:pt x="24789" y="101847"/>
                    <a:pt x="25108" y="99907"/>
                  </a:cubicBezTo>
                  <a:cubicBezTo>
                    <a:pt x="25473" y="97761"/>
                    <a:pt x="26820" y="95867"/>
                    <a:pt x="27071" y="93721"/>
                  </a:cubicBezTo>
                  <a:cubicBezTo>
                    <a:pt x="27414" y="90777"/>
                    <a:pt x="26957" y="87558"/>
                    <a:pt x="27025" y="84591"/>
                  </a:cubicBezTo>
                  <a:cubicBezTo>
                    <a:pt x="27117" y="81327"/>
                    <a:pt x="27322" y="78063"/>
                    <a:pt x="27756" y="74799"/>
                  </a:cubicBezTo>
                  <a:cubicBezTo>
                    <a:pt x="28852" y="66628"/>
                    <a:pt x="31180" y="57977"/>
                    <a:pt x="37000" y="51905"/>
                  </a:cubicBezTo>
                  <a:lnTo>
                    <a:pt x="37000" y="51905"/>
                  </a:lnTo>
                  <a:lnTo>
                    <a:pt x="36566" y="52978"/>
                  </a:lnTo>
                  <a:cubicBezTo>
                    <a:pt x="39123" y="50559"/>
                    <a:pt x="41474" y="47956"/>
                    <a:pt x="43825" y="45332"/>
                  </a:cubicBezTo>
                  <a:cubicBezTo>
                    <a:pt x="47660" y="41040"/>
                    <a:pt x="50695" y="36453"/>
                    <a:pt x="52567" y="30952"/>
                  </a:cubicBezTo>
                  <a:lnTo>
                    <a:pt x="52567" y="30952"/>
                  </a:lnTo>
                  <a:cubicBezTo>
                    <a:pt x="52384" y="36795"/>
                    <a:pt x="48983" y="42227"/>
                    <a:pt x="46085" y="47135"/>
                  </a:cubicBezTo>
                  <a:cubicBezTo>
                    <a:pt x="43072" y="52270"/>
                    <a:pt x="39808" y="57360"/>
                    <a:pt x="37867" y="63044"/>
                  </a:cubicBezTo>
                  <a:cubicBezTo>
                    <a:pt x="37046" y="65463"/>
                    <a:pt x="36475" y="67951"/>
                    <a:pt x="36019" y="70462"/>
                  </a:cubicBezTo>
                  <a:cubicBezTo>
                    <a:pt x="34900" y="76579"/>
                    <a:pt x="34398" y="82856"/>
                    <a:pt x="35265" y="89019"/>
                  </a:cubicBezTo>
                  <a:cubicBezTo>
                    <a:pt x="34969" y="84659"/>
                    <a:pt x="35197" y="80277"/>
                    <a:pt x="35927" y="75986"/>
                  </a:cubicBezTo>
                  <a:lnTo>
                    <a:pt x="35927" y="75986"/>
                  </a:lnTo>
                  <a:cubicBezTo>
                    <a:pt x="35380" y="79980"/>
                    <a:pt x="35631" y="84112"/>
                    <a:pt x="36658" y="88015"/>
                  </a:cubicBezTo>
                  <a:cubicBezTo>
                    <a:pt x="35905" y="85139"/>
                    <a:pt x="36726" y="82423"/>
                    <a:pt x="37206" y="79615"/>
                  </a:cubicBezTo>
                  <a:cubicBezTo>
                    <a:pt x="39214" y="67929"/>
                    <a:pt x="43414" y="57452"/>
                    <a:pt x="48938" y="46975"/>
                  </a:cubicBezTo>
                  <a:cubicBezTo>
                    <a:pt x="52864" y="39534"/>
                    <a:pt x="56630" y="31636"/>
                    <a:pt x="56698" y="23237"/>
                  </a:cubicBezTo>
                  <a:lnTo>
                    <a:pt x="56698" y="23237"/>
                  </a:lnTo>
                  <a:cubicBezTo>
                    <a:pt x="57474" y="28076"/>
                    <a:pt x="56790" y="33052"/>
                    <a:pt x="55169" y="37662"/>
                  </a:cubicBezTo>
                  <a:cubicBezTo>
                    <a:pt x="54325" y="40013"/>
                    <a:pt x="53252" y="42273"/>
                    <a:pt x="52019" y="44441"/>
                  </a:cubicBezTo>
                  <a:cubicBezTo>
                    <a:pt x="50768" y="46580"/>
                    <a:pt x="50378" y="48831"/>
                    <a:pt x="49472" y="51061"/>
                  </a:cubicBezTo>
                  <a:lnTo>
                    <a:pt x="49472" y="51061"/>
                  </a:lnTo>
                  <a:cubicBezTo>
                    <a:pt x="50661" y="48149"/>
                    <a:pt x="52846" y="45782"/>
                    <a:pt x="54781" y="43323"/>
                  </a:cubicBezTo>
                  <a:cubicBezTo>
                    <a:pt x="59894" y="36818"/>
                    <a:pt x="59437" y="30084"/>
                    <a:pt x="58342" y="22278"/>
                  </a:cubicBezTo>
                  <a:cubicBezTo>
                    <a:pt x="57360" y="15248"/>
                    <a:pt x="56949" y="7624"/>
                    <a:pt x="60602" y="1530"/>
                  </a:cubicBezTo>
                  <a:lnTo>
                    <a:pt x="60602" y="1530"/>
                  </a:lnTo>
                  <a:cubicBezTo>
                    <a:pt x="58524" y="4315"/>
                    <a:pt x="57201" y="7624"/>
                    <a:pt x="56767" y="11048"/>
                  </a:cubicBezTo>
                  <a:cubicBezTo>
                    <a:pt x="56431" y="8404"/>
                    <a:pt x="55897" y="5870"/>
                    <a:pt x="55683" y="3188"/>
                  </a:cubicBezTo>
                  <a:lnTo>
                    <a:pt x="55683" y="3188"/>
                  </a:lnTo>
                  <a:cubicBezTo>
                    <a:pt x="55949" y="6652"/>
                    <a:pt x="56082" y="10117"/>
                    <a:pt x="56082" y="13582"/>
                  </a:cubicBezTo>
                  <a:cubicBezTo>
                    <a:pt x="56082" y="15202"/>
                    <a:pt x="55968" y="16823"/>
                    <a:pt x="55922" y="18421"/>
                  </a:cubicBezTo>
                  <a:cubicBezTo>
                    <a:pt x="55899" y="19197"/>
                    <a:pt x="55785" y="19950"/>
                    <a:pt x="55489" y="20657"/>
                  </a:cubicBezTo>
                  <a:cubicBezTo>
                    <a:pt x="55398" y="20840"/>
                    <a:pt x="54421" y="22225"/>
                    <a:pt x="54439" y="22278"/>
                  </a:cubicBezTo>
                  <a:lnTo>
                    <a:pt x="54439" y="22278"/>
                  </a:lnTo>
                  <a:cubicBezTo>
                    <a:pt x="53617" y="20269"/>
                    <a:pt x="53914" y="18010"/>
                    <a:pt x="54028" y="15841"/>
                  </a:cubicBezTo>
                  <a:cubicBezTo>
                    <a:pt x="54117" y="14038"/>
                    <a:pt x="54070" y="12235"/>
                    <a:pt x="53932" y="10432"/>
                  </a:cubicBezTo>
                  <a:lnTo>
                    <a:pt x="53932" y="10432"/>
                  </a:lnTo>
                  <a:cubicBezTo>
                    <a:pt x="53892" y="17053"/>
                    <a:pt x="49443" y="23740"/>
                    <a:pt x="50878" y="30358"/>
                  </a:cubicBezTo>
                  <a:cubicBezTo>
                    <a:pt x="49851" y="27847"/>
                    <a:pt x="49828" y="25040"/>
                    <a:pt x="50239" y="22369"/>
                  </a:cubicBezTo>
                  <a:cubicBezTo>
                    <a:pt x="50650" y="19699"/>
                    <a:pt x="51471" y="17120"/>
                    <a:pt x="52088" y="14495"/>
                  </a:cubicBezTo>
                  <a:lnTo>
                    <a:pt x="52088" y="14495"/>
                  </a:lnTo>
                  <a:cubicBezTo>
                    <a:pt x="50558" y="18877"/>
                    <a:pt x="49691" y="23488"/>
                    <a:pt x="49463" y="28144"/>
                  </a:cubicBezTo>
                  <a:cubicBezTo>
                    <a:pt x="49257" y="32184"/>
                    <a:pt x="47819" y="36453"/>
                    <a:pt x="45674" y="39899"/>
                  </a:cubicBezTo>
                  <a:cubicBezTo>
                    <a:pt x="43848" y="42866"/>
                    <a:pt x="41360" y="44966"/>
                    <a:pt x="39899" y="48208"/>
                  </a:cubicBezTo>
                  <a:cubicBezTo>
                    <a:pt x="40219" y="47066"/>
                    <a:pt x="40561" y="45902"/>
                    <a:pt x="40903" y="44738"/>
                  </a:cubicBezTo>
                  <a:lnTo>
                    <a:pt x="40903" y="44738"/>
                  </a:lnTo>
                  <a:cubicBezTo>
                    <a:pt x="39830" y="46952"/>
                    <a:pt x="37137" y="47934"/>
                    <a:pt x="35859" y="50011"/>
                  </a:cubicBezTo>
                  <a:cubicBezTo>
                    <a:pt x="35448" y="50695"/>
                    <a:pt x="35197" y="51449"/>
                    <a:pt x="34832" y="52133"/>
                  </a:cubicBezTo>
                  <a:cubicBezTo>
                    <a:pt x="33371" y="54758"/>
                    <a:pt x="30061" y="56196"/>
                    <a:pt x="29308" y="59095"/>
                  </a:cubicBezTo>
                  <a:cubicBezTo>
                    <a:pt x="29445" y="57246"/>
                    <a:pt x="30746" y="55831"/>
                    <a:pt x="31910" y="54507"/>
                  </a:cubicBezTo>
                  <a:cubicBezTo>
                    <a:pt x="32504" y="53823"/>
                    <a:pt x="33097" y="53161"/>
                    <a:pt x="33599" y="52407"/>
                  </a:cubicBezTo>
                  <a:cubicBezTo>
                    <a:pt x="33827" y="52111"/>
                    <a:pt x="34124" y="51700"/>
                    <a:pt x="34261" y="51357"/>
                  </a:cubicBezTo>
                  <a:cubicBezTo>
                    <a:pt x="34329" y="51175"/>
                    <a:pt x="34307" y="50242"/>
                    <a:pt x="34352" y="50194"/>
                  </a:cubicBezTo>
                  <a:lnTo>
                    <a:pt x="34352" y="50194"/>
                  </a:lnTo>
                  <a:lnTo>
                    <a:pt x="33074" y="51517"/>
                  </a:lnTo>
                  <a:cubicBezTo>
                    <a:pt x="33060" y="51520"/>
                    <a:pt x="33047" y="51521"/>
                    <a:pt x="33034" y="51521"/>
                  </a:cubicBezTo>
                  <a:cubicBezTo>
                    <a:pt x="32838" y="51521"/>
                    <a:pt x="32780" y="51206"/>
                    <a:pt x="32823" y="50992"/>
                  </a:cubicBezTo>
                  <a:cubicBezTo>
                    <a:pt x="33143" y="49805"/>
                    <a:pt x="33554" y="49280"/>
                    <a:pt x="34558" y="48710"/>
                  </a:cubicBezTo>
                  <a:cubicBezTo>
                    <a:pt x="35425" y="48208"/>
                    <a:pt x="36430" y="47728"/>
                    <a:pt x="36954" y="46838"/>
                  </a:cubicBezTo>
                  <a:cubicBezTo>
                    <a:pt x="37343" y="46176"/>
                    <a:pt x="37434" y="45377"/>
                    <a:pt x="37845" y="44761"/>
                  </a:cubicBezTo>
                  <a:cubicBezTo>
                    <a:pt x="38461" y="43779"/>
                    <a:pt x="39694" y="43391"/>
                    <a:pt x="40698" y="42798"/>
                  </a:cubicBezTo>
                  <a:cubicBezTo>
                    <a:pt x="43574" y="41155"/>
                    <a:pt x="45856" y="37776"/>
                    <a:pt x="46107" y="34467"/>
                  </a:cubicBezTo>
                  <a:cubicBezTo>
                    <a:pt x="46267" y="32367"/>
                    <a:pt x="45811" y="30244"/>
                    <a:pt x="44966" y="28304"/>
                  </a:cubicBezTo>
                  <a:cubicBezTo>
                    <a:pt x="44464" y="27185"/>
                    <a:pt x="43848" y="26113"/>
                    <a:pt x="43665" y="24903"/>
                  </a:cubicBezTo>
                  <a:cubicBezTo>
                    <a:pt x="43368" y="23145"/>
                    <a:pt x="44030" y="21365"/>
                    <a:pt x="44122" y="19585"/>
                  </a:cubicBezTo>
                  <a:cubicBezTo>
                    <a:pt x="44137" y="19238"/>
                    <a:pt x="44129" y="18889"/>
                    <a:pt x="44100" y="18540"/>
                  </a:cubicBezTo>
                  <a:lnTo>
                    <a:pt x="44100" y="18540"/>
                  </a:lnTo>
                  <a:cubicBezTo>
                    <a:pt x="44117" y="19554"/>
                    <a:pt x="43899" y="20597"/>
                    <a:pt x="43619" y="21570"/>
                  </a:cubicBezTo>
                  <a:cubicBezTo>
                    <a:pt x="43140" y="23260"/>
                    <a:pt x="42501" y="24949"/>
                    <a:pt x="42615" y="26683"/>
                  </a:cubicBezTo>
                  <a:cubicBezTo>
                    <a:pt x="42752" y="28464"/>
                    <a:pt x="44076" y="29856"/>
                    <a:pt x="44464" y="31591"/>
                  </a:cubicBezTo>
                  <a:cubicBezTo>
                    <a:pt x="44532" y="31887"/>
                    <a:pt x="44578" y="32184"/>
                    <a:pt x="44624" y="32481"/>
                  </a:cubicBezTo>
                  <a:cubicBezTo>
                    <a:pt x="44715" y="33508"/>
                    <a:pt x="44624" y="34558"/>
                    <a:pt x="44236" y="35494"/>
                  </a:cubicBezTo>
                  <a:cubicBezTo>
                    <a:pt x="44122" y="35791"/>
                    <a:pt x="43962" y="36087"/>
                    <a:pt x="43802" y="36361"/>
                  </a:cubicBezTo>
                  <a:cubicBezTo>
                    <a:pt x="44464" y="34056"/>
                    <a:pt x="44053" y="31636"/>
                    <a:pt x="42935" y="29536"/>
                  </a:cubicBezTo>
                  <a:cubicBezTo>
                    <a:pt x="41816" y="27482"/>
                    <a:pt x="41337" y="25314"/>
                    <a:pt x="41565" y="22917"/>
                  </a:cubicBezTo>
                  <a:cubicBezTo>
                    <a:pt x="41634" y="22232"/>
                    <a:pt x="41771" y="21548"/>
                    <a:pt x="41771" y="20863"/>
                  </a:cubicBezTo>
                  <a:cubicBezTo>
                    <a:pt x="41793" y="19813"/>
                    <a:pt x="41520" y="18786"/>
                    <a:pt x="41268" y="17781"/>
                  </a:cubicBezTo>
                  <a:cubicBezTo>
                    <a:pt x="40835" y="16229"/>
                    <a:pt x="40515" y="14609"/>
                    <a:pt x="40013" y="13079"/>
                  </a:cubicBezTo>
                  <a:cubicBezTo>
                    <a:pt x="39716" y="12166"/>
                    <a:pt x="38644" y="11253"/>
                    <a:pt x="38621" y="10272"/>
                  </a:cubicBezTo>
                  <a:lnTo>
                    <a:pt x="38621" y="10272"/>
                  </a:lnTo>
                  <a:cubicBezTo>
                    <a:pt x="38666" y="13490"/>
                    <a:pt x="38712" y="16709"/>
                    <a:pt x="38758" y="19927"/>
                  </a:cubicBezTo>
                  <a:cubicBezTo>
                    <a:pt x="36041" y="12965"/>
                    <a:pt x="31454" y="6871"/>
                    <a:pt x="28463" y="1"/>
                  </a:cubicBez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6"/>
          <p:cNvSpPr/>
          <p:nvPr/>
        </p:nvSpPr>
        <p:spPr>
          <a:xfrm>
            <a:off x="602009" y="4629675"/>
            <a:ext cx="5773200" cy="1225904"/>
          </a:xfrm>
          <a:custGeom>
            <a:avLst/>
            <a:gdLst/>
            <a:ahLst/>
            <a:cxnLst/>
            <a:rect l="l" t="t" r="r" b="b"/>
            <a:pathLst>
              <a:path w="183699" h="34421" extrusionOk="0">
                <a:moveTo>
                  <a:pt x="127000" y="868"/>
                </a:moveTo>
                <a:lnTo>
                  <a:pt x="127000" y="868"/>
                </a:lnTo>
                <a:cubicBezTo>
                  <a:pt x="126976" y="934"/>
                  <a:pt x="126950" y="1001"/>
                  <a:pt x="126924" y="1067"/>
                </a:cubicBezTo>
                <a:lnTo>
                  <a:pt x="126924" y="1067"/>
                </a:lnTo>
                <a:cubicBezTo>
                  <a:pt x="126952" y="1002"/>
                  <a:pt x="126977" y="935"/>
                  <a:pt x="127000" y="868"/>
                </a:cubicBezTo>
                <a:close/>
                <a:moveTo>
                  <a:pt x="131862" y="3926"/>
                </a:moveTo>
                <a:cubicBezTo>
                  <a:pt x="131834" y="3990"/>
                  <a:pt x="131805" y="4054"/>
                  <a:pt x="131774" y="4116"/>
                </a:cubicBezTo>
                <a:lnTo>
                  <a:pt x="131774" y="4116"/>
                </a:lnTo>
                <a:cubicBezTo>
                  <a:pt x="131806" y="4054"/>
                  <a:pt x="131835" y="3990"/>
                  <a:pt x="131862" y="3926"/>
                </a:cubicBezTo>
                <a:close/>
                <a:moveTo>
                  <a:pt x="89202" y="4040"/>
                </a:moveTo>
                <a:cubicBezTo>
                  <a:pt x="89205" y="4097"/>
                  <a:pt x="89215" y="4151"/>
                  <a:pt x="89233" y="4201"/>
                </a:cubicBezTo>
                <a:lnTo>
                  <a:pt x="89233" y="4201"/>
                </a:lnTo>
                <a:cubicBezTo>
                  <a:pt x="89231" y="4148"/>
                  <a:pt x="89221" y="4094"/>
                  <a:pt x="89202" y="4040"/>
                </a:cubicBezTo>
                <a:close/>
                <a:moveTo>
                  <a:pt x="108698" y="7129"/>
                </a:moveTo>
                <a:lnTo>
                  <a:pt x="108698" y="7129"/>
                </a:lnTo>
                <a:cubicBezTo>
                  <a:pt x="108674" y="7134"/>
                  <a:pt x="108650" y="7139"/>
                  <a:pt x="108626" y="7144"/>
                </a:cubicBezTo>
                <a:cubicBezTo>
                  <a:pt x="108650" y="7141"/>
                  <a:pt x="108674" y="7136"/>
                  <a:pt x="108698" y="7129"/>
                </a:cubicBezTo>
                <a:close/>
                <a:moveTo>
                  <a:pt x="167721" y="7304"/>
                </a:moveTo>
                <a:cubicBezTo>
                  <a:pt x="167682" y="7371"/>
                  <a:pt x="167654" y="7443"/>
                  <a:pt x="167636" y="7518"/>
                </a:cubicBezTo>
                <a:lnTo>
                  <a:pt x="167636" y="7518"/>
                </a:lnTo>
                <a:cubicBezTo>
                  <a:pt x="167667" y="7448"/>
                  <a:pt x="167695" y="7377"/>
                  <a:pt x="167721" y="7304"/>
                </a:cubicBezTo>
                <a:close/>
                <a:moveTo>
                  <a:pt x="158819" y="8309"/>
                </a:moveTo>
                <a:lnTo>
                  <a:pt x="158819" y="8309"/>
                </a:lnTo>
                <a:cubicBezTo>
                  <a:pt x="158780" y="8347"/>
                  <a:pt x="158745" y="8389"/>
                  <a:pt x="158715" y="8434"/>
                </a:cubicBezTo>
                <a:lnTo>
                  <a:pt x="158715" y="8434"/>
                </a:lnTo>
                <a:cubicBezTo>
                  <a:pt x="158750" y="8393"/>
                  <a:pt x="158785" y="8351"/>
                  <a:pt x="158819" y="8309"/>
                </a:cubicBezTo>
                <a:close/>
                <a:moveTo>
                  <a:pt x="153204" y="8674"/>
                </a:moveTo>
                <a:cubicBezTo>
                  <a:pt x="153217" y="8722"/>
                  <a:pt x="153230" y="8769"/>
                  <a:pt x="153243" y="8817"/>
                </a:cubicBezTo>
                <a:lnTo>
                  <a:pt x="153243" y="8817"/>
                </a:lnTo>
                <a:cubicBezTo>
                  <a:pt x="153232" y="8771"/>
                  <a:pt x="153219" y="8723"/>
                  <a:pt x="153204" y="8674"/>
                </a:cubicBezTo>
                <a:close/>
                <a:moveTo>
                  <a:pt x="98848" y="9395"/>
                </a:moveTo>
                <a:lnTo>
                  <a:pt x="98848" y="9395"/>
                </a:lnTo>
                <a:cubicBezTo>
                  <a:pt x="98805" y="9398"/>
                  <a:pt x="98763" y="9401"/>
                  <a:pt x="98720" y="9404"/>
                </a:cubicBezTo>
                <a:cubicBezTo>
                  <a:pt x="98740" y="9414"/>
                  <a:pt x="98759" y="9419"/>
                  <a:pt x="98778" y="9419"/>
                </a:cubicBezTo>
                <a:cubicBezTo>
                  <a:pt x="98803" y="9419"/>
                  <a:pt x="98827" y="9410"/>
                  <a:pt x="98848" y="9395"/>
                </a:cubicBezTo>
                <a:close/>
                <a:moveTo>
                  <a:pt x="75088" y="10587"/>
                </a:moveTo>
                <a:cubicBezTo>
                  <a:pt x="75098" y="10596"/>
                  <a:pt x="75108" y="10605"/>
                  <a:pt x="75119" y="10614"/>
                </a:cubicBezTo>
                <a:cubicBezTo>
                  <a:pt x="75109" y="10605"/>
                  <a:pt x="75099" y="10596"/>
                  <a:pt x="75088" y="10587"/>
                </a:cubicBezTo>
                <a:close/>
                <a:moveTo>
                  <a:pt x="118281" y="12805"/>
                </a:moveTo>
                <a:cubicBezTo>
                  <a:pt x="118300" y="12806"/>
                  <a:pt x="118318" y="12807"/>
                  <a:pt x="118337" y="12808"/>
                </a:cubicBezTo>
                <a:lnTo>
                  <a:pt x="118337" y="12808"/>
                </a:lnTo>
                <a:cubicBezTo>
                  <a:pt x="118318" y="12807"/>
                  <a:pt x="118300" y="12806"/>
                  <a:pt x="118281" y="12805"/>
                </a:cubicBezTo>
                <a:close/>
                <a:moveTo>
                  <a:pt x="102052" y="12554"/>
                </a:moveTo>
                <a:lnTo>
                  <a:pt x="102052" y="12554"/>
                </a:lnTo>
                <a:cubicBezTo>
                  <a:pt x="102119" y="12673"/>
                  <a:pt x="102198" y="12784"/>
                  <a:pt x="102287" y="12886"/>
                </a:cubicBezTo>
                <a:lnTo>
                  <a:pt x="102287" y="12886"/>
                </a:lnTo>
                <a:cubicBezTo>
                  <a:pt x="102280" y="12736"/>
                  <a:pt x="102204" y="12595"/>
                  <a:pt x="102052" y="12554"/>
                </a:cubicBezTo>
                <a:close/>
                <a:moveTo>
                  <a:pt x="15520" y="12981"/>
                </a:moveTo>
                <a:cubicBezTo>
                  <a:pt x="14249" y="13040"/>
                  <a:pt x="12979" y="13105"/>
                  <a:pt x="11710" y="13170"/>
                </a:cubicBezTo>
                <a:cubicBezTo>
                  <a:pt x="11634" y="13170"/>
                  <a:pt x="11558" y="13177"/>
                  <a:pt x="11482" y="13184"/>
                </a:cubicBezTo>
                <a:lnTo>
                  <a:pt x="11482" y="13184"/>
                </a:lnTo>
                <a:cubicBezTo>
                  <a:pt x="12827" y="13114"/>
                  <a:pt x="14173" y="13046"/>
                  <a:pt x="15520" y="12981"/>
                </a:cubicBezTo>
                <a:close/>
                <a:moveTo>
                  <a:pt x="11482" y="13184"/>
                </a:moveTo>
                <a:lnTo>
                  <a:pt x="11482" y="13184"/>
                </a:lnTo>
                <a:cubicBezTo>
                  <a:pt x="11421" y="13187"/>
                  <a:pt x="11360" y="13190"/>
                  <a:pt x="11299" y="13193"/>
                </a:cubicBezTo>
                <a:cubicBezTo>
                  <a:pt x="11360" y="13193"/>
                  <a:pt x="11421" y="13189"/>
                  <a:pt x="11482" y="13184"/>
                </a:cubicBezTo>
                <a:close/>
                <a:moveTo>
                  <a:pt x="148969" y="14255"/>
                </a:moveTo>
                <a:lnTo>
                  <a:pt x="148969" y="14255"/>
                </a:lnTo>
                <a:cubicBezTo>
                  <a:pt x="148730" y="14259"/>
                  <a:pt x="148490" y="14262"/>
                  <a:pt x="148251" y="14266"/>
                </a:cubicBezTo>
                <a:cubicBezTo>
                  <a:pt x="148488" y="14260"/>
                  <a:pt x="148727" y="14257"/>
                  <a:pt x="148969" y="14255"/>
                </a:cubicBezTo>
                <a:close/>
                <a:moveTo>
                  <a:pt x="95890" y="16936"/>
                </a:moveTo>
                <a:cubicBezTo>
                  <a:pt x="95785" y="17021"/>
                  <a:pt x="95685" y="17113"/>
                  <a:pt x="95593" y="17210"/>
                </a:cubicBezTo>
                <a:cubicBezTo>
                  <a:pt x="95700" y="17127"/>
                  <a:pt x="95799" y="17035"/>
                  <a:pt x="95890" y="16936"/>
                </a:cubicBezTo>
                <a:close/>
                <a:moveTo>
                  <a:pt x="85570" y="17052"/>
                </a:moveTo>
                <a:cubicBezTo>
                  <a:pt x="85663" y="17165"/>
                  <a:pt x="85771" y="17265"/>
                  <a:pt x="85892" y="17347"/>
                </a:cubicBezTo>
                <a:cubicBezTo>
                  <a:pt x="85800" y="17236"/>
                  <a:pt x="85690" y="17137"/>
                  <a:pt x="85570" y="17052"/>
                </a:cubicBezTo>
                <a:close/>
                <a:moveTo>
                  <a:pt x="104134" y="18951"/>
                </a:moveTo>
                <a:cubicBezTo>
                  <a:pt x="104033" y="18969"/>
                  <a:pt x="103933" y="18990"/>
                  <a:pt x="103833" y="19014"/>
                </a:cubicBezTo>
                <a:cubicBezTo>
                  <a:pt x="103937" y="19014"/>
                  <a:pt x="104039" y="18991"/>
                  <a:pt x="104134" y="18951"/>
                </a:cubicBezTo>
                <a:close/>
                <a:moveTo>
                  <a:pt x="84812" y="19558"/>
                </a:moveTo>
                <a:lnTo>
                  <a:pt x="84812" y="19558"/>
                </a:lnTo>
                <a:cubicBezTo>
                  <a:pt x="84845" y="19567"/>
                  <a:pt x="84878" y="19575"/>
                  <a:pt x="84911" y="19584"/>
                </a:cubicBezTo>
                <a:cubicBezTo>
                  <a:pt x="84878" y="19575"/>
                  <a:pt x="84845" y="19567"/>
                  <a:pt x="84812" y="19558"/>
                </a:cubicBezTo>
                <a:close/>
                <a:moveTo>
                  <a:pt x="166328" y="19881"/>
                </a:moveTo>
                <a:lnTo>
                  <a:pt x="166328" y="19881"/>
                </a:lnTo>
                <a:cubicBezTo>
                  <a:pt x="166325" y="19881"/>
                  <a:pt x="166321" y="19881"/>
                  <a:pt x="166317" y="19882"/>
                </a:cubicBezTo>
                <a:lnTo>
                  <a:pt x="166317" y="19882"/>
                </a:lnTo>
                <a:cubicBezTo>
                  <a:pt x="166321" y="19881"/>
                  <a:pt x="166325" y="19881"/>
                  <a:pt x="166328" y="19881"/>
                </a:cubicBezTo>
                <a:close/>
                <a:moveTo>
                  <a:pt x="146014" y="23853"/>
                </a:moveTo>
                <a:cubicBezTo>
                  <a:pt x="146012" y="23858"/>
                  <a:pt x="146010" y="23863"/>
                  <a:pt x="146009" y="23869"/>
                </a:cubicBezTo>
                <a:lnTo>
                  <a:pt x="146009" y="23869"/>
                </a:lnTo>
                <a:cubicBezTo>
                  <a:pt x="146011" y="23863"/>
                  <a:pt x="146012" y="23858"/>
                  <a:pt x="146014" y="23853"/>
                </a:cubicBezTo>
                <a:close/>
                <a:moveTo>
                  <a:pt x="109402" y="24296"/>
                </a:moveTo>
                <a:cubicBezTo>
                  <a:pt x="109295" y="24336"/>
                  <a:pt x="109188" y="24378"/>
                  <a:pt x="109083" y="24423"/>
                </a:cubicBezTo>
                <a:cubicBezTo>
                  <a:pt x="109192" y="24389"/>
                  <a:pt x="109299" y="24346"/>
                  <a:pt x="109402" y="24296"/>
                </a:cubicBezTo>
                <a:close/>
                <a:moveTo>
                  <a:pt x="111362" y="24614"/>
                </a:moveTo>
                <a:cubicBezTo>
                  <a:pt x="111092" y="24698"/>
                  <a:pt x="110827" y="24795"/>
                  <a:pt x="110566" y="24903"/>
                </a:cubicBezTo>
                <a:cubicBezTo>
                  <a:pt x="110840" y="24848"/>
                  <a:pt x="111110" y="24749"/>
                  <a:pt x="111362" y="24614"/>
                </a:cubicBezTo>
                <a:close/>
                <a:moveTo>
                  <a:pt x="141563" y="24857"/>
                </a:moveTo>
                <a:lnTo>
                  <a:pt x="141563" y="24857"/>
                </a:lnTo>
                <a:cubicBezTo>
                  <a:pt x="141530" y="24873"/>
                  <a:pt x="141500" y="24894"/>
                  <a:pt x="141474" y="24919"/>
                </a:cubicBezTo>
                <a:lnTo>
                  <a:pt x="141474" y="24919"/>
                </a:lnTo>
                <a:cubicBezTo>
                  <a:pt x="141504" y="24899"/>
                  <a:pt x="141533" y="24878"/>
                  <a:pt x="141563" y="24857"/>
                </a:cubicBezTo>
                <a:close/>
                <a:moveTo>
                  <a:pt x="113152" y="25285"/>
                </a:moveTo>
                <a:lnTo>
                  <a:pt x="113152" y="25285"/>
                </a:lnTo>
                <a:cubicBezTo>
                  <a:pt x="113119" y="25287"/>
                  <a:pt x="113087" y="25289"/>
                  <a:pt x="113054" y="25291"/>
                </a:cubicBezTo>
                <a:cubicBezTo>
                  <a:pt x="113087" y="25289"/>
                  <a:pt x="113119" y="25288"/>
                  <a:pt x="113152" y="25285"/>
                </a:cubicBezTo>
                <a:close/>
                <a:moveTo>
                  <a:pt x="116249" y="25399"/>
                </a:moveTo>
                <a:lnTo>
                  <a:pt x="116249" y="25399"/>
                </a:lnTo>
                <a:cubicBezTo>
                  <a:pt x="116113" y="25401"/>
                  <a:pt x="115976" y="25403"/>
                  <a:pt x="115839" y="25405"/>
                </a:cubicBezTo>
                <a:cubicBezTo>
                  <a:pt x="115900" y="25430"/>
                  <a:pt x="115965" y="25442"/>
                  <a:pt x="116031" y="25442"/>
                </a:cubicBezTo>
                <a:cubicBezTo>
                  <a:pt x="116106" y="25442"/>
                  <a:pt x="116180" y="25427"/>
                  <a:pt x="116249" y="25399"/>
                </a:cubicBezTo>
                <a:close/>
                <a:moveTo>
                  <a:pt x="11044" y="23671"/>
                </a:moveTo>
                <a:cubicBezTo>
                  <a:pt x="9234" y="23671"/>
                  <a:pt x="7424" y="23747"/>
                  <a:pt x="5615" y="23921"/>
                </a:cubicBezTo>
                <a:cubicBezTo>
                  <a:pt x="3587" y="24103"/>
                  <a:pt x="1445" y="24490"/>
                  <a:pt x="7" y="25900"/>
                </a:cubicBezTo>
                <a:lnTo>
                  <a:pt x="7" y="25900"/>
                </a:lnTo>
                <a:cubicBezTo>
                  <a:pt x="662" y="25268"/>
                  <a:pt x="3793" y="25336"/>
                  <a:pt x="4725" y="25222"/>
                </a:cubicBezTo>
                <a:cubicBezTo>
                  <a:pt x="6437" y="24971"/>
                  <a:pt x="8172" y="24766"/>
                  <a:pt x="9907" y="24560"/>
                </a:cubicBezTo>
                <a:cubicBezTo>
                  <a:pt x="12059" y="24308"/>
                  <a:pt x="14212" y="24075"/>
                  <a:pt x="16364" y="23867"/>
                </a:cubicBezTo>
                <a:lnTo>
                  <a:pt x="16364" y="23867"/>
                </a:lnTo>
                <a:cubicBezTo>
                  <a:pt x="14591" y="23744"/>
                  <a:pt x="12817" y="23671"/>
                  <a:pt x="11044" y="23671"/>
                </a:cubicBezTo>
                <a:close/>
                <a:moveTo>
                  <a:pt x="7" y="25900"/>
                </a:moveTo>
                <a:cubicBezTo>
                  <a:pt x="5" y="25902"/>
                  <a:pt x="3" y="25905"/>
                  <a:pt x="0" y="25907"/>
                </a:cubicBezTo>
                <a:cubicBezTo>
                  <a:pt x="3" y="25905"/>
                  <a:pt x="5" y="25902"/>
                  <a:pt x="7" y="25900"/>
                </a:cubicBezTo>
                <a:close/>
                <a:moveTo>
                  <a:pt x="121066" y="30540"/>
                </a:moveTo>
                <a:lnTo>
                  <a:pt x="121066" y="30540"/>
                </a:lnTo>
                <a:cubicBezTo>
                  <a:pt x="121292" y="30644"/>
                  <a:pt x="121523" y="30732"/>
                  <a:pt x="121758" y="30806"/>
                </a:cubicBezTo>
                <a:lnTo>
                  <a:pt x="121758" y="30806"/>
                </a:lnTo>
                <a:cubicBezTo>
                  <a:pt x="121547" y="30676"/>
                  <a:pt x="121311" y="30583"/>
                  <a:pt x="121066" y="30540"/>
                </a:cubicBezTo>
                <a:close/>
                <a:moveTo>
                  <a:pt x="124695" y="0"/>
                </a:moveTo>
                <a:cubicBezTo>
                  <a:pt x="123622" y="639"/>
                  <a:pt x="122801" y="1689"/>
                  <a:pt x="122413" y="2853"/>
                </a:cubicBezTo>
                <a:cubicBezTo>
                  <a:pt x="122298" y="2442"/>
                  <a:pt x="122458" y="1986"/>
                  <a:pt x="122618" y="1575"/>
                </a:cubicBezTo>
                <a:lnTo>
                  <a:pt x="122618" y="1575"/>
                </a:lnTo>
                <a:cubicBezTo>
                  <a:pt x="122321" y="2169"/>
                  <a:pt x="122070" y="2785"/>
                  <a:pt x="121888" y="3424"/>
                </a:cubicBezTo>
                <a:cubicBezTo>
                  <a:pt x="121910" y="2830"/>
                  <a:pt x="122047" y="2260"/>
                  <a:pt x="122298" y="1735"/>
                </a:cubicBezTo>
                <a:lnTo>
                  <a:pt x="122298" y="1735"/>
                </a:lnTo>
                <a:cubicBezTo>
                  <a:pt x="121979" y="2328"/>
                  <a:pt x="121865" y="3013"/>
                  <a:pt x="121705" y="3675"/>
                </a:cubicBezTo>
                <a:cubicBezTo>
                  <a:pt x="121522" y="4360"/>
                  <a:pt x="121294" y="5045"/>
                  <a:pt x="120769" y="5478"/>
                </a:cubicBezTo>
                <a:cubicBezTo>
                  <a:pt x="120906" y="5227"/>
                  <a:pt x="120975" y="4930"/>
                  <a:pt x="120952" y="4657"/>
                </a:cubicBezTo>
                <a:lnTo>
                  <a:pt x="120952" y="4657"/>
                </a:lnTo>
                <a:cubicBezTo>
                  <a:pt x="120815" y="4999"/>
                  <a:pt x="120609" y="5341"/>
                  <a:pt x="120358" y="5615"/>
                </a:cubicBezTo>
                <a:cubicBezTo>
                  <a:pt x="120678" y="4657"/>
                  <a:pt x="120997" y="3744"/>
                  <a:pt x="120952" y="2716"/>
                </a:cubicBezTo>
                <a:lnTo>
                  <a:pt x="120952" y="2716"/>
                </a:lnTo>
                <a:cubicBezTo>
                  <a:pt x="120723" y="3492"/>
                  <a:pt x="120404" y="4223"/>
                  <a:pt x="119993" y="4908"/>
                </a:cubicBezTo>
                <a:cubicBezTo>
                  <a:pt x="120130" y="4268"/>
                  <a:pt x="120176" y="3629"/>
                  <a:pt x="120130" y="2990"/>
                </a:cubicBezTo>
                <a:lnTo>
                  <a:pt x="120130" y="2990"/>
                </a:lnTo>
                <a:cubicBezTo>
                  <a:pt x="120062" y="3607"/>
                  <a:pt x="119902" y="4200"/>
                  <a:pt x="119628" y="4748"/>
                </a:cubicBezTo>
                <a:cubicBezTo>
                  <a:pt x="119628" y="4383"/>
                  <a:pt x="119628" y="4017"/>
                  <a:pt x="119628" y="3652"/>
                </a:cubicBezTo>
                <a:cubicBezTo>
                  <a:pt x="119605" y="4337"/>
                  <a:pt x="119285" y="5273"/>
                  <a:pt x="118692" y="5684"/>
                </a:cubicBezTo>
                <a:cubicBezTo>
                  <a:pt x="118190" y="6049"/>
                  <a:pt x="117345" y="6072"/>
                  <a:pt x="116752" y="6209"/>
                </a:cubicBezTo>
                <a:cubicBezTo>
                  <a:pt x="117094" y="6003"/>
                  <a:pt x="117459" y="5798"/>
                  <a:pt x="117825" y="5592"/>
                </a:cubicBezTo>
                <a:cubicBezTo>
                  <a:pt x="117669" y="5563"/>
                  <a:pt x="117510" y="5549"/>
                  <a:pt x="117350" y="5549"/>
                </a:cubicBezTo>
                <a:cubicBezTo>
                  <a:pt x="116945" y="5549"/>
                  <a:pt x="116538" y="5641"/>
                  <a:pt x="116171" y="5820"/>
                </a:cubicBezTo>
                <a:lnTo>
                  <a:pt x="116171" y="5820"/>
                </a:lnTo>
                <a:cubicBezTo>
                  <a:pt x="116487" y="5631"/>
                  <a:pt x="116757" y="5348"/>
                  <a:pt x="116912" y="4999"/>
                </a:cubicBezTo>
                <a:lnTo>
                  <a:pt x="116912" y="4999"/>
                </a:lnTo>
                <a:cubicBezTo>
                  <a:pt x="116409" y="5136"/>
                  <a:pt x="115930" y="5296"/>
                  <a:pt x="115428" y="5433"/>
                </a:cubicBezTo>
                <a:cubicBezTo>
                  <a:pt x="115356" y="5454"/>
                  <a:pt x="115292" y="5467"/>
                  <a:pt x="115237" y="5467"/>
                </a:cubicBezTo>
                <a:cubicBezTo>
                  <a:pt x="115118" y="5467"/>
                  <a:pt x="115047" y="5407"/>
                  <a:pt x="115063" y="5250"/>
                </a:cubicBezTo>
                <a:lnTo>
                  <a:pt x="115063" y="5250"/>
                </a:lnTo>
                <a:cubicBezTo>
                  <a:pt x="114971" y="5364"/>
                  <a:pt x="114789" y="5387"/>
                  <a:pt x="114264" y="5592"/>
                </a:cubicBezTo>
                <a:cubicBezTo>
                  <a:pt x="114287" y="5455"/>
                  <a:pt x="114332" y="5296"/>
                  <a:pt x="114401" y="5159"/>
                </a:cubicBezTo>
                <a:lnTo>
                  <a:pt x="114401" y="5159"/>
                </a:lnTo>
                <a:cubicBezTo>
                  <a:pt x="113959" y="5225"/>
                  <a:pt x="113516" y="5291"/>
                  <a:pt x="113074" y="5358"/>
                </a:cubicBezTo>
                <a:lnTo>
                  <a:pt x="113074" y="5358"/>
                </a:lnTo>
                <a:cubicBezTo>
                  <a:pt x="113580" y="5272"/>
                  <a:pt x="113993" y="4848"/>
                  <a:pt x="114081" y="4360"/>
                </a:cubicBezTo>
                <a:lnTo>
                  <a:pt x="114081" y="4360"/>
                </a:lnTo>
                <a:lnTo>
                  <a:pt x="113282" y="4862"/>
                </a:lnTo>
                <a:cubicBezTo>
                  <a:pt x="113214" y="4565"/>
                  <a:pt x="113145" y="4268"/>
                  <a:pt x="113077" y="3972"/>
                </a:cubicBezTo>
                <a:cubicBezTo>
                  <a:pt x="112872" y="4383"/>
                  <a:pt x="112643" y="4816"/>
                  <a:pt x="112210" y="4953"/>
                </a:cubicBezTo>
                <a:cubicBezTo>
                  <a:pt x="112159" y="4970"/>
                  <a:pt x="112105" y="4978"/>
                  <a:pt x="112051" y="4978"/>
                </a:cubicBezTo>
                <a:cubicBezTo>
                  <a:pt x="111670" y="4978"/>
                  <a:pt x="111259" y="4586"/>
                  <a:pt x="111479" y="4246"/>
                </a:cubicBezTo>
                <a:lnTo>
                  <a:pt x="111479" y="4246"/>
                </a:lnTo>
                <a:cubicBezTo>
                  <a:pt x="111023" y="4702"/>
                  <a:pt x="110452" y="5045"/>
                  <a:pt x="109813" y="5204"/>
                </a:cubicBezTo>
                <a:cubicBezTo>
                  <a:pt x="109973" y="4930"/>
                  <a:pt x="110133" y="4634"/>
                  <a:pt x="110292" y="4360"/>
                </a:cubicBezTo>
                <a:cubicBezTo>
                  <a:pt x="110018" y="4314"/>
                  <a:pt x="109767" y="4268"/>
                  <a:pt x="109516" y="4246"/>
                </a:cubicBezTo>
                <a:cubicBezTo>
                  <a:pt x="109745" y="4132"/>
                  <a:pt x="110018" y="3995"/>
                  <a:pt x="110110" y="3744"/>
                </a:cubicBezTo>
                <a:cubicBezTo>
                  <a:pt x="110191" y="3540"/>
                  <a:pt x="110018" y="3227"/>
                  <a:pt x="109802" y="3227"/>
                </a:cubicBezTo>
                <a:cubicBezTo>
                  <a:pt x="109775" y="3227"/>
                  <a:pt x="109749" y="3232"/>
                  <a:pt x="109722" y="3241"/>
                </a:cubicBezTo>
                <a:cubicBezTo>
                  <a:pt x="109630" y="3287"/>
                  <a:pt x="109562" y="3378"/>
                  <a:pt x="109471" y="3401"/>
                </a:cubicBezTo>
                <a:cubicBezTo>
                  <a:pt x="109461" y="3404"/>
                  <a:pt x="109451" y="3405"/>
                  <a:pt x="109440" y="3405"/>
                </a:cubicBezTo>
                <a:cubicBezTo>
                  <a:pt x="109353" y="3405"/>
                  <a:pt x="109250" y="3323"/>
                  <a:pt x="109311" y="3241"/>
                </a:cubicBezTo>
                <a:cubicBezTo>
                  <a:pt x="109676" y="3150"/>
                  <a:pt x="109767" y="2534"/>
                  <a:pt x="109448" y="2328"/>
                </a:cubicBezTo>
                <a:cubicBezTo>
                  <a:pt x="109376" y="2277"/>
                  <a:pt x="109294" y="2255"/>
                  <a:pt x="109211" y="2255"/>
                </a:cubicBezTo>
                <a:cubicBezTo>
                  <a:pt x="108922" y="2255"/>
                  <a:pt x="108613" y="2524"/>
                  <a:pt x="108649" y="2808"/>
                </a:cubicBezTo>
                <a:cubicBezTo>
                  <a:pt x="108512" y="2442"/>
                  <a:pt x="108375" y="2077"/>
                  <a:pt x="108238" y="1689"/>
                </a:cubicBezTo>
                <a:lnTo>
                  <a:pt x="107508" y="2990"/>
                </a:lnTo>
                <a:cubicBezTo>
                  <a:pt x="107348" y="2716"/>
                  <a:pt x="107165" y="2442"/>
                  <a:pt x="106983" y="2191"/>
                </a:cubicBezTo>
                <a:lnTo>
                  <a:pt x="106983" y="2191"/>
                </a:lnTo>
                <a:cubicBezTo>
                  <a:pt x="107129" y="2966"/>
                  <a:pt x="106412" y="3740"/>
                  <a:pt x="105641" y="3740"/>
                </a:cubicBezTo>
                <a:cubicBezTo>
                  <a:pt x="105571" y="3740"/>
                  <a:pt x="105501" y="3734"/>
                  <a:pt x="105431" y="3721"/>
                </a:cubicBezTo>
                <a:cubicBezTo>
                  <a:pt x="105796" y="3470"/>
                  <a:pt x="105978" y="2922"/>
                  <a:pt x="105704" y="2557"/>
                </a:cubicBezTo>
                <a:cubicBezTo>
                  <a:pt x="105592" y="2407"/>
                  <a:pt x="105408" y="2338"/>
                  <a:pt x="105226" y="2338"/>
                </a:cubicBezTo>
                <a:cubicBezTo>
                  <a:pt x="104963" y="2338"/>
                  <a:pt x="104704" y="2483"/>
                  <a:pt x="104677" y="2739"/>
                </a:cubicBezTo>
                <a:cubicBezTo>
                  <a:pt x="104677" y="2420"/>
                  <a:pt x="104654" y="2123"/>
                  <a:pt x="104654" y="1803"/>
                </a:cubicBezTo>
                <a:cubicBezTo>
                  <a:pt x="104198" y="2009"/>
                  <a:pt x="103833" y="2397"/>
                  <a:pt x="103673" y="2876"/>
                </a:cubicBezTo>
                <a:cubicBezTo>
                  <a:pt x="103604" y="2557"/>
                  <a:pt x="103376" y="2260"/>
                  <a:pt x="103080" y="2169"/>
                </a:cubicBezTo>
                <a:cubicBezTo>
                  <a:pt x="102874" y="2648"/>
                  <a:pt x="102828" y="3196"/>
                  <a:pt x="102920" y="3721"/>
                </a:cubicBezTo>
                <a:cubicBezTo>
                  <a:pt x="102646" y="3515"/>
                  <a:pt x="102395" y="3333"/>
                  <a:pt x="102121" y="3150"/>
                </a:cubicBezTo>
                <a:cubicBezTo>
                  <a:pt x="102007" y="3629"/>
                  <a:pt x="101961" y="4132"/>
                  <a:pt x="101984" y="4634"/>
                </a:cubicBezTo>
                <a:cubicBezTo>
                  <a:pt x="101664" y="4428"/>
                  <a:pt x="101368" y="4132"/>
                  <a:pt x="101162" y="3789"/>
                </a:cubicBezTo>
                <a:lnTo>
                  <a:pt x="101162" y="3789"/>
                </a:lnTo>
                <a:cubicBezTo>
                  <a:pt x="101345" y="4268"/>
                  <a:pt x="101208" y="4862"/>
                  <a:pt x="100843" y="5227"/>
                </a:cubicBezTo>
                <a:cubicBezTo>
                  <a:pt x="100298" y="5740"/>
                  <a:pt x="99003" y="5869"/>
                  <a:pt x="97605" y="5869"/>
                </a:cubicBezTo>
                <a:cubicBezTo>
                  <a:pt x="96199" y="5869"/>
                  <a:pt x="94689" y="5739"/>
                  <a:pt x="93731" y="5739"/>
                </a:cubicBezTo>
                <a:cubicBezTo>
                  <a:pt x="93566" y="5739"/>
                  <a:pt x="93417" y="5743"/>
                  <a:pt x="93287" y="5752"/>
                </a:cubicBezTo>
                <a:cubicBezTo>
                  <a:pt x="93227" y="5760"/>
                  <a:pt x="93166" y="5765"/>
                  <a:pt x="93106" y="5765"/>
                </a:cubicBezTo>
                <a:cubicBezTo>
                  <a:pt x="92986" y="5765"/>
                  <a:pt x="92869" y="5745"/>
                  <a:pt x="92762" y="5684"/>
                </a:cubicBezTo>
                <a:cubicBezTo>
                  <a:pt x="92603" y="5592"/>
                  <a:pt x="92511" y="5433"/>
                  <a:pt x="92397" y="5296"/>
                </a:cubicBezTo>
                <a:cubicBezTo>
                  <a:pt x="92227" y="5101"/>
                  <a:pt x="91972" y="5003"/>
                  <a:pt x="91719" y="5003"/>
                </a:cubicBezTo>
                <a:cubicBezTo>
                  <a:pt x="91498" y="5003"/>
                  <a:pt x="91279" y="5078"/>
                  <a:pt x="91119" y="5227"/>
                </a:cubicBezTo>
                <a:cubicBezTo>
                  <a:pt x="91188" y="4816"/>
                  <a:pt x="91256" y="4428"/>
                  <a:pt x="91347" y="4040"/>
                </a:cubicBezTo>
                <a:lnTo>
                  <a:pt x="91347" y="4040"/>
                </a:lnTo>
                <a:cubicBezTo>
                  <a:pt x="91005" y="4314"/>
                  <a:pt x="90640" y="4611"/>
                  <a:pt x="90206" y="4679"/>
                </a:cubicBezTo>
                <a:cubicBezTo>
                  <a:pt x="90156" y="4687"/>
                  <a:pt x="90105" y="4690"/>
                  <a:pt x="90055" y="4690"/>
                </a:cubicBezTo>
                <a:cubicBezTo>
                  <a:pt x="89699" y="4690"/>
                  <a:pt x="89339" y="4510"/>
                  <a:pt x="89233" y="4201"/>
                </a:cubicBezTo>
                <a:lnTo>
                  <a:pt x="89233" y="4201"/>
                </a:lnTo>
                <a:cubicBezTo>
                  <a:pt x="89248" y="4599"/>
                  <a:pt x="88826" y="4964"/>
                  <a:pt x="88403" y="5045"/>
                </a:cubicBezTo>
                <a:cubicBezTo>
                  <a:pt x="88277" y="5068"/>
                  <a:pt x="88151" y="5077"/>
                  <a:pt x="88023" y="5077"/>
                </a:cubicBezTo>
                <a:cubicBezTo>
                  <a:pt x="87736" y="5077"/>
                  <a:pt x="87445" y="5035"/>
                  <a:pt x="87160" y="5035"/>
                </a:cubicBezTo>
                <a:cubicBezTo>
                  <a:pt x="87087" y="5035"/>
                  <a:pt x="87014" y="5038"/>
                  <a:pt x="86942" y="5045"/>
                </a:cubicBezTo>
                <a:cubicBezTo>
                  <a:pt x="87307" y="4930"/>
                  <a:pt x="87535" y="4474"/>
                  <a:pt x="87421" y="4109"/>
                </a:cubicBezTo>
                <a:lnTo>
                  <a:pt x="87421" y="4109"/>
                </a:lnTo>
                <a:lnTo>
                  <a:pt x="86212" y="4953"/>
                </a:lnTo>
                <a:cubicBezTo>
                  <a:pt x="86280" y="4611"/>
                  <a:pt x="86349" y="4291"/>
                  <a:pt x="86394" y="3949"/>
                </a:cubicBezTo>
                <a:lnTo>
                  <a:pt x="86394" y="3949"/>
                </a:lnTo>
                <a:cubicBezTo>
                  <a:pt x="86052" y="4246"/>
                  <a:pt x="85755" y="4588"/>
                  <a:pt x="85527" y="4999"/>
                </a:cubicBezTo>
                <a:cubicBezTo>
                  <a:pt x="85321" y="4908"/>
                  <a:pt x="85162" y="4748"/>
                  <a:pt x="85048" y="4565"/>
                </a:cubicBezTo>
                <a:cubicBezTo>
                  <a:pt x="84842" y="4953"/>
                  <a:pt x="84637" y="5318"/>
                  <a:pt x="84408" y="5706"/>
                </a:cubicBezTo>
                <a:cubicBezTo>
                  <a:pt x="84271" y="5592"/>
                  <a:pt x="84112" y="5455"/>
                  <a:pt x="83952" y="5341"/>
                </a:cubicBezTo>
                <a:cubicBezTo>
                  <a:pt x="83678" y="5433"/>
                  <a:pt x="83587" y="5775"/>
                  <a:pt x="83450" y="6026"/>
                </a:cubicBezTo>
                <a:cubicBezTo>
                  <a:pt x="83193" y="6451"/>
                  <a:pt x="82916" y="6610"/>
                  <a:pt x="82643" y="6610"/>
                </a:cubicBezTo>
                <a:cubicBezTo>
                  <a:pt x="82065" y="6610"/>
                  <a:pt x="81507" y="5897"/>
                  <a:pt x="81213" y="5478"/>
                </a:cubicBezTo>
                <a:cubicBezTo>
                  <a:pt x="81327" y="5227"/>
                  <a:pt x="81350" y="4976"/>
                  <a:pt x="81395" y="4725"/>
                </a:cubicBezTo>
                <a:lnTo>
                  <a:pt x="81395" y="4725"/>
                </a:lnTo>
                <a:cubicBezTo>
                  <a:pt x="81167" y="4771"/>
                  <a:pt x="80962" y="4839"/>
                  <a:pt x="80756" y="4999"/>
                </a:cubicBezTo>
                <a:cubicBezTo>
                  <a:pt x="80619" y="4816"/>
                  <a:pt x="80528" y="4565"/>
                  <a:pt x="80528" y="4337"/>
                </a:cubicBezTo>
                <a:cubicBezTo>
                  <a:pt x="80186" y="4793"/>
                  <a:pt x="79843" y="5273"/>
                  <a:pt x="79501" y="5729"/>
                </a:cubicBezTo>
                <a:cubicBezTo>
                  <a:pt x="79249" y="5491"/>
                  <a:pt x="78893" y="5356"/>
                  <a:pt x="78540" y="5356"/>
                </a:cubicBezTo>
                <a:cubicBezTo>
                  <a:pt x="78318" y="5356"/>
                  <a:pt x="78097" y="5409"/>
                  <a:pt x="77903" y="5524"/>
                </a:cubicBezTo>
                <a:cubicBezTo>
                  <a:pt x="78177" y="5136"/>
                  <a:pt x="78428" y="4725"/>
                  <a:pt x="78679" y="4337"/>
                </a:cubicBezTo>
                <a:cubicBezTo>
                  <a:pt x="78646" y="4335"/>
                  <a:pt x="78613" y="4334"/>
                  <a:pt x="78580" y="4334"/>
                </a:cubicBezTo>
                <a:cubicBezTo>
                  <a:pt x="78222" y="4334"/>
                  <a:pt x="77853" y="4446"/>
                  <a:pt x="77561" y="4634"/>
                </a:cubicBezTo>
                <a:cubicBezTo>
                  <a:pt x="77743" y="4314"/>
                  <a:pt x="77766" y="3903"/>
                  <a:pt x="77652" y="3561"/>
                </a:cubicBezTo>
                <a:lnTo>
                  <a:pt x="77652" y="3561"/>
                </a:lnTo>
                <a:cubicBezTo>
                  <a:pt x="77470" y="3789"/>
                  <a:pt x="77241" y="4063"/>
                  <a:pt x="76967" y="4154"/>
                </a:cubicBezTo>
                <a:cubicBezTo>
                  <a:pt x="76891" y="4184"/>
                  <a:pt x="76809" y="4198"/>
                  <a:pt x="76727" y="4198"/>
                </a:cubicBezTo>
                <a:cubicBezTo>
                  <a:pt x="76491" y="4198"/>
                  <a:pt x="76259" y="4078"/>
                  <a:pt x="76191" y="3858"/>
                </a:cubicBezTo>
                <a:lnTo>
                  <a:pt x="76191" y="3858"/>
                </a:lnTo>
                <a:cubicBezTo>
                  <a:pt x="76420" y="4771"/>
                  <a:pt x="75758" y="5821"/>
                  <a:pt x="74845" y="5980"/>
                </a:cubicBezTo>
                <a:cubicBezTo>
                  <a:pt x="74982" y="5547"/>
                  <a:pt x="75119" y="5090"/>
                  <a:pt x="75233" y="4657"/>
                </a:cubicBezTo>
                <a:lnTo>
                  <a:pt x="75233" y="4657"/>
                </a:lnTo>
                <a:cubicBezTo>
                  <a:pt x="74948" y="4720"/>
                  <a:pt x="74674" y="4849"/>
                  <a:pt x="74434" y="5029"/>
                </a:cubicBezTo>
                <a:lnTo>
                  <a:pt x="74434" y="5029"/>
                </a:lnTo>
                <a:cubicBezTo>
                  <a:pt x="74434" y="5026"/>
                  <a:pt x="74434" y="5024"/>
                  <a:pt x="74434" y="5022"/>
                </a:cubicBezTo>
                <a:cubicBezTo>
                  <a:pt x="74388" y="4779"/>
                  <a:pt x="74160" y="4665"/>
                  <a:pt x="73911" y="4665"/>
                </a:cubicBezTo>
                <a:cubicBezTo>
                  <a:pt x="73668" y="4665"/>
                  <a:pt x="73405" y="4773"/>
                  <a:pt x="73270" y="4976"/>
                </a:cubicBezTo>
                <a:cubicBezTo>
                  <a:pt x="72996" y="5364"/>
                  <a:pt x="73064" y="5912"/>
                  <a:pt x="73133" y="6391"/>
                </a:cubicBezTo>
                <a:cubicBezTo>
                  <a:pt x="73116" y="6393"/>
                  <a:pt x="73099" y="6393"/>
                  <a:pt x="73082" y="6393"/>
                </a:cubicBezTo>
                <a:cubicBezTo>
                  <a:pt x="72803" y="6393"/>
                  <a:pt x="72532" y="6216"/>
                  <a:pt x="72402" y="5958"/>
                </a:cubicBezTo>
                <a:lnTo>
                  <a:pt x="72379" y="6756"/>
                </a:lnTo>
                <a:cubicBezTo>
                  <a:pt x="71991" y="6688"/>
                  <a:pt x="71626" y="6437"/>
                  <a:pt x="71421" y="6072"/>
                </a:cubicBezTo>
                <a:lnTo>
                  <a:pt x="71421" y="6072"/>
                </a:lnTo>
                <a:cubicBezTo>
                  <a:pt x="71989" y="7153"/>
                  <a:pt x="70051" y="7362"/>
                  <a:pt x="68210" y="7362"/>
                </a:cubicBezTo>
                <a:cubicBezTo>
                  <a:pt x="67051" y="7362"/>
                  <a:pt x="65931" y="7279"/>
                  <a:pt x="65498" y="7279"/>
                </a:cubicBezTo>
                <a:cubicBezTo>
                  <a:pt x="65458" y="7279"/>
                  <a:pt x="65423" y="7280"/>
                  <a:pt x="65395" y="7281"/>
                </a:cubicBezTo>
                <a:cubicBezTo>
                  <a:pt x="64756" y="7304"/>
                  <a:pt x="64117" y="7327"/>
                  <a:pt x="63500" y="7350"/>
                </a:cubicBezTo>
                <a:cubicBezTo>
                  <a:pt x="62661" y="7377"/>
                  <a:pt x="61823" y="7392"/>
                  <a:pt x="60987" y="7392"/>
                </a:cubicBezTo>
                <a:cubicBezTo>
                  <a:pt x="59004" y="7392"/>
                  <a:pt x="57030" y="7308"/>
                  <a:pt x="55055" y="7099"/>
                </a:cubicBezTo>
                <a:cubicBezTo>
                  <a:pt x="51700" y="6734"/>
                  <a:pt x="48390" y="5980"/>
                  <a:pt x="45035" y="5958"/>
                </a:cubicBezTo>
                <a:cubicBezTo>
                  <a:pt x="42821" y="5958"/>
                  <a:pt x="40652" y="6277"/>
                  <a:pt x="38461" y="6597"/>
                </a:cubicBezTo>
                <a:cubicBezTo>
                  <a:pt x="35151" y="7099"/>
                  <a:pt x="31819" y="7578"/>
                  <a:pt x="28486" y="8057"/>
                </a:cubicBezTo>
                <a:cubicBezTo>
                  <a:pt x="30244" y="7966"/>
                  <a:pt x="32002" y="7875"/>
                  <a:pt x="33759" y="7784"/>
                </a:cubicBezTo>
                <a:lnTo>
                  <a:pt x="33759" y="7784"/>
                </a:lnTo>
                <a:cubicBezTo>
                  <a:pt x="33417" y="7875"/>
                  <a:pt x="33097" y="7966"/>
                  <a:pt x="32778" y="8035"/>
                </a:cubicBezTo>
                <a:cubicBezTo>
                  <a:pt x="33079" y="8000"/>
                  <a:pt x="33382" y="7982"/>
                  <a:pt x="33684" y="7982"/>
                </a:cubicBezTo>
                <a:cubicBezTo>
                  <a:pt x="34369" y="7982"/>
                  <a:pt x="35050" y="8073"/>
                  <a:pt x="35699" y="8263"/>
                </a:cubicBezTo>
                <a:cubicBezTo>
                  <a:pt x="34969" y="8309"/>
                  <a:pt x="34261" y="8651"/>
                  <a:pt x="33759" y="9176"/>
                </a:cubicBezTo>
                <a:cubicBezTo>
                  <a:pt x="35517" y="9222"/>
                  <a:pt x="37251" y="9564"/>
                  <a:pt x="38895" y="10135"/>
                </a:cubicBezTo>
                <a:cubicBezTo>
                  <a:pt x="38814" y="10124"/>
                  <a:pt x="38732" y="10118"/>
                  <a:pt x="38649" y="10118"/>
                </a:cubicBezTo>
                <a:cubicBezTo>
                  <a:pt x="38382" y="10118"/>
                  <a:pt x="38112" y="10178"/>
                  <a:pt x="37868" y="10317"/>
                </a:cubicBezTo>
                <a:cubicBezTo>
                  <a:pt x="38140" y="10276"/>
                  <a:pt x="38415" y="10256"/>
                  <a:pt x="38689" y="10256"/>
                </a:cubicBezTo>
                <a:cubicBezTo>
                  <a:pt x="39931" y="10256"/>
                  <a:pt x="41164" y="10673"/>
                  <a:pt x="42136" y="11458"/>
                </a:cubicBezTo>
                <a:cubicBezTo>
                  <a:pt x="41064" y="11658"/>
                  <a:pt x="39949" y="11722"/>
                  <a:pt x="38830" y="11722"/>
                </a:cubicBezTo>
                <a:cubicBezTo>
                  <a:pt x="37518" y="11722"/>
                  <a:pt x="36202" y="11634"/>
                  <a:pt x="34946" y="11573"/>
                </a:cubicBezTo>
                <a:cubicBezTo>
                  <a:pt x="34386" y="11548"/>
                  <a:pt x="33810" y="11541"/>
                  <a:pt x="33225" y="11541"/>
                </a:cubicBezTo>
                <a:cubicBezTo>
                  <a:pt x="32614" y="11541"/>
                  <a:pt x="31995" y="11548"/>
                  <a:pt x="31374" y="11548"/>
                </a:cubicBezTo>
                <a:cubicBezTo>
                  <a:pt x="29876" y="11548"/>
                  <a:pt x="28377" y="11508"/>
                  <a:pt x="27003" y="11230"/>
                </a:cubicBezTo>
                <a:lnTo>
                  <a:pt x="27003" y="11230"/>
                </a:lnTo>
                <a:cubicBezTo>
                  <a:pt x="28760" y="11595"/>
                  <a:pt x="30518" y="11961"/>
                  <a:pt x="32298" y="12303"/>
                </a:cubicBezTo>
                <a:cubicBezTo>
                  <a:pt x="26702" y="12485"/>
                  <a:pt x="21105" y="12711"/>
                  <a:pt x="15520" y="12981"/>
                </a:cubicBezTo>
                <a:lnTo>
                  <a:pt x="15520" y="12981"/>
                </a:lnTo>
                <a:cubicBezTo>
                  <a:pt x="19361" y="12801"/>
                  <a:pt x="23207" y="12665"/>
                  <a:pt x="27056" y="12665"/>
                </a:cubicBezTo>
                <a:cubicBezTo>
                  <a:pt x="29009" y="12665"/>
                  <a:pt x="30962" y="12700"/>
                  <a:pt x="32915" y="12782"/>
                </a:cubicBezTo>
                <a:cubicBezTo>
                  <a:pt x="39009" y="13056"/>
                  <a:pt x="44898" y="14312"/>
                  <a:pt x="50924" y="15042"/>
                </a:cubicBezTo>
                <a:cubicBezTo>
                  <a:pt x="57109" y="15772"/>
                  <a:pt x="63227" y="17096"/>
                  <a:pt x="69367" y="18055"/>
                </a:cubicBezTo>
                <a:cubicBezTo>
                  <a:pt x="71672" y="18420"/>
                  <a:pt x="73977" y="18489"/>
                  <a:pt x="76305" y="18808"/>
                </a:cubicBezTo>
                <a:cubicBezTo>
                  <a:pt x="78987" y="19191"/>
                  <a:pt x="82226" y="18885"/>
                  <a:pt x="84812" y="19558"/>
                </a:cubicBezTo>
                <a:lnTo>
                  <a:pt x="84812" y="19558"/>
                </a:lnTo>
                <a:cubicBezTo>
                  <a:pt x="82699" y="18995"/>
                  <a:pt x="80587" y="18411"/>
                  <a:pt x="78474" y="17827"/>
                </a:cubicBezTo>
                <a:lnTo>
                  <a:pt x="78474" y="17827"/>
                </a:lnTo>
                <a:cubicBezTo>
                  <a:pt x="78947" y="17954"/>
                  <a:pt x="79427" y="17993"/>
                  <a:pt x="79909" y="17993"/>
                </a:cubicBezTo>
                <a:cubicBezTo>
                  <a:pt x="80634" y="17993"/>
                  <a:pt x="81365" y="17906"/>
                  <a:pt x="82087" y="17906"/>
                </a:cubicBezTo>
                <a:cubicBezTo>
                  <a:pt x="82601" y="17906"/>
                  <a:pt x="83110" y="17950"/>
                  <a:pt x="83610" y="18101"/>
                </a:cubicBezTo>
                <a:cubicBezTo>
                  <a:pt x="82856" y="17781"/>
                  <a:pt x="82240" y="17188"/>
                  <a:pt x="81943" y="16412"/>
                </a:cubicBezTo>
                <a:lnTo>
                  <a:pt x="81943" y="16412"/>
                </a:lnTo>
                <a:cubicBezTo>
                  <a:pt x="83130" y="16937"/>
                  <a:pt x="84317" y="17461"/>
                  <a:pt x="85504" y="18055"/>
                </a:cubicBezTo>
                <a:cubicBezTo>
                  <a:pt x="85139" y="17598"/>
                  <a:pt x="84796" y="17165"/>
                  <a:pt x="84431" y="16708"/>
                </a:cubicBezTo>
                <a:cubicBezTo>
                  <a:pt x="84454" y="16707"/>
                  <a:pt x="84477" y="16707"/>
                  <a:pt x="84500" y="16707"/>
                </a:cubicBezTo>
                <a:cubicBezTo>
                  <a:pt x="84878" y="16707"/>
                  <a:pt x="85262" y="16834"/>
                  <a:pt x="85570" y="17052"/>
                </a:cubicBezTo>
                <a:lnTo>
                  <a:pt x="85570" y="17052"/>
                </a:lnTo>
                <a:cubicBezTo>
                  <a:pt x="85278" y="16697"/>
                  <a:pt x="85133" y="16217"/>
                  <a:pt x="85184" y="15750"/>
                </a:cubicBezTo>
                <a:lnTo>
                  <a:pt x="85184" y="15750"/>
                </a:lnTo>
                <a:cubicBezTo>
                  <a:pt x="85915" y="16023"/>
                  <a:pt x="86554" y="16548"/>
                  <a:pt x="86942" y="17188"/>
                </a:cubicBezTo>
                <a:cubicBezTo>
                  <a:pt x="86896" y="16731"/>
                  <a:pt x="86782" y="16297"/>
                  <a:pt x="86554" y="15887"/>
                </a:cubicBezTo>
                <a:lnTo>
                  <a:pt x="86554" y="15887"/>
                </a:lnTo>
                <a:cubicBezTo>
                  <a:pt x="86919" y="16046"/>
                  <a:pt x="87170" y="16412"/>
                  <a:pt x="87421" y="16731"/>
                </a:cubicBezTo>
                <a:cubicBezTo>
                  <a:pt x="87650" y="17051"/>
                  <a:pt x="87946" y="17370"/>
                  <a:pt x="88357" y="17439"/>
                </a:cubicBezTo>
                <a:cubicBezTo>
                  <a:pt x="88425" y="17450"/>
                  <a:pt x="88487" y="17456"/>
                  <a:pt x="88544" y="17456"/>
                </a:cubicBezTo>
                <a:cubicBezTo>
                  <a:pt x="89226" y="17456"/>
                  <a:pt x="89167" y="16676"/>
                  <a:pt x="88898" y="16210"/>
                </a:cubicBezTo>
                <a:lnTo>
                  <a:pt x="88898" y="16210"/>
                </a:lnTo>
                <a:cubicBezTo>
                  <a:pt x="89146" y="16579"/>
                  <a:pt x="89489" y="16886"/>
                  <a:pt x="89909" y="17096"/>
                </a:cubicBezTo>
                <a:cubicBezTo>
                  <a:pt x="89955" y="16366"/>
                  <a:pt x="90297" y="15635"/>
                  <a:pt x="90799" y="15110"/>
                </a:cubicBezTo>
                <a:lnTo>
                  <a:pt x="90799" y="15110"/>
                </a:lnTo>
                <a:cubicBezTo>
                  <a:pt x="90891" y="15635"/>
                  <a:pt x="90845" y="16160"/>
                  <a:pt x="90685" y="16663"/>
                </a:cubicBezTo>
                <a:cubicBezTo>
                  <a:pt x="90959" y="16229"/>
                  <a:pt x="91393" y="15909"/>
                  <a:pt x="91895" y="15818"/>
                </a:cubicBezTo>
                <a:lnTo>
                  <a:pt x="91895" y="15818"/>
                </a:lnTo>
                <a:cubicBezTo>
                  <a:pt x="91644" y="16389"/>
                  <a:pt x="91393" y="16959"/>
                  <a:pt x="91142" y="17530"/>
                </a:cubicBezTo>
                <a:cubicBezTo>
                  <a:pt x="91713" y="16914"/>
                  <a:pt x="92511" y="16503"/>
                  <a:pt x="93333" y="16389"/>
                </a:cubicBezTo>
                <a:lnTo>
                  <a:pt x="93333" y="16389"/>
                </a:lnTo>
                <a:cubicBezTo>
                  <a:pt x="93265" y="16594"/>
                  <a:pt x="93196" y="16800"/>
                  <a:pt x="93128" y="17028"/>
                </a:cubicBezTo>
                <a:cubicBezTo>
                  <a:pt x="93790" y="16503"/>
                  <a:pt x="94429" y="16001"/>
                  <a:pt x="95068" y="15476"/>
                </a:cubicBezTo>
                <a:lnTo>
                  <a:pt x="95068" y="15476"/>
                </a:lnTo>
                <a:cubicBezTo>
                  <a:pt x="94954" y="16069"/>
                  <a:pt x="94634" y="16617"/>
                  <a:pt x="94178" y="17005"/>
                </a:cubicBezTo>
                <a:cubicBezTo>
                  <a:pt x="95068" y="16685"/>
                  <a:pt x="95890" y="16183"/>
                  <a:pt x="96551" y="15544"/>
                </a:cubicBezTo>
                <a:lnTo>
                  <a:pt x="96551" y="15544"/>
                </a:lnTo>
                <a:cubicBezTo>
                  <a:pt x="96479" y="16053"/>
                  <a:pt x="96247" y="16548"/>
                  <a:pt x="95890" y="16936"/>
                </a:cubicBezTo>
                <a:lnTo>
                  <a:pt x="95890" y="16936"/>
                </a:lnTo>
                <a:cubicBezTo>
                  <a:pt x="96252" y="16642"/>
                  <a:pt x="96685" y="16426"/>
                  <a:pt x="97145" y="16320"/>
                </a:cubicBezTo>
                <a:cubicBezTo>
                  <a:pt x="97211" y="16307"/>
                  <a:pt x="97284" y="16294"/>
                  <a:pt x="97352" y="16294"/>
                </a:cubicBezTo>
                <a:cubicBezTo>
                  <a:pt x="97402" y="16294"/>
                  <a:pt x="97449" y="16301"/>
                  <a:pt x="97487" y="16320"/>
                </a:cubicBezTo>
                <a:cubicBezTo>
                  <a:pt x="97716" y="16412"/>
                  <a:pt x="97738" y="16731"/>
                  <a:pt x="97624" y="16937"/>
                </a:cubicBezTo>
                <a:cubicBezTo>
                  <a:pt x="97487" y="17142"/>
                  <a:pt x="97259" y="17256"/>
                  <a:pt x="97054" y="17347"/>
                </a:cubicBezTo>
                <a:cubicBezTo>
                  <a:pt x="97647" y="17256"/>
                  <a:pt x="98241" y="17165"/>
                  <a:pt x="98834" y="17073"/>
                </a:cubicBezTo>
                <a:lnTo>
                  <a:pt x="98834" y="17073"/>
                </a:lnTo>
                <a:cubicBezTo>
                  <a:pt x="98834" y="17461"/>
                  <a:pt x="98606" y="17827"/>
                  <a:pt x="98286" y="18032"/>
                </a:cubicBezTo>
                <a:cubicBezTo>
                  <a:pt x="99291" y="17530"/>
                  <a:pt x="100386" y="17256"/>
                  <a:pt x="101505" y="17256"/>
                </a:cubicBezTo>
                <a:cubicBezTo>
                  <a:pt x="101322" y="17256"/>
                  <a:pt x="100706" y="17964"/>
                  <a:pt x="100340" y="18032"/>
                </a:cubicBezTo>
                <a:cubicBezTo>
                  <a:pt x="100713" y="18209"/>
                  <a:pt x="101073" y="18285"/>
                  <a:pt x="101424" y="18285"/>
                </a:cubicBezTo>
                <a:cubicBezTo>
                  <a:pt x="102385" y="18285"/>
                  <a:pt x="103270" y="17715"/>
                  <a:pt x="104107" y="17096"/>
                </a:cubicBezTo>
                <a:lnTo>
                  <a:pt x="104107" y="17096"/>
                </a:lnTo>
                <a:cubicBezTo>
                  <a:pt x="103764" y="17690"/>
                  <a:pt x="103285" y="18238"/>
                  <a:pt x="102737" y="18648"/>
                </a:cubicBezTo>
                <a:cubicBezTo>
                  <a:pt x="103271" y="18320"/>
                  <a:pt x="103878" y="18139"/>
                  <a:pt x="104476" y="18139"/>
                </a:cubicBezTo>
                <a:cubicBezTo>
                  <a:pt x="104543" y="18139"/>
                  <a:pt x="104610" y="18142"/>
                  <a:pt x="104677" y="18146"/>
                </a:cubicBezTo>
                <a:cubicBezTo>
                  <a:pt x="104695" y="18481"/>
                  <a:pt x="104454" y="18816"/>
                  <a:pt x="104134" y="18951"/>
                </a:cubicBezTo>
                <a:lnTo>
                  <a:pt x="104134" y="18951"/>
                </a:lnTo>
                <a:cubicBezTo>
                  <a:pt x="104516" y="18881"/>
                  <a:pt x="104904" y="18846"/>
                  <a:pt x="105289" y="18846"/>
                </a:cubicBezTo>
                <a:cubicBezTo>
                  <a:pt x="105497" y="18846"/>
                  <a:pt x="105704" y="18856"/>
                  <a:pt x="105910" y="18877"/>
                </a:cubicBezTo>
                <a:cubicBezTo>
                  <a:pt x="105682" y="19128"/>
                  <a:pt x="105385" y="19288"/>
                  <a:pt x="105065" y="19356"/>
                </a:cubicBezTo>
                <a:cubicBezTo>
                  <a:pt x="106035" y="19166"/>
                  <a:pt x="107037" y="19071"/>
                  <a:pt x="108031" y="19071"/>
                </a:cubicBezTo>
                <a:cubicBezTo>
                  <a:pt x="108230" y="19071"/>
                  <a:pt x="108428" y="19074"/>
                  <a:pt x="108626" y="19082"/>
                </a:cubicBezTo>
                <a:cubicBezTo>
                  <a:pt x="108192" y="19470"/>
                  <a:pt x="107622" y="19721"/>
                  <a:pt x="107028" y="19721"/>
                </a:cubicBezTo>
                <a:cubicBezTo>
                  <a:pt x="108238" y="19721"/>
                  <a:pt x="109448" y="19744"/>
                  <a:pt x="110658" y="19744"/>
                </a:cubicBezTo>
                <a:cubicBezTo>
                  <a:pt x="109493" y="19858"/>
                  <a:pt x="108352" y="19949"/>
                  <a:pt x="107188" y="20064"/>
                </a:cubicBezTo>
                <a:cubicBezTo>
                  <a:pt x="108037" y="20192"/>
                  <a:pt x="108897" y="20264"/>
                  <a:pt x="109752" y="20264"/>
                </a:cubicBezTo>
                <a:cubicBezTo>
                  <a:pt x="110053" y="20264"/>
                  <a:pt x="110353" y="20255"/>
                  <a:pt x="110652" y="20236"/>
                </a:cubicBezTo>
                <a:lnTo>
                  <a:pt x="110652" y="20236"/>
                </a:lnTo>
                <a:cubicBezTo>
                  <a:pt x="104964" y="20633"/>
                  <a:pt x="99342" y="21598"/>
                  <a:pt x="93675" y="22027"/>
                </a:cubicBezTo>
                <a:cubicBezTo>
                  <a:pt x="92145" y="22148"/>
                  <a:pt x="90595" y="22195"/>
                  <a:pt x="89033" y="22195"/>
                </a:cubicBezTo>
                <a:cubicBezTo>
                  <a:pt x="84446" y="22195"/>
                  <a:pt x="79768" y="21792"/>
                  <a:pt x="75255" y="21707"/>
                </a:cubicBezTo>
                <a:lnTo>
                  <a:pt x="75255" y="21707"/>
                </a:lnTo>
                <a:cubicBezTo>
                  <a:pt x="76442" y="21935"/>
                  <a:pt x="77561" y="22369"/>
                  <a:pt x="78588" y="22985"/>
                </a:cubicBezTo>
                <a:cubicBezTo>
                  <a:pt x="75265" y="23214"/>
                  <a:pt x="71943" y="23298"/>
                  <a:pt x="68621" y="23298"/>
                </a:cubicBezTo>
                <a:cubicBezTo>
                  <a:pt x="59473" y="23298"/>
                  <a:pt x="50324" y="22661"/>
                  <a:pt x="41142" y="22661"/>
                </a:cubicBezTo>
                <a:cubicBezTo>
                  <a:pt x="40697" y="22661"/>
                  <a:pt x="40252" y="22663"/>
                  <a:pt x="39808" y="22666"/>
                </a:cubicBezTo>
                <a:cubicBezTo>
                  <a:pt x="33143" y="22734"/>
                  <a:pt x="26478" y="23031"/>
                  <a:pt x="19836" y="23556"/>
                </a:cubicBezTo>
                <a:cubicBezTo>
                  <a:pt x="18679" y="23652"/>
                  <a:pt x="17522" y="23756"/>
                  <a:pt x="16364" y="23867"/>
                </a:cubicBezTo>
                <a:lnTo>
                  <a:pt x="16364" y="23867"/>
                </a:lnTo>
                <a:cubicBezTo>
                  <a:pt x="22970" y="24328"/>
                  <a:pt x="29579" y="25495"/>
                  <a:pt x="36179" y="26249"/>
                </a:cubicBezTo>
                <a:cubicBezTo>
                  <a:pt x="43313" y="27074"/>
                  <a:pt x="50503" y="27420"/>
                  <a:pt x="57683" y="27420"/>
                </a:cubicBezTo>
                <a:cubicBezTo>
                  <a:pt x="59646" y="27420"/>
                  <a:pt x="61609" y="27394"/>
                  <a:pt x="63569" y="27345"/>
                </a:cubicBezTo>
                <a:cubicBezTo>
                  <a:pt x="70951" y="27173"/>
                  <a:pt x="78270" y="26348"/>
                  <a:pt x="85618" y="26348"/>
                </a:cubicBezTo>
                <a:cubicBezTo>
                  <a:pt x="87063" y="26348"/>
                  <a:pt x="88508" y="26380"/>
                  <a:pt x="89955" y="26455"/>
                </a:cubicBezTo>
                <a:cubicBezTo>
                  <a:pt x="89932" y="25952"/>
                  <a:pt x="89750" y="25450"/>
                  <a:pt x="89430" y="25085"/>
                </a:cubicBezTo>
                <a:lnTo>
                  <a:pt x="89430" y="25085"/>
                </a:lnTo>
                <a:cubicBezTo>
                  <a:pt x="89955" y="25199"/>
                  <a:pt x="90457" y="25291"/>
                  <a:pt x="90982" y="25405"/>
                </a:cubicBezTo>
                <a:cubicBezTo>
                  <a:pt x="91073" y="25108"/>
                  <a:pt x="91051" y="24766"/>
                  <a:pt x="90914" y="24492"/>
                </a:cubicBezTo>
                <a:lnTo>
                  <a:pt x="90914" y="24492"/>
                </a:lnTo>
                <a:cubicBezTo>
                  <a:pt x="91302" y="24903"/>
                  <a:pt x="91667" y="25313"/>
                  <a:pt x="92055" y="25747"/>
                </a:cubicBezTo>
                <a:cubicBezTo>
                  <a:pt x="92009" y="24971"/>
                  <a:pt x="92420" y="24218"/>
                  <a:pt x="93105" y="23830"/>
                </a:cubicBezTo>
                <a:lnTo>
                  <a:pt x="93105" y="23830"/>
                </a:lnTo>
                <a:cubicBezTo>
                  <a:pt x="93059" y="24378"/>
                  <a:pt x="92922" y="24925"/>
                  <a:pt x="92671" y="25428"/>
                </a:cubicBezTo>
                <a:cubicBezTo>
                  <a:pt x="93128" y="25017"/>
                  <a:pt x="93607" y="24629"/>
                  <a:pt x="94064" y="24218"/>
                </a:cubicBezTo>
                <a:lnTo>
                  <a:pt x="94064" y="24218"/>
                </a:lnTo>
                <a:cubicBezTo>
                  <a:pt x="93881" y="24537"/>
                  <a:pt x="93698" y="24857"/>
                  <a:pt x="93516" y="25176"/>
                </a:cubicBezTo>
                <a:cubicBezTo>
                  <a:pt x="94109" y="24948"/>
                  <a:pt x="94725" y="24743"/>
                  <a:pt x="95319" y="24514"/>
                </a:cubicBezTo>
                <a:lnTo>
                  <a:pt x="95319" y="24514"/>
                </a:lnTo>
                <a:cubicBezTo>
                  <a:pt x="95228" y="24903"/>
                  <a:pt x="95045" y="25268"/>
                  <a:pt x="94817" y="25564"/>
                </a:cubicBezTo>
                <a:cubicBezTo>
                  <a:pt x="95076" y="25292"/>
                  <a:pt x="95546" y="25068"/>
                  <a:pt x="95898" y="25068"/>
                </a:cubicBezTo>
                <a:cubicBezTo>
                  <a:pt x="96135" y="25068"/>
                  <a:pt x="96318" y="25170"/>
                  <a:pt x="96346" y="25428"/>
                </a:cubicBezTo>
                <a:cubicBezTo>
                  <a:pt x="96848" y="24994"/>
                  <a:pt x="97168" y="24355"/>
                  <a:pt x="97213" y="23693"/>
                </a:cubicBezTo>
                <a:cubicBezTo>
                  <a:pt x="97373" y="24149"/>
                  <a:pt x="97533" y="24583"/>
                  <a:pt x="97693" y="25039"/>
                </a:cubicBezTo>
                <a:lnTo>
                  <a:pt x="98720" y="23236"/>
                </a:lnTo>
                <a:lnTo>
                  <a:pt x="98720" y="23236"/>
                </a:lnTo>
                <a:cubicBezTo>
                  <a:pt x="98857" y="23830"/>
                  <a:pt x="98743" y="24469"/>
                  <a:pt x="98446" y="24971"/>
                </a:cubicBezTo>
                <a:cubicBezTo>
                  <a:pt x="98925" y="24286"/>
                  <a:pt x="99701" y="23784"/>
                  <a:pt x="100546" y="23624"/>
                </a:cubicBezTo>
                <a:lnTo>
                  <a:pt x="100546" y="23624"/>
                </a:lnTo>
                <a:cubicBezTo>
                  <a:pt x="100272" y="24035"/>
                  <a:pt x="99998" y="24446"/>
                  <a:pt x="99747" y="24857"/>
                </a:cubicBezTo>
                <a:cubicBezTo>
                  <a:pt x="100797" y="24378"/>
                  <a:pt x="101710" y="23579"/>
                  <a:pt x="102326" y="22620"/>
                </a:cubicBezTo>
                <a:cubicBezTo>
                  <a:pt x="102349" y="23054"/>
                  <a:pt x="102395" y="23510"/>
                  <a:pt x="102418" y="23967"/>
                </a:cubicBezTo>
                <a:cubicBezTo>
                  <a:pt x="103057" y="23533"/>
                  <a:pt x="103604" y="22917"/>
                  <a:pt x="103924" y="22209"/>
                </a:cubicBezTo>
                <a:lnTo>
                  <a:pt x="103924" y="22209"/>
                </a:lnTo>
                <a:cubicBezTo>
                  <a:pt x="103901" y="23076"/>
                  <a:pt x="103627" y="23967"/>
                  <a:pt x="103148" y="24697"/>
                </a:cubicBezTo>
                <a:cubicBezTo>
                  <a:pt x="103833" y="23898"/>
                  <a:pt x="104723" y="23259"/>
                  <a:pt x="105704" y="22871"/>
                </a:cubicBezTo>
                <a:lnTo>
                  <a:pt x="105704" y="22871"/>
                </a:lnTo>
                <a:cubicBezTo>
                  <a:pt x="105659" y="23373"/>
                  <a:pt x="105453" y="23830"/>
                  <a:pt x="105157" y="24218"/>
                </a:cubicBezTo>
                <a:cubicBezTo>
                  <a:pt x="106115" y="23465"/>
                  <a:pt x="107234" y="22894"/>
                  <a:pt x="108421" y="22574"/>
                </a:cubicBezTo>
                <a:lnTo>
                  <a:pt x="108421" y="22574"/>
                </a:lnTo>
                <a:cubicBezTo>
                  <a:pt x="108170" y="23054"/>
                  <a:pt x="107918" y="23556"/>
                  <a:pt x="107667" y="24035"/>
                </a:cubicBezTo>
                <a:cubicBezTo>
                  <a:pt x="108603" y="23419"/>
                  <a:pt x="109630" y="22962"/>
                  <a:pt x="110726" y="22666"/>
                </a:cubicBezTo>
                <a:lnTo>
                  <a:pt x="110726" y="22666"/>
                </a:lnTo>
                <a:cubicBezTo>
                  <a:pt x="110568" y="23375"/>
                  <a:pt x="110054" y="23982"/>
                  <a:pt x="109402" y="24296"/>
                </a:cubicBezTo>
                <a:lnTo>
                  <a:pt x="109402" y="24296"/>
                </a:lnTo>
                <a:cubicBezTo>
                  <a:pt x="110336" y="23949"/>
                  <a:pt x="111321" y="23784"/>
                  <a:pt x="112324" y="23784"/>
                </a:cubicBezTo>
                <a:cubicBezTo>
                  <a:pt x="112077" y="24126"/>
                  <a:pt x="111740" y="24411"/>
                  <a:pt x="111362" y="24614"/>
                </a:cubicBezTo>
                <a:lnTo>
                  <a:pt x="111362" y="24614"/>
                </a:lnTo>
                <a:cubicBezTo>
                  <a:pt x="112280" y="24327"/>
                  <a:pt x="113247" y="24177"/>
                  <a:pt x="114222" y="24177"/>
                </a:cubicBezTo>
                <a:cubicBezTo>
                  <a:pt x="114419" y="24177"/>
                  <a:pt x="114615" y="24183"/>
                  <a:pt x="114812" y="24195"/>
                </a:cubicBezTo>
                <a:cubicBezTo>
                  <a:pt x="114485" y="24805"/>
                  <a:pt x="113826" y="25227"/>
                  <a:pt x="113152" y="25285"/>
                </a:cubicBezTo>
                <a:lnTo>
                  <a:pt x="113152" y="25285"/>
                </a:lnTo>
                <a:cubicBezTo>
                  <a:pt x="114283" y="25218"/>
                  <a:pt x="115415" y="25152"/>
                  <a:pt x="116546" y="25085"/>
                </a:cubicBezTo>
                <a:lnTo>
                  <a:pt x="116546" y="25085"/>
                </a:lnTo>
                <a:cubicBezTo>
                  <a:pt x="116510" y="25229"/>
                  <a:pt x="116393" y="25341"/>
                  <a:pt x="116249" y="25399"/>
                </a:cubicBezTo>
                <a:lnTo>
                  <a:pt x="116249" y="25399"/>
                </a:lnTo>
                <a:cubicBezTo>
                  <a:pt x="117638" y="25382"/>
                  <a:pt x="119012" y="25382"/>
                  <a:pt x="120404" y="25382"/>
                </a:cubicBezTo>
                <a:lnTo>
                  <a:pt x="118966" y="26135"/>
                </a:lnTo>
                <a:cubicBezTo>
                  <a:pt x="120176" y="25975"/>
                  <a:pt x="121385" y="25816"/>
                  <a:pt x="122595" y="25656"/>
                </a:cubicBezTo>
                <a:lnTo>
                  <a:pt x="122595" y="25656"/>
                </a:lnTo>
                <a:lnTo>
                  <a:pt x="121340" y="26432"/>
                </a:lnTo>
                <a:cubicBezTo>
                  <a:pt x="122230" y="26341"/>
                  <a:pt x="123120" y="26249"/>
                  <a:pt x="123987" y="26135"/>
                </a:cubicBezTo>
                <a:lnTo>
                  <a:pt x="123987" y="26135"/>
                </a:lnTo>
                <a:cubicBezTo>
                  <a:pt x="123440" y="26432"/>
                  <a:pt x="122801" y="26614"/>
                  <a:pt x="122161" y="26637"/>
                </a:cubicBezTo>
                <a:cubicBezTo>
                  <a:pt x="122577" y="26735"/>
                  <a:pt x="122979" y="26769"/>
                  <a:pt x="123374" y="26769"/>
                </a:cubicBezTo>
                <a:cubicBezTo>
                  <a:pt x="124278" y="26769"/>
                  <a:pt x="125146" y="26591"/>
                  <a:pt x="126051" y="26591"/>
                </a:cubicBezTo>
                <a:cubicBezTo>
                  <a:pt x="126229" y="26591"/>
                  <a:pt x="126408" y="26598"/>
                  <a:pt x="126590" y="26614"/>
                </a:cubicBezTo>
                <a:cubicBezTo>
                  <a:pt x="128342" y="26781"/>
                  <a:pt x="129914" y="26923"/>
                  <a:pt x="131484" y="26923"/>
                </a:cubicBezTo>
                <a:cubicBezTo>
                  <a:pt x="132920" y="26923"/>
                  <a:pt x="134355" y="26805"/>
                  <a:pt x="135925" y="26477"/>
                </a:cubicBezTo>
                <a:lnTo>
                  <a:pt x="135925" y="26477"/>
                </a:lnTo>
                <a:cubicBezTo>
                  <a:pt x="135651" y="26957"/>
                  <a:pt x="135263" y="27345"/>
                  <a:pt x="134807" y="27619"/>
                </a:cubicBezTo>
                <a:cubicBezTo>
                  <a:pt x="135514" y="27390"/>
                  <a:pt x="136245" y="27185"/>
                  <a:pt x="136952" y="26980"/>
                </a:cubicBezTo>
                <a:lnTo>
                  <a:pt x="136952" y="26980"/>
                </a:lnTo>
                <a:cubicBezTo>
                  <a:pt x="136792" y="27368"/>
                  <a:pt x="136473" y="27710"/>
                  <a:pt x="136062" y="27870"/>
                </a:cubicBezTo>
                <a:cubicBezTo>
                  <a:pt x="137044" y="27801"/>
                  <a:pt x="138025" y="27527"/>
                  <a:pt x="138915" y="27048"/>
                </a:cubicBezTo>
                <a:lnTo>
                  <a:pt x="138915" y="27048"/>
                </a:lnTo>
                <a:cubicBezTo>
                  <a:pt x="138504" y="27573"/>
                  <a:pt x="138025" y="28030"/>
                  <a:pt x="137477" y="28418"/>
                </a:cubicBezTo>
                <a:cubicBezTo>
                  <a:pt x="138162" y="28098"/>
                  <a:pt x="138824" y="27756"/>
                  <a:pt x="139463" y="27368"/>
                </a:cubicBezTo>
                <a:lnTo>
                  <a:pt x="139463" y="27368"/>
                </a:lnTo>
                <a:cubicBezTo>
                  <a:pt x="139235" y="27915"/>
                  <a:pt x="138778" y="28372"/>
                  <a:pt x="138208" y="28577"/>
                </a:cubicBezTo>
                <a:cubicBezTo>
                  <a:pt x="139121" y="28281"/>
                  <a:pt x="140057" y="27984"/>
                  <a:pt x="140992" y="27687"/>
                </a:cubicBezTo>
                <a:lnTo>
                  <a:pt x="140992" y="27687"/>
                </a:lnTo>
                <a:cubicBezTo>
                  <a:pt x="140787" y="27984"/>
                  <a:pt x="140581" y="28281"/>
                  <a:pt x="140399" y="28600"/>
                </a:cubicBezTo>
                <a:cubicBezTo>
                  <a:pt x="140923" y="28197"/>
                  <a:pt x="141589" y="27972"/>
                  <a:pt x="142257" y="27972"/>
                </a:cubicBezTo>
                <a:cubicBezTo>
                  <a:pt x="142330" y="27972"/>
                  <a:pt x="142404" y="27975"/>
                  <a:pt x="142478" y="27980"/>
                </a:cubicBezTo>
                <a:lnTo>
                  <a:pt x="142478" y="27980"/>
                </a:lnTo>
                <a:cubicBezTo>
                  <a:pt x="142304" y="27991"/>
                  <a:pt x="142238" y="28312"/>
                  <a:pt x="142408" y="28418"/>
                </a:cubicBezTo>
                <a:cubicBezTo>
                  <a:pt x="142492" y="28490"/>
                  <a:pt x="142602" y="28518"/>
                  <a:pt x="142717" y="28518"/>
                </a:cubicBezTo>
                <a:cubicBezTo>
                  <a:pt x="142820" y="28518"/>
                  <a:pt x="142927" y="28496"/>
                  <a:pt x="143024" y="28463"/>
                </a:cubicBezTo>
                <a:lnTo>
                  <a:pt x="146151" y="27779"/>
                </a:lnTo>
                <a:lnTo>
                  <a:pt x="146151" y="27779"/>
                </a:lnTo>
                <a:cubicBezTo>
                  <a:pt x="145420" y="28303"/>
                  <a:pt x="144599" y="28692"/>
                  <a:pt x="143731" y="28943"/>
                </a:cubicBezTo>
                <a:cubicBezTo>
                  <a:pt x="144051" y="28943"/>
                  <a:pt x="144370" y="28920"/>
                  <a:pt x="144667" y="28920"/>
                </a:cubicBezTo>
                <a:cubicBezTo>
                  <a:pt x="143503" y="28943"/>
                  <a:pt x="141928" y="29445"/>
                  <a:pt x="140650" y="29513"/>
                </a:cubicBezTo>
                <a:cubicBezTo>
                  <a:pt x="138816" y="29626"/>
                  <a:pt x="137330" y="30149"/>
                  <a:pt x="135779" y="30149"/>
                </a:cubicBezTo>
                <a:cubicBezTo>
                  <a:pt x="134820" y="30149"/>
                  <a:pt x="133836" y="29949"/>
                  <a:pt x="132730" y="29331"/>
                </a:cubicBezTo>
                <a:lnTo>
                  <a:pt x="132730" y="29331"/>
                </a:lnTo>
                <a:cubicBezTo>
                  <a:pt x="132798" y="29741"/>
                  <a:pt x="132867" y="30175"/>
                  <a:pt x="132958" y="30586"/>
                </a:cubicBezTo>
                <a:cubicBezTo>
                  <a:pt x="132528" y="30314"/>
                  <a:pt x="131972" y="30050"/>
                  <a:pt x="131499" y="30050"/>
                </a:cubicBezTo>
                <a:cubicBezTo>
                  <a:pt x="131219" y="30050"/>
                  <a:pt x="130968" y="30143"/>
                  <a:pt x="130789" y="30381"/>
                </a:cubicBezTo>
                <a:cubicBezTo>
                  <a:pt x="130881" y="30518"/>
                  <a:pt x="130972" y="30632"/>
                  <a:pt x="131063" y="30769"/>
                </a:cubicBezTo>
                <a:lnTo>
                  <a:pt x="126955" y="31088"/>
                </a:lnTo>
                <a:cubicBezTo>
                  <a:pt x="126204" y="31140"/>
                  <a:pt x="125437" y="31192"/>
                  <a:pt x="124676" y="31192"/>
                </a:cubicBezTo>
                <a:cubicBezTo>
                  <a:pt x="123677" y="31192"/>
                  <a:pt x="122687" y="31102"/>
                  <a:pt x="121758" y="30806"/>
                </a:cubicBezTo>
                <a:lnTo>
                  <a:pt x="121758" y="30806"/>
                </a:lnTo>
                <a:cubicBezTo>
                  <a:pt x="121999" y="30955"/>
                  <a:pt x="122209" y="31154"/>
                  <a:pt x="122367" y="31385"/>
                </a:cubicBezTo>
                <a:cubicBezTo>
                  <a:pt x="124394" y="31760"/>
                  <a:pt x="126588" y="31949"/>
                  <a:pt x="128792" y="31949"/>
                </a:cubicBezTo>
                <a:cubicBezTo>
                  <a:pt x="131261" y="31949"/>
                  <a:pt x="133742" y="31712"/>
                  <a:pt x="136016" y="31235"/>
                </a:cubicBezTo>
                <a:lnTo>
                  <a:pt x="136016" y="31235"/>
                </a:lnTo>
                <a:cubicBezTo>
                  <a:pt x="135873" y="31275"/>
                  <a:pt x="135743" y="31400"/>
                  <a:pt x="135743" y="31545"/>
                </a:cubicBezTo>
                <a:cubicBezTo>
                  <a:pt x="136952" y="31339"/>
                  <a:pt x="138185" y="31225"/>
                  <a:pt x="139395" y="31179"/>
                </a:cubicBezTo>
                <a:lnTo>
                  <a:pt x="139395" y="31179"/>
                </a:lnTo>
                <a:cubicBezTo>
                  <a:pt x="138938" y="31522"/>
                  <a:pt x="138367" y="31773"/>
                  <a:pt x="137797" y="31864"/>
                </a:cubicBezTo>
                <a:cubicBezTo>
                  <a:pt x="137804" y="31863"/>
                  <a:pt x="137812" y="31863"/>
                  <a:pt x="137819" y="31863"/>
                </a:cubicBezTo>
                <a:cubicBezTo>
                  <a:pt x="137963" y="31863"/>
                  <a:pt x="138021" y="32076"/>
                  <a:pt x="137934" y="32207"/>
                </a:cubicBezTo>
                <a:cubicBezTo>
                  <a:pt x="137820" y="32344"/>
                  <a:pt x="137660" y="32366"/>
                  <a:pt x="137500" y="32389"/>
                </a:cubicBezTo>
                <a:cubicBezTo>
                  <a:pt x="136633" y="32572"/>
                  <a:pt x="135765" y="32732"/>
                  <a:pt x="134898" y="32891"/>
                </a:cubicBezTo>
                <a:cubicBezTo>
                  <a:pt x="135413" y="33014"/>
                  <a:pt x="135929" y="33064"/>
                  <a:pt x="136447" y="33064"/>
                </a:cubicBezTo>
                <a:cubicBezTo>
                  <a:pt x="138957" y="33064"/>
                  <a:pt x="141495" y="31872"/>
                  <a:pt x="144062" y="31872"/>
                </a:cubicBezTo>
                <a:cubicBezTo>
                  <a:pt x="144225" y="31872"/>
                  <a:pt x="144389" y="31877"/>
                  <a:pt x="144553" y="31887"/>
                </a:cubicBezTo>
                <a:cubicBezTo>
                  <a:pt x="144256" y="31910"/>
                  <a:pt x="143960" y="32024"/>
                  <a:pt x="143686" y="32161"/>
                </a:cubicBezTo>
                <a:cubicBezTo>
                  <a:pt x="145078" y="31978"/>
                  <a:pt x="146493" y="31796"/>
                  <a:pt x="147886" y="31613"/>
                </a:cubicBezTo>
                <a:lnTo>
                  <a:pt x="147886" y="31613"/>
                </a:lnTo>
                <a:cubicBezTo>
                  <a:pt x="145000" y="33141"/>
                  <a:pt x="141819" y="33781"/>
                  <a:pt x="138636" y="34303"/>
                </a:cubicBezTo>
                <a:lnTo>
                  <a:pt x="138636" y="34303"/>
                </a:lnTo>
                <a:cubicBezTo>
                  <a:pt x="143895" y="33452"/>
                  <a:pt x="149154" y="32600"/>
                  <a:pt x="154414" y="31727"/>
                </a:cubicBezTo>
                <a:lnTo>
                  <a:pt x="154414" y="31727"/>
                </a:lnTo>
                <a:cubicBezTo>
                  <a:pt x="154094" y="31933"/>
                  <a:pt x="153797" y="32115"/>
                  <a:pt x="153501" y="32321"/>
                </a:cubicBezTo>
                <a:cubicBezTo>
                  <a:pt x="154231" y="32252"/>
                  <a:pt x="154961" y="32184"/>
                  <a:pt x="155692" y="32115"/>
                </a:cubicBezTo>
                <a:lnTo>
                  <a:pt x="155692" y="32115"/>
                </a:lnTo>
                <a:cubicBezTo>
                  <a:pt x="155395" y="32207"/>
                  <a:pt x="155098" y="32321"/>
                  <a:pt x="154802" y="32412"/>
                </a:cubicBezTo>
                <a:cubicBezTo>
                  <a:pt x="160469" y="31604"/>
                  <a:pt x="166201" y="31198"/>
                  <a:pt x="171933" y="31198"/>
                </a:cubicBezTo>
                <a:cubicBezTo>
                  <a:pt x="175273" y="31198"/>
                  <a:pt x="178613" y="31336"/>
                  <a:pt x="181941" y="31613"/>
                </a:cubicBezTo>
                <a:cubicBezTo>
                  <a:pt x="177193" y="30814"/>
                  <a:pt x="172286" y="31111"/>
                  <a:pt x="167652" y="30038"/>
                </a:cubicBezTo>
                <a:cubicBezTo>
                  <a:pt x="165119" y="29468"/>
                  <a:pt x="162357" y="29445"/>
                  <a:pt x="159778" y="29216"/>
                </a:cubicBezTo>
                <a:cubicBezTo>
                  <a:pt x="158066" y="29072"/>
                  <a:pt x="155544" y="28445"/>
                  <a:pt x="153536" y="28445"/>
                </a:cubicBezTo>
                <a:cubicBezTo>
                  <a:pt x="153000" y="28445"/>
                  <a:pt x="152500" y="28490"/>
                  <a:pt x="152063" y="28600"/>
                </a:cubicBezTo>
                <a:cubicBezTo>
                  <a:pt x="159253" y="26774"/>
                  <a:pt x="166443" y="24971"/>
                  <a:pt x="173633" y="23145"/>
                </a:cubicBezTo>
                <a:lnTo>
                  <a:pt x="173633" y="23145"/>
                </a:lnTo>
                <a:cubicBezTo>
                  <a:pt x="170095" y="23807"/>
                  <a:pt x="166534" y="24332"/>
                  <a:pt x="162950" y="24720"/>
                </a:cubicBezTo>
                <a:cubicBezTo>
                  <a:pt x="161948" y="24834"/>
                  <a:pt x="153380" y="24948"/>
                  <a:pt x="153114" y="25606"/>
                </a:cubicBezTo>
                <a:lnTo>
                  <a:pt x="153114" y="25606"/>
                </a:lnTo>
                <a:cubicBezTo>
                  <a:pt x="153182" y="25425"/>
                  <a:pt x="153227" y="25266"/>
                  <a:pt x="153295" y="25085"/>
                </a:cubicBezTo>
                <a:lnTo>
                  <a:pt x="153295" y="25085"/>
                </a:lnTo>
                <a:cubicBezTo>
                  <a:pt x="152953" y="25359"/>
                  <a:pt x="152565" y="25587"/>
                  <a:pt x="152154" y="25701"/>
                </a:cubicBezTo>
                <a:cubicBezTo>
                  <a:pt x="152291" y="25496"/>
                  <a:pt x="152451" y="25313"/>
                  <a:pt x="152588" y="25131"/>
                </a:cubicBezTo>
                <a:lnTo>
                  <a:pt x="152588" y="25131"/>
                </a:lnTo>
                <a:cubicBezTo>
                  <a:pt x="152120" y="25421"/>
                  <a:pt x="151607" y="25643"/>
                  <a:pt x="151073" y="25788"/>
                </a:cubicBezTo>
                <a:lnTo>
                  <a:pt x="151073" y="25788"/>
                </a:lnTo>
                <a:cubicBezTo>
                  <a:pt x="151398" y="25586"/>
                  <a:pt x="151626" y="25215"/>
                  <a:pt x="151583" y="24834"/>
                </a:cubicBezTo>
                <a:lnTo>
                  <a:pt x="151583" y="24834"/>
                </a:lnTo>
                <a:cubicBezTo>
                  <a:pt x="151309" y="24903"/>
                  <a:pt x="151035" y="24971"/>
                  <a:pt x="150762" y="25062"/>
                </a:cubicBezTo>
                <a:lnTo>
                  <a:pt x="151309" y="23647"/>
                </a:lnTo>
                <a:lnTo>
                  <a:pt x="151309" y="23647"/>
                </a:lnTo>
                <a:cubicBezTo>
                  <a:pt x="150853" y="24126"/>
                  <a:pt x="150351" y="24583"/>
                  <a:pt x="149826" y="24994"/>
                </a:cubicBezTo>
                <a:cubicBezTo>
                  <a:pt x="149689" y="24651"/>
                  <a:pt x="149666" y="24241"/>
                  <a:pt x="149757" y="23898"/>
                </a:cubicBezTo>
                <a:lnTo>
                  <a:pt x="149757" y="23898"/>
                </a:lnTo>
                <a:cubicBezTo>
                  <a:pt x="149346" y="24629"/>
                  <a:pt x="148616" y="25199"/>
                  <a:pt x="147794" y="25428"/>
                </a:cubicBezTo>
                <a:cubicBezTo>
                  <a:pt x="148068" y="25199"/>
                  <a:pt x="148251" y="24857"/>
                  <a:pt x="148274" y="24514"/>
                </a:cubicBezTo>
                <a:cubicBezTo>
                  <a:pt x="148019" y="24514"/>
                  <a:pt x="147764" y="24599"/>
                  <a:pt x="147553" y="24738"/>
                </a:cubicBezTo>
                <a:lnTo>
                  <a:pt x="147553" y="24738"/>
                </a:lnTo>
                <a:cubicBezTo>
                  <a:pt x="147843" y="24509"/>
                  <a:pt x="148050" y="24176"/>
                  <a:pt x="148091" y="23807"/>
                </a:cubicBezTo>
                <a:lnTo>
                  <a:pt x="148091" y="23807"/>
                </a:lnTo>
                <a:cubicBezTo>
                  <a:pt x="147749" y="23830"/>
                  <a:pt x="147429" y="24012"/>
                  <a:pt x="147201" y="24263"/>
                </a:cubicBezTo>
                <a:cubicBezTo>
                  <a:pt x="147201" y="23875"/>
                  <a:pt x="147201" y="23510"/>
                  <a:pt x="147201" y="23122"/>
                </a:cubicBezTo>
                <a:cubicBezTo>
                  <a:pt x="146904" y="23693"/>
                  <a:pt x="146585" y="24263"/>
                  <a:pt x="146288" y="24857"/>
                </a:cubicBezTo>
                <a:cubicBezTo>
                  <a:pt x="146018" y="24632"/>
                  <a:pt x="145903" y="24208"/>
                  <a:pt x="146009" y="23869"/>
                </a:cubicBezTo>
                <a:lnTo>
                  <a:pt x="146009" y="23869"/>
                </a:lnTo>
                <a:cubicBezTo>
                  <a:pt x="145685" y="24865"/>
                  <a:pt x="144776" y="25634"/>
                  <a:pt x="143731" y="25770"/>
                </a:cubicBezTo>
                <a:cubicBezTo>
                  <a:pt x="143960" y="25610"/>
                  <a:pt x="144188" y="25428"/>
                  <a:pt x="144416" y="25268"/>
                </a:cubicBezTo>
                <a:cubicBezTo>
                  <a:pt x="144262" y="25191"/>
                  <a:pt x="144086" y="25151"/>
                  <a:pt x="143912" y="25151"/>
                </a:cubicBezTo>
                <a:cubicBezTo>
                  <a:pt x="143861" y="25151"/>
                  <a:pt x="143810" y="25154"/>
                  <a:pt x="143759" y="25161"/>
                </a:cubicBezTo>
                <a:lnTo>
                  <a:pt x="143759" y="25161"/>
                </a:lnTo>
                <a:cubicBezTo>
                  <a:pt x="144116" y="24969"/>
                  <a:pt x="144393" y="24608"/>
                  <a:pt x="144462" y="24195"/>
                </a:cubicBezTo>
                <a:lnTo>
                  <a:pt x="144462" y="24195"/>
                </a:lnTo>
                <a:cubicBezTo>
                  <a:pt x="144051" y="24469"/>
                  <a:pt x="143640" y="24697"/>
                  <a:pt x="143184" y="24880"/>
                </a:cubicBezTo>
                <a:cubicBezTo>
                  <a:pt x="143161" y="24583"/>
                  <a:pt x="143138" y="24286"/>
                  <a:pt x="143115" y="23990"/>
                </a:cubicBezTo>
                <a:cubicBezTo>
                  <a:pt x="142567" y="24560"/>
                  <a:pt x="142019" y="25131"/>
                  <a:pt x="141449" y="25656"/>
                </a:cubicBezTo>
                <a:cubicBezTo>
                  <a:pt x="141248" y="25475"/>
                  <a:pt x="141277" y="25100"/>
                  <a:pt x="141474" y="24919"/>
                </a:cubicBezTo>
                <a:lnTo>
                  <a:pt x="141473" y="24919"/>
                </a:lnTo>
                <a:cubicBezTo>
                  <a:pt x="140785" y="25385"/>
                  <a:pt x="139974" y="25682"/>
                  <a:pt x="139121" y="25770"/>
                </a:cubicBezTo>
                <a:cubicBezTo>
                  <a:pt x="139554" y="25633"/>
                  <a:pt x="139965" y="25405"/>
                  <a:pt x="140308" y="25108"/>
                </a:cubicBezTo>
                <a:lnTo>
                  <a:pt x="140308" y="25108"/>
                </a:lnTo>
                <a:cubicBezTo>
                  <a:pt x="139773" y="25215"/>
                  <a:pt x="139238" y="25322"/>
                  <a:pt x="138704" y="25429"/>
                </a:cubicBezTo>
                <a:lnTo>
                  <a:pt x="138704" y="25429"/>
                </a:lnTo>
                <a:cubicBezTo>
                  <a:pt x="139212" y="25310"/>
                  <a:pt x="139685" y="24959"/>
                  <a:pt x="139920" y="24469"/>
                </a:cubicBezTo>
                <a:lnTo>
                  <a:pt x="139920" y="24469"/>
                </a:lnTo>
                <a:cubicBezTo>
                  <a:pt x="138430" y="24972"/>
                  <a:pt x="136886" y="25135"/>
                  <a:pt x="135324" y="25135"/>
                </a:cubicBezTo>
                <a:cubicBezTo>
                  <a:pt x="133127" y="25135"/>
                  <a:pt x="130896" y="24812"/>
                  <a:pt x="128735" y="24651"/>
                </a:cubicBezTo>
                <a:cubicBezTo>
                  <a:pt x="128085" y="24603"/>
                  <a:pt x="126719" y="24253"/>
                  <a:pt x="125714" y="24253"/>
                </a:cubicBezTo>
                <a:cubicBezTo>
                  <a:pt x="125306" y="24253"/>
                  <a:pt x="124958" y="24311"/>
                  <a:pt x="124741" y="24469"/>
                </a:cubicBezTo>
                <a:cubicBezTo>
                  <a:pt x="124992" y="24286"/>
                  <a:pt x="125243" y="24104"/>
                  <a:pt x="125494" y="23921"/>
                </a:cubicBezTo>
                <a:cubicBezTo>
                  <a:pt x="125419" y="23919"/>
                  <a:pt x="125345" y="23918"/>
                  <a:pt x="125270" y="23918"/>
                </a:cubicBezTo>
                <a:cubicBezTo>
                  <a:pt x="124615" y="23918"/>
                  <a:pt x="123961" y="24006"/>
                  <a:pt x="123326" y="24149"/>
                </a:cubicBezTo>
                <a:cubicBezTo>
                  <a:pt x="123668" y="23898"/>
                  <a:pt x="123987" y="23624"/>
                  <a:pt x="124330" y="23350"/>
                </a:cubicBezTo>
                <a:lnTo>
                  <a:pt x="124330" y="23350"/>
                </a:lnTo>
                <a:cubicBezTo>
                  <a:pt x="123267" y="23515"/>
                  <a:pt x="122197" y="23595"/>
                  <a:pt x="121127" y="23595"/>
                </a:cubicBezTo>
                <a:cubicBezTo>
                  <a:pt x="120268" y="23595"/>
                  <a:pt x="119409" y="23543"/>
                  <a:pt x="118555" y="23442"/>
                </a:cubicBezTo>
                <a:cubicBezTo>
                  <a:pt x="118327" y="23419"/>
                  <a:pt x="118030" y="23328"/>
                  <a:pt x="117984" y="23099"/>
                </a:cubicBezTo>
                <a:cubicBezTo>
                  <a:pt x="117973" y="23041"/>
                  <a:pt x="117997" y="22996"/>
                  <a:pt x="118038" y="22965"/>
                </a:cubicBezTo>
                <a:lnTo>
                  <a:pt x="118038" y="22965"/>
                </a:lnTo>
                <a:lnTo>
                  <a:pt x="118350" y="23054"/>
                </a:lnTo>
                <a:cubicBezTo>
                  <a:pt x="118392" y="22959"/>
                  <a:pt x="118308" y="22913"/>
                  <a:pt x="118210" y="22913"/>
                </a:cubicBezTo>
                <a:cubicBezTo>
                  <a:pt x="118149" y="22913"/>
                  <a:pt x="118083" y="22930"/>
                  <a:pt x="118038" y="22965"/>
                </a:cubicBezTo>
                <a:lnTo>
                  <a:pt x="118038" y="22965"/>
                </a:lnTo>
                <a:lnTo>
                  <a:pt x="116752" y="22597"/>
                </a:lnTo>
                <a:cubicBezTo>
                  <a:pt x="122321" y="22437"/>
                  <a:pt x="127868" y="22255"/>
                  <a:pt x="133437" y="22095"/>
                </a:cubicBezTo>
                <a:cubicBezTo>
                  <a:pt x="135035" y="22049"/>
                  <a:pt x="136701" y="21981"/>
                  <a:pt x="138162" y="21319"/>
                </a:cubicBezTo>
                <a:lnTo>
                  <a:pt x="138162" y="21319"/>
                </a:lnTo>
                <a:cubicBezTo>
                  <a:pt x="136201" y="21434"/>
                  <a:pt x="133970" y="21603"/>
                  <a:pt x="131740" y="21603"/>
                </a:cubicBezTo>
                <a:cubicBezTo>
                  <a:pt x="129115" y="21603"/>
                  <a:pt x="126491" y="21370"/>
                  <a:pt x="124307" y="20543"/>
                </a:cubicBezTo>
                <a:cubicBezTo>
                  <a:pt x="128301" y="20337"/>
                  <a:pt x="132296" y="20201"/>
                  <a:pt x="136313" y="20018"/>
                </a:cubicBezTo>
                <a:cubicBezTo>
                  <a:pt x="137295" y="19927"/>
                  <a:pt x="138299" y="19835"/>
                  <a:pt x="139303" y="19721"/>
                </a:cubicBezTo>
                <a:cubicBezTo>
                  <a:pt x="145186" y="19885"/>
                  <a:pt x="151087" y="20098"/>
                  <a:pt x="156983" y="20098"/>
                </a:cubicBezTo>
                <a:cubicBezTo>
                  <a:pt x="160097" y="20098"/>
                  <a:pt x="163210" y="20039"/>
                  <a:pt x="166317" y="19882"/>
                </a:cubicBezTo>
                <a:lnTo>
                  <a:pt x="166317" y="19882"/>
                </a:lnTo>
                <a:cubicBezTo>
                  <a:pt x="166131" y="19891"/>
                  <a:pt x="165945" y="19895"/>
                  <a:pt x="165759" y="19895"/>
                </a:cubicBezTo>
                <a:cubicBezTo>
                  <a:pt x="163816" y="19895"/>
                  <a:pt x="161852" y="19432"/>
                  <a:pt x="159903" y="19432"/>
                </a:cubicBezTo>
                <a:cubicBezTo>
                  <a:pt x="159358" y="19432"/>
                  <a:pt x="158814" y="19469"/>
                  <a:pt x="158271" y="19561"/>
                </a:cubicBezTo>
                <a:cubicBezTo>
                  <a:pt x="158705" y="19447"/>
                  <a:pt x="159116" y="19242"/>
                  <a:pt x="159458" y="18968"/>
                </a:cubicBezTo>
                <a:lnTo>
                  <a:pt x="159458" y="18968"/>
                </a:lnTo>
                <a:cubicBezTo>
                  <a:pt x="158705" y="19082"/>
                  <a:pt x="157974" y="19219"/>
                  <a:pt x="157244" y="19333"/>
                </a:cubicBezTo>
                <a:cubicBezTo>
                  <a:pt x="157678" y="19151"/>
                  <a:pt x="158066" y="18899"/>
                  <a:pt x="158408" y="18557"/>
                </a:cubicBezTo>
                <a:lnTo>
                  <a:pt x="158408" y="18557"/>
                </a:lnTo>
                <a:cubicBezTo>
                  <a:pt x="157449" y="18785"/>
                  <a:pt x="156514" y="19014"/>
                  <a:pt x="155555" y="19242"/>
                </a:cubicBezTo>
                <a:cubicBezTo>
                  <a:pt x="155874" y="19128"/>
                  <a:pt x="156171" y="18922"/>
                  <a:pt x="156399" y="18671"/>
                </a:cubicBezTo>
                <a:lnTo>
                  <a:pt x="156399" y="18671"/>
                </a:lnTo>
                <a:cubicBezTo>
                  <a:pt x="155868" y="18820"/>
                  <a:pt x="155316" y="18969"/>
                  <a:pt x="154781" y="19100"/>
                </a:cubicBezTo>
                <a:lnTo>
                  <a:pt x="154781" y="19100"/>
                </a:lnTo>
                <a:cubicBezTo>
                  <a:pt x="155463" y="18919"/>
                  <a:pt x="156054" y="18477"/>
                  <a:pt x="156399" y="17872"/>
                </a:cubicBezTo>
                <a:lnTo>
                  <a:pt x="156399" y="17872"/>
                </a:lnTo>
                <a:cubicBezTo>
                  <a:pt x="155441" y="18511"/>
                  <a:pt x="154368" y="18968"/>
                  <a:pt x="153272" y="19242"/>
                </a:cubicBezTo>
                <a:cubicBezTo>
                  <a:pt x="153569" y="19014"/>
                  <a:pt x="153866" y="18785"/>
                  <a:pt x="154163" y="18557"/>
                </a:cubicBezTo>
                <a:lnTo>
                  <a:pt x="154163" y="18557"/>
                </a:lnTo>
                <a:cubicBezTo>
                  <a:pt x="153895" y="18574"/>
                  <a:pt x="153628" y="18676"/>
                  <a:pt x="153415" y="18828"/>
                </a:cubicBezTo>
                <a:lnTo>
                  <a:pt x="153415" y="18828"/>
                </a:lnTo>
                <a:cubicBezTo>
                  <a:pt x="153691" y="18548"/>
                  <a:pt x="153888" y="18191"/>
                  <a:pt x="153980" y="17804"/>
                </a:cubicBezTo>
                <a:lnTo>
                  <a:pt x="153980" y="17804"/>
                </a:lnTo>
                <a:cubicBezTo>
                  <a:pt x="153341" y="18048"/>
                  <a:pt x="152703" y="18292"/>
                  <a:pt x="152064" y="18549"/>
                </a:cubicBezTo>
                <a:lnTo>
                  <a:pt x="152064" y="18549"/>
                </a:lnTo>
                <a:cubicBezTo>
                  <a:pt x="152615" y="18246"/>
                  <a:pt x="153020" y="17678"/>
                  <a:pt x="153113" y="17051"/>
                </a:cubicBezTo>
                <a:lnTo>
                  <a:pt x="153113" y="17051"/>
                </a:lnTo>
                <a:cubicBezTo>
                  <a:pt x="152028" y="17940"/>
                  <a:pt x="150757" y="18603"/>
                  <a:pt x="149399" y="19039"/>
                </a:cubicBezTo>
                <a:lnTo>
                  <a:pt x="149399" y="19039"/>
                </a:lnTo>
                <a:cubicBezTo>
                  <a:pt x="149959" y="18824"/>
                  <a:pt x="150391" y="18327"/>
                  <a:pt x="150533" y="17758"/>
                </a:cubicBezTo>
                <a:lnTo>
                  <a:pt x="150533" y="17758"/>
                </a:lnTo>
                <a:cubicBezTo>
                  <a:pt x="150100" y="18055"/>
                  <a:pt x="149666" y="18352"/>
                  <a:pt x="149255" y="18671"/>
                </a:cubicBezTo>
                <a:cubicBezTo>
                  <a:pt x="149187" y="18443"/>
                  <a:pt x="149209" y="18169"/>
                  <a:pt x="149301" y="17964"/>
                </a:cubicBezTo>
                <a:lnTo>
                  <a:pt x="149301" y="17964"/>
                </a:lnTo>
                <a:cubicBezTo>
                  <a:pt x="148456" y="18420"/>
                  <a:pt x="147520" y="18717"/>
                  <a:pt x="146562" y="18808"/>
                </a:cubicBezTo>
                <a:cubicBezTo>
                  <a:pt x="146836" y="18580"/>
                  <a:pt x="147087" y="18374"/>
                  <a:pt x="147338" y="18146"/>
                </a:cubicBezTo>
                <a:lnTo>
                  <a:pt x="147338" y="18146"/>
                </a:lnTo>
                <a:cubicBezTo>
                  <a:pt x="146836" y="18327"/>
                  <a:pt x="146300" y="18402"/>
                  <a:pt x="145759" y="18402"/>
                </a:cubicBezTo>
                <a:cubicBezTo>
                  <a:pt x="145684" y="18402"/>
                  <a:pt x="145609" y="18400"/>
                  <a:pt x="145535" y="18397"/>
                </a:cubicBezTo>
                <a:cubicBezTo>
                  <a:pt x="146014" y="18306"/>
                  <a:pt x="146448" y="18078"/>
                  <a:pt x="146790" y="17735"/>
                </a:cubicBezTo>
                <a:lnTo>
                  <a:pt x="146790" y="17735"/>
                </a:lnTo>
                <a:cubicBezTo>
                  <a:pt x="146219" y="17758"/>
                  <a:pt x="145672" y="17941"/>
                  <a:pt x="145124" y="18078"/>
                </a:cubicBezTo>
                <a:cubicBezTo>
                  <a:pt x="144635" y="18184"/>
                  <a:pt x="144136" y="18221"/>
                  <a:pt x="143635" y="18221"/>
                </a:cubicBezTo>
                <a:cubicBezTo>
                  <a:pt x="143059" y="18221"/>
                  <a:pt x="142479" y="18172"/>
                  <a:pt x="141905" y="18123"/>
                </a:cubicBezTo>
                <a:cubicBezTo>
                  <a:pt x="140878" y="18032"/>
                  <a:pt x="139874" y="17941"/>
                  <a:pt x="138870" y="17872"/>
                </a:cubicBezTo>
                <a:lnTo>
                  <a:pt x="138870" y="17872"/>
                </a:lnTo>
                <a:cubicBezTo>
                  <a:pt x="139014" y="17880"/>
                  <a:pt x="139159" y="17883"/>
                  <a:pt x="139303" y="17883"/>
                </a:cubicBezTo>
                <a:cubicBezTo>
                  <a:pt x="140913" y="17883"/>
                  <a:pt x="142505" y="17448"/>
                  <a:pt x="144097" y="17302"/>
                </a:cubicBezTo>
                <a:cubicBezTo>
                  <a:pt x="146197" y="17119"/>
                  <a:pt x="148274" y="16914"/>
                  <a:pt x="150328" y="16685"/>
                </a:cubicBezTo>
                <a:cubicBezTo>
                  <a:pt x="154391" y="16275"/>
                  <a:pt x="158431" y="15864"/>
                  <a:pt x="162494" y="15681"/>
                </a:cubicBezTo>
                <a:cubicBezTo>
                  <a:pt x="164788" y="15578"/>
                  <a:pt x="167082" y="15566"/>
                  <a:pt x="169385" y="15566"/>
                </a:cubicBezTo>
                <a:cubicBezTo>
                  <a:pt x="170153" y="15566"/>
                  <a:pt x="170922" y="15567"/>
                  <a:pt x="171692" y="15567"/>
                </a:cubicBezTo>
                <a:cubicBezTo>
                  <a:pt x="175413" y="15590"/>
                  <a:pt x="179156" y="15590"/>
                  <a:pt x="182877" y="15590"/>
                </a:cubicBezTo>
                <a:cubicBezTo>
                  <a:pt x="174531" y="14828"/>
                  <a:pt x="166149" y="14379"/>
                  <a:pt x="157766" y="14259"/>
                </a:cubicBezTo>
                <a:lnTo>
                  <a:pt x="157766" y="14259"/>
                </a:lnTo>
                <a:cubicBezTo>
                  <a:pt x="159457" y="14117"/>
                  <a:pt x="161093" y="13805"/>
                  <a:pt x="162585" y="13170"/>
                </a:cubicBezTo>
                <a:cubicBezTo>
                  <a:pt x="161353" y="12828"/>
                  <a:pt x="160074" y="12645"/>
                  <a:pt x="158796" y="12645"/>
                </a:cubicBezTo>
                <a:cubicBezTo>
                  <a:pt x="161863" y="12281"/>
                  <a:pt x="164809" y="11956"/>
                  <a:pt x="167861" y="11956"/>
                </a:cubicBezTo>
                <a:cubicBezTo>
                  <a:pt x="168057" y="11956"/>
                  <a:pt x="168254" y="11958"/>
                  <a:pt x="168451" y="11961"/>
                </a:cubicBezTo>
                <a:cubicBezTo>
                  <a:pt x="168950" y="11965"/>
                  <a:pt x="169449" y="11967"/>
                  <a:pt x="169948" y="11967"/>
                </a:cubicBezTo>
                <a:cubicBezTo>
                  <a:pt x="174520" y="11967"/>
                  <a:pt x="179109" y="11794"/>
                  <a:pt x="183698" y="11732"/>
                </a:cubicBezTo>
                <a:cubicBezTo>
                  <a:pt x="182490" y="11285"/>
                  <a:pt x="181213" y="11198"/>
                  <a:pt x="179925" y="11198"/>
                </a:cubicBezTo>
                <a:cubicBezTo>
                  <a:pt x="179243" y="11198"/>
                  <a:pt x="178558" y="11222"/>
                  <a:pt x="177878" y="11230"/>
                </a:cubicBezTo>
                <a:cubicBezTo>
                  <a:pt x="177277" y="11230"/>
                  <a:pt x="171731" y="10597"/>
                  <a:pt x="170325" y="10597"/>
                </a:cubicBezTo>
                <a:cubicBezTo>
                  <a:pt x="170258" y="10597"/>
                  <a:pt x="170200" y="10598"/>
                  <a:pt x="170152" y="10601"/>
                </a:cubicBezTo>
                <a:lnTo>
                  <a:pt x="170152" y="10601"/>
                </a:lnTo>
                <a:cubicBezTo>
                  <a:pt x="170152" y="10590"/>
                  <a:pt x="170149" y="10579"/>
                  <a:pt x="170140" y="10568"/>
                </a:cubicBezTo>
                <a:cubicBezTo>
                  <a:pt x="170111" y="10530"/>
                  <a:pt x="170066" y="10516"/>
                  <a:pt x="170017" y="10516"/>
                </a:cubicBezTo>
                <a:cubicBezTo>
                  <a:pt x="169949" y="10516"/>
                  <a:pt x="169873" y="10542"/>
                  <a:pt x="169821" y="10568"/>
                </a:cubicBezTo>
                <a:cubicBezTo>
                  <a:pt x="169774" y="10578"/>
                  <a:pt x="169720" y="10587"/>
                  <a:pt x="169669" y="10587"/>
                </a:cubicBezTo>
                <a:cubicBezTo>
                  <a:pt x="169595" y="10587"/>
                  <a:pt x="169528" y="10567"/>
                  <a:pt x="169501" y="10500"/>
                </a:cubicBezTo>
                <a:cubicBezTo>
                  <a:pt x="169775" y="10249"/>
                  <a:pt x="170049" y="9998"/>
                  <a:pt x="170323" y="9747"/>
                </a:cubicBezTo>
                <a:lnTo>
                  <a:pt x="170323" y="9747"/>
                </a:lnTo>
                <a:cubicBezTo>
                  <a:pt x="170026" y="9815"/>
                  <a:pt x="169729" y="9861"/>
                  <a:pt x="169433" y="9929"/>
                </a:cubicBezTo>
                <a:cubicBezTo>
                  <a:pt x="170003" y="9290"/>
                  <a:pt x="170505" y="8217"/>
                  <a:pt x="170209" y="7418"/>
                </a:cubicBezTo>
                <a:lnTo>
                  <a:pt x="170209" y="7418"/>
                </a:lnTo>
                <a:cubicBezTo>
                  <a:pt x="169775" y="7441"/>
                  <a:pt x="169227" y="7647"/>
                  <a:pt x="168953" y="8012"/>
                </a:cubicBezTo>
                <a:cubicBezTo>
                  <a:pt x="169296" y="7532"/>
                  <a:pt x="169615" y="7030"/>
                  <a:pt x="169889" y="6505"/>
                </a:cubicBezTo>
                <a:lnTo>
                  <a:pt x="169889" y="6505"/>
                </a:lnTo>
                <a:cubicBezTo>
                  <a:pt x="169319" y="6962"/>
                  <a:pt x="168862" y="7555"/>
                  <a:pt x="168542" y="8194"/>
                </a:cubicBezTo>
                <a:lnTo>
                  <a:pt x="168451" y="6848"/>
                </a:lnTo>
                <a:cubicBezTo>
                  <a:pt x="168383" y="7396"/>
                  <a:pt x="168177" y="7921"/>
                  <a:pt x="167835" y="8354"/>
                </a:cubicBezTo>
                <a:cubicBezTo>
                  <a:pt x="167636" y="8120"/>
                  <a:pt x="167566" y="7800"/>
                  <a:pt x="167636" y="7518"/>
                </a:cubicBezTo>
                <a:lnTo>
                  <a:pt x="167636" y="7518"/>
                </a:lnTo>
                <a:cubicBezTo>
                  <a:pt x="167273" y="8330"/>
                  <a:pt x="166526" y="8968"/>
                  <a:pt x="165644" y="9199"/>
                </a:cubicBezTo>
                <a:cubicBezTo>
                  <a:pt x="165918" y="8993"/>
                  <a:pt x="166100" y="8697"/>
                  <a:pt x="166214" y="8377"/>
                </a:cubicBezTo>
                <a:lnTo>
                  <a:pt x="166214" y="8377"/>
                </a:lnTo>
                <a:cubicBezTo>
                  <a:pt x="165918" y="8446"/>
                  <a:pt x="165644" y="8628"/>
                  <a:pt x="165461" y="8879"/>
                </a:cubicBezTo>
                <a:cubicBezTo>
                  <a:pt x="165689" y="8309"/>
                  <a:pt x="165940" y="7738"/>
                  <a:pt x="166169" y="7167"/>
                </a:cubicBezTo>
                <a:lnTo>
                  <a:pt x="166169" y="7167"/>
                </a:lnTo>
                <a:cubicBezTo>
                  <a:pt x="165781" y="7692"/>
                  <a:pt x="165393" y="8217"/>
                  <a:pt x="165005" y="8742"/>
                </a:cubicBezTo>
                <a:cubicBezTo>
                  <a:pt x="165027" y="8080"/>
                  <a:pt x="165050" y="7418"/>
                  <a:pt x="165073" y="6756"/>
                </a:cubicBezTo>
                <a:lnTo>
                  <a:pt x="165073" y="6756"/>
                </a:lnTo>
                <a:cubicBezTo>
                  <a:pt x="164868" y="7532"/>
                  <a:pt x="164662" y="8331"/>
                  <a:pt x="164434" y="9107"/>
                </a:cubicBezTo>
                <a:cubicBezTo>
                  <a:pt x="164137" y="8651"/>
                  <a:pt x="163932" y="8080"/>
                  <a:pt x="163886" y="7510"/>
                </a:cubicBezTo>
                <a:cubicBezTo>
                  <a:pt x="163818" y="8309"/>
                  <a:pt x="163635" y="9085"/>
                  <a:pt x="163338" y="9838"/>
                </a:cubicBezTo>
                <a:cubicBezTo>
                  <a:pt x="162996" y="9473"/>
                  <a:pt x="162882" y="8948"/>
                  <a:pt x="163019" y="8468"/>
                </a:cubicBezTo>
                <a:lnTo>
                  <a:pt x="163019" y="8468"/>
                </a:lnTo>
                <a:cubicBezTo>
                  <a:pt x="162681" y="9595"/>
                  <a:pt x="161542" y="10455"/>
                  <a:pt x="160371" y="10455"/>
                </a:cubicBezTo>
                <a:cubicBezTo>
                  <a:pt x="160356" y="10455"/>
                  <a:pt x="160341" y="10454"/>
                  <a:pt x="160325" y="10454"/>
                </a:cubicBezTo>
                <a:cubicBezTo>
                  <a:pt x="160554" y="10226"/>
                  <a:pt x="160759" y="9998"/>
                  <a:pt x="160987" y="9747"/>
                </a:cubicBezTo>
                <a:lnTo>
                  <a:pt x="160987" y="9747"/>
                </a:lnTo>
                <a:lnTo>
                  <a:pt x="160120" y="10112"/>
                </a:lnTo>
                <a:cubicBezTo>
                  <a:pt x="160417" y="9929"/>
                  <a:pt x="160599" y="9564"/>
                  <a:pt x="160599" y="9222"/>
                </a:cubicBezTo>
                <a:lnTo>
                  <a:pt x="160599" y="9222"/>
                </a:lnTo>
                <a:cubicBezTo>
                  <a:pt x="160206" y="9358"/>
                  <a:pt x="159826" y="9534"/>
                  <a:pt x="159477" y="9757"/>
                </a:cubicBezTo>
                <a:lnTo>
                  <a:pt x="159477" y="9757"/>
                </a:lnTo>
                <a:cubicBezTo>
                  <a:pt x="159715" y="9544"/>
                  <a:pt x="159894" y="9274"/>
                  <a:pt x="160006" y="8970"/>
                </a:cubicBezTo>
                <a:lnTo>
                  <a:pt x="160006" y="8970"/>
                </a:lnTo>
                <a:cubicBezTo>
                  <a:pt x="159800" y="9153"/>
                  <a:pt x="159526" y="9244"/>
                  <a:pt x="159253" y="9244"/>
                </a:cubicBezTo>
                <a:cubicBezTo>
                  <a:pt x="159321" y="8742"/>
                  <a:pt x="159390" y="8263"/>
                  <a:pt x="159458" y="7761"/>
                </a:cubicBezTo>
                <a:lnTo>
                  <a:pt x="159458" y="7761"/>
                </a:lnTo>
                <a:cubicBezTo>
                  <a:pt x="159275" y="8377"/>
                  <a:pt x="159024" y="8948"/>
                  <a:pt x="158659" y="9473"/>
                </a:cubicBezTo>
                <a:cubicBezTo>
                  <a:pt x="158481" y="9155"/>
                  <a:pt x="158509" y="8734"/>
                  <a:pt x="158715" y="8434"/>
                </a:cubicBezTo>
                <a:lnTo>
                  <a:pt x="158715" y="8434"/>
                </a:lnTo>
                <a:cubicBezTo>
                  <a:pt x="158172" y="9066"/>
                  <a:pt x="157469" y="9542"/>
                  <a:pt x="156690" y="9814"/>
                </a:cubicBezTo>
                <a:lnTo>
                  <a:pt x="156690" y="9814"/>
                </a:lnTo>
                <a:cubicBezTo>
                  <a:pt x="157296" y="9547"/>
                  <a:pt x="157727" y="8929"/>
                  <a:pt x="157746" y="8263"/>
                </a:cubicBezTo>
                <a:lnTo>
                  <a:pt x="157746" y="8263"/>
                </a:lnTo>
                <a:cubicBezTo>
                  <a:pt x="157358" y="8582"/>
                  <a:pt x="156924" y="8856"/>
                  <a:pt x="156468" y="9062"/>
                </a:cubicBezTo>
                <a:cubicBezTo>
                  <a:pt x="156696" y="8628"/>
                  <a:pt x="156833" y="8149"/>
                  <a:pt x="156856" y="7669"/>
                </a:cubicBezTo>
                <a:lnTo>
                  <a:pt x="156856" y="7669"/>
                </a:lnTo>
                <a:cubicBezTo>
                  <a:pt x="156605" y="8240"/>
                  <a:pt x="156171" y="8879"/>
                  <a:pt x="155623" y="9199"/>
                </a:cubicBezTo>
                <a:cubicBezTo>
                  <a:pt x="155599" y="9213"/>
                  <a:pt x="155573" y="9220"/>
                  <a:pt x="155547" y="9220"/>
                </a:cubicBezTo>
                <a:cubicBezTo>
                  <a:pt x="155338" y="9220"/>
                  <a:pt x="155088" y="8808"/>
                  <a:pt x="154996" y="8808"/>
                </a:cubicBezTo>
                <a:cubicBezTo>
                  <a:pt x="154992" y="8808"/>
                  <a:pt x="154988" y="8809"/>
                  <a:pt x="154984" y="8811"/>
                </a:cubicBezTo>
                <a:cubicBezTo>
                  <a:pt x="154779" y="8925"/>
                  <a:pt x="153364" y="9244"/>
                  <a:pt x="153638" y="10180"/>
                </a:cubicBezTo>
                <a:cubicBezTo>
                  <a:pt x="153493" y="9726"/>
                  <a:pt x="153367" y="9272"/>
                  <a:pt x="153243" y="8817"/>
                </a:cubicBezTo>
                <a:lnTo>
                  <a:pt x="153243" y="8817"/>
                </a:lnTo>
                <a:cubicBezTo>
                  <a:pt x="153655" y="10540"/>
                  <a:pt x="151466" y="10441"/>
                  <a:pt x="150510" y="10797"/>
                </a:cubicBezTo>
                <a:cubicBezTo>
                  <a:pt x="151081" y="10568"/>
                  <a:pt x="151583" y="10157"/>
                  <a:pt x="151903" y="9632"/>
                </a:cubicBezTo>
                <a:lnTo>
                  <a:pt x="151903" y="9632"/>
                </a:lnTo>
                <a:cubicBezTo>
                  <a:pt x="150921" y="9792"/>
                  <a:pt x="150008" y="10249"/>
                  <a:pt x="149301" y="10933"/>
                </a:cubicBezTo>
                <a:cubicBezTo>
                  <a:pt x="149461" y="10363"/>
                  <a:pt x="149643" y="9792"/>
                  <a:pt x="149803" y="9222"/>
                </a:cubicBezTo>
                <a:lnTo>
                  <a:pt x="149803" y="9222"/>
                </a:lnTo>
                <a:cubicBezTo>
                  <a:pt x="149095" y="9906"/>
                  <a:pt x="148251" y="10408"/>
                  <a:pt x="147315" y="10728"/>
                </a:cubicBezTo>
                <a:cubicBezTo>
                  <a:pt x="146676" y="11002"/>
                  <a:pt x="146014" y="11253"/>
                  <a:pt x="145375" y="11504"/>
                </a:cubicBezTo>
                <a:cubicBezTo>
                  <a:pt x="145808" y="10956"/>
                  <a:pt x="146265" y="10431"/>
                  <a:pt x="146721" y="9906"/>
                </a:cubicBezTo>
                <a:lnTo>
                  <a:pt x="146721" y="9906"/>
                </a:lnTo>
                <a:cubicBezTo>
                  <a:pt x="146130" y="9928"/>
                  <a:pt x="145580" y="10140"/>
                  <a:pt x="145133" y="10480"/>
                </a:cubicBezTo>
                <a:lnTo>
                  <a:pt x="145133" y="10480"/>
                </a:lnTo>
                <a:cubicBezTo>
                  <a:pt x="145385" y="10259"/>
                  <a:pt x="145453" y="9840"/>
                  <a:pt x="145261" y="9541"/>
                </a:cubicBezTo>
                <a:lnTo>
                  <a:pt x="145261" y="9541"/>
                </a:lnTo>
                <a:cubicBezTo>
                  <a:pt x="144256" y="10089"/>
                  <a:pt x="143275" y="10751"/>
                  <a:pt x="142408" y="11504"/>
                </a:cubicBezTo>
                <a:cubicBezTo>
                  <a:pt x="142636" y="10751"/>
                  <a:pt x="142887" y="9975"/>
                  <a:pt x="143115" y="9199"/>
                </a:cubicBezTo>
                <a:lnTo>
                  <a:pt x="143115" y="9199"/>
                </a:lnTo>
                <a:cubicBezTo>
                  <a:pt x="142293" y="10545"/>
                  <a:pt x="141175" y="11732"/>
                  <a:pt x="139874" y="12623"/>
                </a:cubicBezTo>
                <a:cubicBezTo>
                  <a:pt x="140079" y="12326"/>
                  <a:pt x="140262" y="12006"/>
                  <a:pt x="140467" y="11710"/>
                </a:cubicBezTo>
                <a:cubicBezTo>
                  <a:pt x="140216" y="11710"/>
                  <a:pt x="139965" y="11710"/>
                  <a:pt x="139714" y="11687"/>
                </a:cubicBezTo>
                <a:cubicBezTo>
                  <a:pt x="140285" y="11436"/>
                  <a:pt x="140673" y="10842"/>
                  <a:pt x="140673" y="10203"/>
                </a:cubicBezTo>
                <a:lnTo>
                  <a:pt x="140673" y="10203"/>
                </a:lnTo>
                <a:cubicBezTo>
                  <a:pt x="139714" y="10705"/>
                  <a:pt x="138778" y="11299"/>
                  <a:pt x="137911" y="11961"/>
                </a:cubicBezTo>
                <a:cubicBezTo>
                  <a:pt x="138253" y="10911"/>
                  <a:pt x="138915" y="9975"/>
                  <a:pt x="139805" y="9313"/>
                </a:cubicBezTo>
                <a:cubicBezTo>
                  <a:pt x="139701" y="9243"/>
                  <a:pt x="139589" y="9213"/>
                  <a:pt x="139474" y="9213"/>
                </a:cubicBezTo>
                <a:cubicBezTo>
                  <a:pt x="139138" y="9213"/>
                  <a:pt x="138777" y="9469"/>
                  <a:pt x="138504" y="9724"/>
                </a:cubicBezTo>
                <a:cubicBezTo>
                  <a:pt x="137806" y="10389"/>
                  <a:pt x="137096" y="11054"/>
                  <a:pt x="136391" y="11718"/>
                </a:cubicBezTo>
                <a:lnTo>
                  <a:pt x="136391" y="11718"/>
                </a:lnTo>
                <a:cubicBezTo>
                  <a:pt x="136608" y="11368"/>
                  <a:pt x="136725" y="10957"/>
                  <a:pt x="136701" y="10545"/>
                </a:cubicBezTo>
                <a:lnTo>
                  <a:pt x="136701" y="10545"/>
                </a:lnTo>
                <a:cubicBezTo>
                  <a:pt x="136222" y="10728"/>
                  <a:pt x="135720" y="10911"/>
                  <a:pt x="135240" y="11093"/>
                </a:cubicBezTo>
                <a:cubicBezTo>
                  <a:pt x="136039" y="10660"/>
                  <a:pt x="136587" y="9747"/>
                  <a:pt x="136587" y="8834"/>
                </a:cubicBezTo>
                <a:lnTo>
                  <a:pt x="136587" y="8834"/>
                </a:lnTo>
                <a:cubicBezTo>
                  <a:pt x="135788" y="9655"/>
                  <a:pt x="134875" y="10340"/>
                  <a:pt x="133848" y="10842"/>
                </a:cubicBezTo>
                <a:cubicBezTo>
                  <a:pt x="134259" y="10203"/>
                  <a:pt x="134830" y="9678"/>
                  <a:pt x="135469" y="9313"/>
                </a:cubicBezTo>
                <a:lnTo>
                  <a:pt x="135469" y="9313"/>
                </a:lnTo>
                <a:cubicBezTo>
                  <a:pt x="134282" y="9533"/>
                  <a:pt x="133158" y="10176"/>
                  <a:pt x="132343" y="11099"/>
                </a:cubicBezTo>
                <a:lnTo>
                  <a:pt x="132343" y="11099"/>
                </a:lnTo>
                <a:cubicBezTo>
                  <a:pt x="132915" y="10400"/>
                  <a:pt x="133153" y="9449"/>
                  <a:pt x="132958" y="8560"/>
                </a:cubicBezTo>
                <a:lnTo>
                  <a:pt x="132958" y="8560"/>
                </a:lnTo>
                <a:cubicBezTo>
                  <a:pt x="132593" y="9267"/>
                  <a:pt x="132022" y="9883"/>
                  <a:pt x="131337" y="10294"/>
                </a:cubicBezTo>
                <a:lnTo>
                  <a:pt x="131634" y="9381"/>
                </a:lnTo>
                <a:lnTo>
                  <a:pt x="131634" y="9381"/>
                </a:lnTo>
                <a:cubicBezTo>
                  <a:pt x="130995" y="10020"/>
                  <a:pt x="130242" y="10614"/>
                  <a:pt x="129443" y="11070"/>
                </a:cubicBezTo>
                <a:cubicBezTo>
                  <a:pt x="130219" y="10043"/>
                  <a:pt x="130584" y="8788"/>
                  <a:pt x="130767" y="7532"/>
                </a:cubicBezTo>
                <a:lnTo>
                  <a:pt x="130767" y="7532"/>
                </a:lnTo>
                <a:cubicBezTo>
                  <a:pt x="129992" y="7920"/>
                  <a:pt x="128627" y="9307"/>
                  <a:pt x="129302" y="10288"/>
                </a:cubicBezTo>
                <a:lnTo>
                  <a:pt x="129302" y="10288"/>
                </a:lnTo>
                <a:cubicBezTo>
                  <a:pt x="128843" y="9629"/>
                  <a:pt x="127889" y="9151"/>
                  <a:pt x="127525" y="8491"/>
                </a:cubicBezTo>
                <a:lnTo>
                  <a:pt x="127525" y="8491"/>
                </a:lnTo>
                <a:cubicBezTo>
                  <a:pt x="127845" y="9085"/>
                  <a:pt x="128073" y="9747"/>
                  <a:pt x="128210" y="10408"/>
                </a:cubicBezTo>
                <a:cubicBezTo>
                  <a:pt x="127297" y="9381"/>
                  <a:pt x="126133" y="8582"/>
                  <a:pt x="124832" y="8126"/>
                </a:cubicBezTo>
                <a:lnTo>
                  <a:pt x="124832" y="8126"/>
                </a:lnTo>
                <a:cubicBezTo>
                  <a:pt x="125448" y="8925"/>
                  <a:pt x="126065" y="9724"/>
                  <a:pt x="126658" y="10523"/>
                </a:cubicBezTo>
                <a:cubicBezTo>
                  <a:pt x="126202" y="10294"/>
                  <a:pt x="125722" y="10135"/>
                  <a:pt x="125220" y="10020"/>
                </a:cubicBezTo>
                <a:lnTo>
                  <a:pt x="125220" y="10020"/>
                </a:lnTo>
                <a:cubicBezTo>
                  <a:pt x="125905" y="10682"/>
                  <a:pt x="126590" y="11367"/>
                  <a:pt x="127274" y="12029"/>
                </a:cubicBezTo>
                <a:cubicBezTo>
                  <a:pt x="125928" y="11938"/>
                  <a:pt x="124604" y="11321"/>
                  <a:pt x="123645" y="10340"/>
                </a:cubicBezTo>
                <a:lnTo>
                  <a:pt x="123645" y="10340"/>
                </a:lnTo>
                <a:cubicBezTo>
                  <a:pt x="123919" y="11070"/>
                  <a:pt x="124353" y="11755"/>
                  <a:pt x="124878" y="12326"/>
                </a:cubicBezTo>
                <a:cubicBezTo>
                  <a:pt x="123805" y="11846"/>
                  <a:pt x="122823" y="11162"/>
                  <a:pt x="122002" y="10340"/>
                </a:cubicBezTo>
                <a:lnTo>
                  <a:pt x="122002" y="10340"/>
                </a:lnTo>
                <a:cubicBezTo>
                  <a:pt x="121842" y="10751"/>
                  <a:pt x="121979" y="11253"/>
                  <a:pt x="122253" y="11618"/>
                </a:cubicBezTo>
                <a:cubicBezTo>
                  <a:pt x="122504" y="11961"/>
                  <a:pt x="122892" y="12235"/>
                  <a:pt x="123234" y="12486"/>
                </a:cubicBezTo>
                <a:cubicBezTo>
                  <a:pt x="123156" y="12483"/>
                  <a:pt x="123077" y="12482"/>
                  <a:pt x="122998" y="12482"/>
                </a:cubicBezTo>
                <a:cubicBezTo>
                  <a:pt x="121582" y="12482"/>
                  <a:pt x="120150" y="12817"/>
                  <a:pt x="118732" y="12817"/>
                </a:cubicBezTo>
                <a:cubicBezTo>
                  <a:pt x="118600" y="12817"/>
                  <a:pt x="118468" y="12814"/>
                  <a:pt x="118337" y="12808"/>
                </a:cubicBezTo>
                <a:lnTo>
                  <a:pt x="118337" y="12808"/>
                </a:lnTo>
                <a:cubicBezTo>
                  <a:pt x="121422" y="12969"/>
                  <a:pt x="124508" y="13309"/>
                  <a:pt x="127571" y="13581"/>
                </a:cubicBezTo>
                <a:cubicBezTo>
                  <a:pt x="127989" y="13617"/>
                  <a:pt x="128412" y="13631"/>
                  <a:pt x="128838" y="13631"/>
                </a:cubicBezTo>
                <a:cubicBezTo>
                  <a:pt x="130359" y="13631"/>
                  <a:pt x="131916" y="13453"/>
                  <a:pt x="133439" y="13453"/>
                </a:cubicBezTo>
                <a:cubicBezTo>
                  <a:pt x="133675" y="13453"/>
                  <a:pt x="133911" y="13457"/>
                  <a:pt x="134145" y="13467"/>
                </a:cubicBezTo>
                <a:cubicBezTo>
                  <a:pt x="135971" y="13549"/>
                  <a:pt x="138057" y="14130"/>
                  <a:pt x="139886" y="14130"/>
                </a:cubicBezTo>
                <a:cubicBezTo>
                  <a:pt x="140091" y="14130"/>
                  <a:pt x="140292" y="14122"/>
                  <a:pt x="140490" y="14106"/>
                </a:cubicBezTo>
                <a:lnTo>
                  <a:pt x="140490" y="14106"/>
                </a:lnTo>
                <a:cubicBezTo>
                  <a:pt x="137295" y="14380"/>
                  <a:pt x="134099" y="14494"/>
                  <a:pt x="130858" y="14608"/>
                </a:cubicBezTo>
                <a:cubicBezTo>
                  <a:pt x="131360" y="14837"/>
                  <a:pt x="131839" y="15088"/>
                  <a:pt x="132342" y="15316"/>
                </a:cubicBezTo>
                <a:cubicBezTo>
                  <a:pt x="128005" y="15407"/>
                  <a:pt x="123691" y="15339"/>
                  <a:pt x="119400" y="15430"/>
                </a:cubicBezTo>
                <a:cubicBezTo>
                  <a:pt x="119207" y="15433"/>
                  <a:pt x="119014" y="15434"/>
                  <a:pt x="118820" y="15434"/>
                </a:cubicBezTo>
                <a:cubicBezTo>
                  <a:pt x="115182" y="15434"/>
                  <a:pt x="111460" y="14930"/>
                  <a:pt x="107833" y="14930"/>
                </a:cubicBezTo>
                <a:cubicBezTo>
                  <a:pt x="107276" y="14930"/>
                  <a:pt x="106721" y="14942"/>
                  <a:pt x="106170" y="14970"/>
                </a:cubicBezTo>
                <a:lnTo>
                  <a:pt x="106170" y="14970"/>
                </a:lnTo>
                <a:cubicBezTo>
                  <a:pt x="111052" y="14721"/>
                  <a:pt x="115956" y="14605"/>
                  <a:pt x="120838" y="14061"/>
                </a:cubicBezTo>
                <a:cubicBezTo>
                  <a:pt x="119582" y="14015"/>
                  <a:pt x="109037" y="14152"/>
                  <a:pt x="108900" y="13490"/>
                </a:cubicBezTo>
                <a:cubicBezTo>
                  <a:pt x="108886" y="13419"/>
                  <a:pt x="108898" y="13339"/>
                  <a:pt x="108887" y="13272"/>
                </a:cubicBezTo>
                <a:lnTo>
                  <a:pt x="108887" y="13272"/>
                </a:lnTo>
                <a:cubicBezTo>
                  <a:pt x="109149" y="13208"/>
                  <a:pt x="109369" y="12938"/>
                  <a:pt x="109311" y="12668"/>
                </a:cubicBezTo>
                <a:lnTo>
                  <a:pt x="109311" y="12668"/>
                </a:lnTo>
                <a:cubicBezTo>
                  <a:pt x="109060" y="12737"/>
                  <a:pt x="108831" y="12805"/>
                  <a:pt x="108580" y="12851"/>
                </a:cubicBezTo>
                <a:cubicBezTo>
                  <a:pt x="108763" y="12668"/>
                  <a:pt x="108900" y="12417"/>
                  <a:pt x="108923" y="12143"/>
                </a:cubicBezTo>
                <a:lnTo>
                  <a:pt x="108923" y="12143"/>
                </a:lnTo>
                <a:lnTo>
                  <a:pt x="108170" y="12417"/>
                </a:lnTo>
                <a:cubicBezTo>
                  <a:pt x="108124" y="12189"/>
                  <a:pt x="108078" y="11961"/>
                  <a:pt x="108055" y="11755"/>
                </a:cubicBezTo>
                <a:cubicBezTo>
                  <a:pt x="107918" y="12371"/>
                  <a:pt x="107530" y="12942"/>
                  <a:pt x="106983" y="13284"/>
                </a:cubicBezTo>
                <a:cubicBezTo>
                  <a:pt x="107074" y="12988"/>
                  <a:pt x="107188" y="12714"/>
                  <a:pt x="107302" y="12440"/>
                </a:cubicBezTo>
                <a:cubicBezTo>
                  <a:pt x="107216" y="12409"/>
                  <a:pt x="107127" y="12393"/>
                  <a:pt x="107039" y="12393"/>
                </a:cubicBezTo>
                <a:cubicBezTo>
                  <a:pt x="106871" y="12393"/>
                  <a:pt x="106707" y="12449"/>
                  <a:pt x="106572" y="12554"/>
                </a:cubicBezTo>
                <a:cubicBezTo>
                  <a:pt x="106846" y="12257"/>
                  <a:pt x="107051" y="11892"/>
                  <a:pt x="107097" y="11481"/>
                </a:cubicBezTo>
                <a:cubicBezTo>
                  <a:pt x="107075" y="11480"/>
                  <a:pt x="107054" y="11479"/>
                  <a:pt x="107032" y="11479"/>
                </a:cubicBezTo>
                <a:cubicBezTo>
                  <a:pt x="106755" y="11479"/>
                  <a:pt x="106469" y="11614"/>
                  <a:pt x="106321" y="11846"/>
                </a:cubicBezTo>
                <a:cubicBezTo>
                  <a:pt x="106435" y="11321"/>
                  <a:pt x="106458" y="10797"/>
                  <a:pt x="106344" y="10272"/>
                </a:cubicBezTo>
                <a:lnTo>
                  <a:pt x="106344" y="10272"/>
                </a:lnTo>
                <a:cubicBezTo>
                  <a:pt x="106138" y="10660"/>
                  <a:pt x="106070" y="11093"/>
                  <a:pt x="106115" y="11527"/>
                </a:cubicBezTo>
                <a:lnTo>
                  <a:pt x="105476" y="10819"/>
                </a:lnTo>
                <a:lnTo>
                  <a:pt x="105476" y="10819"/>
                </a:lnTo>
                <a:cubicBezTo>
                  <a:pt x="105727" y="11618"/>
                  <a:pt x="105111" y="12577"/>
                  <a:pt x="104289" y="12691"/>
                </a:cubicBezTo>
                <a:cubicBezTo>
                  <a:pt x="104632" y="12394"/>
                  <a:pt x="104814" y="11938"/>
                  <a:pt x="104814" y="11458"/>
                </a:cubicBezTo>
                <a:lnTo>
                  <a:pt x="104814" y="11458"/>
                </a:lnTo>
                <a:cubicBezTo>
                  <a:pt x="104449" y="11550"/>
                  <a:pt x="104129" y="11710"/>
                  <a:pt x="103856" y="11961"/>
                </a:cubicBezTo>
                <a:cubicBezTo>
                  <a:pt x="104084" y="11618"/>
                  <a:pt x="104061" y="11116"/>
                  <a:pt x="103810" y="10797"/>
                </a:cubicBezTo>
                <a:cubicBezTo>
                  <a:pt x="103559" y="11321"/>
                  <a:pt x="103422" y="11938"/>
                  <a:pt x="103468" y="12531"/>
                </a:cubicBezTo>
                <a:cubicBezTo>
                  <a:pt x="103308" y="12280"/>
                  <a:pt x="103080" y="12052"/>
                  <a:pt x="102806" y="11915"/>
                </a:cubicBezTo>
                <a:lnTo>
                  <a:pt x="102806" y="11915"/>
                </a:lnTo>
                <a:cubicBezTo>
                  <a:pt x="102851" y="12417"/>
                  <a:pt x="102897" y="12896"/>
                  <a:pt x="102965" y="13376"/>
                </a:cubicBezTo>
                <a:cubicBezTo>
                  <a:pt x="102704" y="13268"/>
                  <a:pt x="102473" y="13098"/>
                  <a:pt x="102287" y="12886"/>
                </a:cubicBezTo>
                <a:lnTo>
                  <a:pt x="102287" y="12886"/>
                </a:lnTo>
                <a:cubicBezTo>
                  <a:pt x="102292" y="12985"/>
                  <a:pt x="102267" y="13089"/>
                  <a:pt x="102212" y="13170"/>
                </a:cubicBezTo>
                <a:cubicBezTo>
                  <a:pt x="102075" y="13376"/>
                  <a:pt x="101824" y="13467"/>
                  <a:pt x="101596" y="13536"/>
                </a:cubicBezTo>
                <a:cubicBezTo>
                  <a:pt x="100948" y="13712"/>
                  <a:pt x="100236" y="13768"/>
                  <a:pt x="99503" y="13768"/>
                </a:cubicBezTo>
                <a:cubicBezTo>
                  <a:pt x="98246" y="13768"/>
                  <a:pt x="96929" y="13604"/>
                  <a:pt x="95775" y="13604"/>
                </a:cubicBezTo>
                <a:lnTo>
                  <a:pt x="89795" y="13604"/>
                </a:lnTo>
                <a:cubicBezTo>
                  <a:pt x="87722" y="13604"/>
                  <a:pt x="85320" y="13889"/>
                  <a:pt x="83068" y="13889"/>
                </a:cubicBezTo>
                <a:cubicBezTo>
                  <a:pt x="82071" y="13889"/>
                  <a:pt x="81105" y="13833"/>
                  <a:pt x="80209" y="13672"/>
                </a:cubicBezTo>
                <a:cubicBezTo>
                  <a:pt x="80437" y="13307"/>
                  <a:pt x="80642" y="12965"/>
                  <a:pt x="80870" y="12623"/>
                </a:cubicBezTo>
                <a:lnTo>
                  <a:pt x="80870" y="12623"/>
                </a:lnTo>
                <a:cubicBezTo>
                  <a:pt x="80505" y="12896"/>
                  <a:pt x="80049" y="13079"/>
                  <a:pt x="79592" y="13102"/>
                </a:cubicBezTo>
                <a:cubicBezTo>
                  <a:pt x="79547" y="12919"/>
                  <a:pt x="79501" y="12737"/>
                  <a:pt x="79455" y="12554"/>
                </a:cubicBezTo>
                <a:cubicBezTo>
                  <a:pt x="78816" y="13284"/>
                  <a:pt x="77949" y="13832"/>
                  <a:pt x="77013" y="14106"/>
                </a:cubicBezTo>
                <a:cubicBezTo>
                  <a:pt x="77333" y="13832"/>
                  <a:pt x="77584" y="13513"/>
                  <a:pt x="77766" y="13125"/>
                </a:cubicBezTo>
                <a:cubicBezTo>
                  <a:pt x="77677" y="13104"/>
                  <a:pt x="77586" y="13094"/>
                  <a:pt x="77495" y="13094"/>
                </a:cubicBezTo>
                <a:cubicBezTo>
                  <a:pt x="77337" y="13094"/>
                  <a:pt x="77179" y="13125"/>
                  <a:pt x="77029" y="13186"/>
                </a:cubicBezTo>
                <a:lnTo>
                  <a:pt x="77029" y="13186"/>
                </a:lnTo>
                <a:cubicBezTo>
                  <a:pt x="77195" y="13055"/>
                  <a:pt x="77258" y="12803"/>
                  <a:pt x="77150" y="12623"/>
                </a:cubicBezTo>
                <a:lnTo>
                  <a:pt x="77150" y="12623"/>
                </a:lnTo>
                <a:cubicBezTo>
                  <a:pt x="76693" y="12691"/>
                  <a:pt x="76237" y="12942"/>
                  <a:pt x="75917" y="13307"/>
                </a:cubicBezTo>
                <a:cubicBezTo>
                  <a:pt x="75917" y="12942"/>
                  <a:pt x="75895" y="12600"/>
                  <a:pt x="75895" y="12235"/>
                </a:cubicBezTo>
                <a:lnTo>
                  <a:pt x="74890" y="13558"/>
                </a:lnTo>
                <a:cubicBezTo>
                  <a:pt x="74616" y="13102"/>
                  <a:pt x="74320" y="12645"/>
                  <a:pt x="74023" y="12189"/>
                </a:cubicBezTo>
                <a:cubicBezTo>
                  <a:pt x="73772" y="12577"/>
                  <a:pt x="73772" y="13125"/>
                  <a:pt x="74000" y="13513"/>
                </a:cubicBezTo>
                <a:cubicBezTo>
                  <a:pt x="73292" y="13444"/>
                  <a:pt x="72631" y="13125"/>
                  <a:pt x="72106" y="12668"/>
                </a:cubicBezTo>
                <a:lnTo>
                  <a:pt x="72106" y="12668"/>
                </a:lnTo>
                <a:cubicBezTo>
                  <a:pt x="72174" y="12965"/>
                  <a:pt x="72243" y="13262"/>
                  <a:pt x="72311" y="13558"/>
                </a:cubicBezTo>
                <a:cubicBezTo>
                  <a:pt x="71626" y="13513"/>
                  <a:pt x="70987" y="13170"/>
                  <a:pt x="70576" y="12623"/>
                </a:cubicBezTo>
                <a:lnTo>
                  <a:pt x="70576" y="12623"/>
                </a:lnTo>
                <a:cubicBezTo>
                  <a:pt x="70412" y="12787"/>
                  <a:pt x="70481" y="13067"/>
                  <a:pt x="70655" y="13197"/>
                </a:cubicBezTo>
                <a:lnTo>
                  <a:pt x="70655" y="13197"/>
                </a:lnTo>
                <a:cubicBezTo>
                  <a:pt x="69700" y="12791"/>
                  <a:pt x="68689" y="12543"/>
                  <a:pt x="67657" y="12469"/>
                </a:cubicBezTo>
                <a:lnTo>
                  <a:pt x="67657" y="12469"/>
                </a:lnTo>
                <a:cubicBezTo>
                  <a:pt x="67705" y="12471"/>
                  <a:pt x="67753" y="12473"/>
                  <a:pt x="67801" y="12473"/>
                </a:cubicBezTo>
                <a:cubicBezTo>
                  <a:pt x="68279" y="12473"/>
                  <a:pt x="68776" y="12355"/>
                  <a:pt x="69207" y="12120"/>
                </a:cubicBezTo>
                <a:cubicBezTo>
                  <a:pt x="68953" y="12070"/>
                  <a:pt x="68697" y="12051"/>
                  <a:pt x="68441" y="12051"/>
                </a:cubicBezTo>
                <a:cubicBezTo>
                  <a:pt x="67775" y="12051"/>
                  <a:pt x="67104" y="12179"/>
                  <a:pt x="66445" y="12212"/>
                </a:cubicBezTo>
                <a:cubicBezTo>
                  <a:pt x="66321" y="12221"/>
                  <a:pt x="66194" y="12226"/>
                  <a:pt x="66066" y="12226"/>
                </a:cubicBezTo>
                <a:cubicBezTo>
                  <a:pt x="65255" y="12226"/>
                  <a:pt x="64407" y="12021"/>
                  <a:pt x="63934" y="11390"/>
                </a:cubicBezTo>
                <a:lnTo>
                  <a:pt x="63934" y="11390"/>
                </a:lnTo>
                <a:cubicBezTo>
                  <a:pt x="64343" y="11657"/>
                  <a:pt x="64838" y="11794"/>
                  <a:pt x="65330" y="11794"/>
                </a:cubicBezTo>
                <a:cubicBezTo>
                  <a:pt x="65553" y="11794"/>
                  <a:pt x="65775" y="11766"/>
                  <a:pt x="65988" y="11710"/>
                </a:cubicBezTo>
                <a:cubicBezTo>
                  <a:pt x="65669" y="11458"/>
                  <a:pt x="65326" y="11230"/>
                  <a:pt x="64984" y="10979"/>
                </a:cubicBezTo>
                <a:cubicBezTo>
                  <a:pt x="65646" y="10865"/>
                  <a:pt x="66285" y="10797"/>
                  <a:pt x="66947" y="10797"/>
                </a:cubicBezTo>
                <a:cubicBezTo>
                  <a:pt x="66445" y="10135"/>
                  <a:pt x="65737" y="9632"/>
                  <a:pt x="64938" y="9381"/>
                </a:cubicBezTo>
                <a:cubicBezTo>
                  <a:pt x="65060" y="9309"/>
                  <a:pt x="65186" y="9278"/>
                  <a:pt x="65313" y="9278"/>
                </a:cubicBezTo>
                <a:cubicBezTo>
                  <a:pt x="65829" y="9278"/>
                  <a:pt x="66375" y="9791"/>
                  <a:pt x="66833" y="10157"/>
                </a:cubicBezTo>
                <a:cubicBezTo>
                  <a:pt x="67416" y="10630"/>
                  <a:pt x="68184" y="10885"/>
                  <a:pt x="68949" y="10885"/>
                </a:cubicBezTo>
                <a:cubicBezTo>
                  <a:pt x="69292" y="10885"/>
                  <a:pt x="69635" y="10834"/>
                  <a:pt x="69960" y="10728"/>
                </a:cubicBezTo>
                <a:cubicBezTo>
                  <a:pt x="69882" y="10674"/>
                  <a:pt x="69803" y="10619"/>
                  <a:pt x="69724" y="10565"/>
                </a:cubicBezTo>
                <a:lnTo>
                  <a:pt x="69724" y="10565"/>
                </a:lnTo>
                <a:cubicBezTo>
                  <a:pt x="70255" y="10790"/>
                  <a:pt x="70833" y="10908"/>
                  <a:pt x="71411" y="10908"/>
                </a:cubicBezTo>
                <a:cubicBezTo>
                  <a:pt x="71698" y="10908"/>
                  <a:pt x="71984" y="10879"/>
                  <a:pt x="72265" y="10819"/>
                </a:cubicBezTo>
                <a:cubicBezTo>
                  <a:pt x="72311" y="10660"/>
                  <a:pt x="72334" y="10477"/>
                  <a:pt x="72379" y="10317"/>
                </a:cubicBezTo>
                <a:cubicBezTo>
                  <a:pt x="72973" y="10500"/>
                  <a:pt x="73589" y="10660"/>
                  <a:pt x="74183" y="10842"/>
                </a:cubicBezTo>
                <a:cubicBezTo>
                  <a:pt x="74069" y="10705"/>
                  <a:pt x="74000" y="10545"/>
                  <a:pt x="74000" y="10363"/>
                </a:cubicBezTo>
                <a:cubicBezTo>
                  <a:pt x="74110" y="10331"/>
                  <a:pt x="74223" y="10315"/>
                  <a:pt x="74335" y="10315"/>
                </a:cubicBezTo>
                <a:cubicBezTo>
                  <a:pt x="74609" y="10315"/>
                  <a:pt x="74879" y="10408"/>
                  <a:pt x="75088" y="10587"/>
                </a:cubicBezTo>
                <a:lnTo>
                  <a:pt x="75088" y="10587"/>
                </a:lnTo>
                <a:cubicBezTo>
                  <a:pt x="74764" y="10291"/>
                  <a:pt x="74571" y="9871"/>
                  <a:pt x="74571" y="9450"/>
                </a:cubicBezTo>
                <a:lnTo>
                  <a:pt x="74571" y="9450"/>
                </a:lnTo>
                <a:cubicBezTo>
                  <a:pt x="75141" y="10089"/>
                  <a:pt x="75940" y="10545"/>
                  <a:pt x="76808" y="10682"/>
                </a:cubicBezTo>
                <a:cubicBezTo>
                  <a:pt x="76168" y="10294"/>
                  <a:pt x="75803" y="9541"/>
                  <a:pt x="75895" y="8811"/>
                </a:cubicBezTo>
                <a:lnTo>
                  <a:pt x="75895" y="8811"/>
                </a:lnTo>
                <a:cubicBezTo>
                  <a:pt x="76534" y="9564"/>
                  <a:pt x="77218" y="10294"/>
                  <a:pt x="77972" y="10933"/>
                </a:cubicBezTo>
                <a:cubicBezTo>
                  <a:pt x="78109" y="10751"/>
                  <a:pt x="78131" y="10477"/>
                  <a:pt x="77994" y="10272"/>
                </a:cubicBezTo>
                <a:lnTo>
                  <a:pt x="77994" y="10272"/>
                </a:lnTo>
                <a:cubicBezTo>
                  <a:pt x="78235" y="10472"/>
                  <a:pt x="78602" y="10642"/>
                  <a:pt x="78891" y="10642"/>
                </a:cubicBezTo>
                <a:cubicBezTo>
                  <a:pt x="79096" y="10642"/>
                  <a:pt x="79262" y="10557"/>
                  <a:pt x="79318" y="10340"/>
                </a:cubicBezTo>
                <a:cubicBezTo>
                  <a:pt x="79410" y="10020"/>
                  <a:pt x="79090" y="9747"/>
                  <a:pt x="78793" y="9564"/>
                </a:cubicBezTo>
                <a:cubicBezTo>
                  <a:pt x="78246" y="9222"/>
                  <a:pt x="77606" y="8674"/>
                  <a:pt x="77812" y="8057"/>
                </a:cubicBezTo>
                <a:lnTo>
                  <a:pt x="77812" y="8057"/>
                </a:lnTo>
                <a:cubicBezTo>
                  <a:pt x="78862" y="8742"/>
                  <a:pt x="79889" y="9518"/>
                  <a:pt x="80825" y="10363"/>
                </a:cubicBezTo>
                <a:lnTo>
                  <a:pt x="80368" y="9313"/>
                </a:lnTo>
                <a:lnTo>
                  <a:pt x="80368" y="9313"/>
                </a:lnTo>
                <a:cubicBezTo>
                  <a:pt x="80756" y="9701"/>
                  <a:pt x="81122" y="10066"/>
                  <a:pt x="81510" y="10454"/>
                </a:cubicBezTo>
                <a:cubicBezTo>
                  <a:pt x="81213" y="9883"/>
                  <a:pt x="81076" y="9244"/>
                  <a:pt x="81122" y="8605"/>
                </a:cubicBezTo>
                <a:lnTo>
                  <a:pt x="81122" y="8605"/>
                </a:lnTo>
                <a:cubicBezTo>
                  <a:pt x="81532" y="9518"/>
                  <a:pt x="82263" y="10272"/>
                  <a:pt x="83176" y="10660"/>
                </a:cubicBezTo>
                <a:cubicBezTo>
                  <a:pt x="83176" y="10660"/>
                  <a:pt x="83313" y="10317"/>
                  <a:pt x="83358" y="10203"/>
                </a:cubicBezTo>
                <a:cubicBezTo>
                  <a:pt x="83442" y="10195"/>
                  <a:pt x="83526" y="10189"/>
                  <a:pt x="83610" y="10189"/>
                </a:cubicBezTo>
                <a:cubicBezTo>
                  <a:pt x="83757" y="10189"/>
                  <a:pt x="83907" y="10205"/>
                  <a:pt x="84066" y="10249"/>
                </a:cubicBezTo>
                <a:cubicBezTo>
                  <a:pt x="83906" y="10089"/>
                  <a:pt x="83792" y="9929"/>
                  <a:pt x="83655" y="9747"/>
                </a:cubicBezTo>
                <a:lnTo>
                  <a:pt x="83655" y="9747"/>
                </a:lnTo>
                <a:cubicBezTo>
                  <a:pt x="84089" y="10066"/>
                  <a:pt x="84614" y="10637"/>
                  <a:pt x="85116" y="10797"/>
                </a:cubicBezTo>
                <a:cubicBezTo>
                  <a:pt x="85207" y="10827"/>
                  <a:pt x="85306" y="10841"/>
                  <a:pt x="85405" y="10841"/>
                </a:cubicBezTo>
                <a:cubicBezTo>
                  <a:pt x="85756" y="10841"/>
                  <a:pt x="86118" y="10660"/>
                  <a:pt x="86189" y="10340"/>
                </a:cubicBezTo>
                <a:lnTo>
                  <a:pt x="86189" y="10340"/>
                </a:lnTo>
                <a:cubicBezTo>
                  <a:pt x="86143" y="10614"/>
                  <a:pt x="86303" y="10911"/>
                  <a:pt x="86554" y="11025"/>
                </a:cubicBezTo>
                <a:cubicBezTo>
                  <a:pt x="86828" y="10637"/>
                  <a:pt x="87079" y="10249"/>
                  <a:pt x="87330" y="9861"/>
                </a:cubicBezTo>
                <a:lnTo>
                  <a:pt x="87330" y="9861"/>
                </a:lnTo>
                <a:cubicBezTo>
                  <a:pt x="87216" y="10135"/>
                  <a:pt x="87307" y="10477"/>
                  <a:pt x="87535" y="10660"/>
                </a:cubicBezTo>
                <a:cubicBezTo>
                  <a:pt x="87969" y="10066"/>
                  <a:pt x="88220" y="9336"/>
                  <a:pt x="88220" y="8605"/>
                </a:cubicBezTo>
                <a:cubicBezTo>
                  <a:pt x="88380" y="9085"/>
                  <a:pt x="88448" y="9610"/>
                  <a:pt x="88357" y="10112"/>
                </a:cubicBezTo>
                <a:cubicBezTo>
                  <a:pt x="88608" y="9473"/>
                  <a:pt x="89042" y="8902"/>
                  <a:pt x="89590" y="8514"/>
                </a:cubicBezTo>
                <a:lnTo>
                  <a:pt x="89590" y="8514"/>
                </a:lnTo>
                <a:cubicBezTo>
                  <a:pt x="89590" y="9313"/>
                  <a:pt x="89133" y="10112"/>
                  <a:pt x="88426" y="10500"/>
                </a:cubicBezTo>
                <a:cubicBezTo>
                  <a:pt x="89225" y="10112"/>
                  <a:pt x="90023" y="9701"/>
                  <a:pt x="90845" y="9290"/>
                </a:cubicBezTo>
                <a:lnTo>
                  <a:pt x="90845" y="9290"/>
                </a:lnTo>
                <a:cubicBezTo>
                  <a:pt x="90617" y="9747"/>
                  <a:pt x="90275" y="10135"/>
                  <a:pt x="89841" y="10386"/>
                </a:cubicBezTo>
                <a:cubicBezTo>
                  <a:pt x="90731" y="10089"/>
                  <a:pt x="91598" y="9724"/>
                  <a:pt x="92420" y="9267"/>
                </a:cubicBezTo>
                <a:lnTo>
                  <a:pt x="92420" y="9267"/>
                </a:lnTo>
                <a:cubicBezTo>
                  <a:pt x="92146" y="9610"/>
                  <a:pt x="91849" y="9952"/>
                  <a:pt x="91576" y="10294"/>
                </a:cubicBezTo>
                <a:cubicBezTo>
                  <a:pt x="92420" y="9998"/>
                  <a:pt x="93151" y="9404"/>
                  <a:pt x="93630" y="8651"/>
                </a:cubicBezTo>
                <a:lnTo>
                  <a:pt x="93630" y="8651"/>
                </a:lnTo>
                <a:cubicBezTo>
                  <a:pt x="93493" y="9062"/>
                  <a:pt x="93402" y="9495"/>
                  <a:pt x="93333" y="9906"/>
                </a:cubicBezTo>
                <a:cubicBezTo>
                  <a:pt x="93630" y="9427"/>
                  <a:pt x="94064" y="8993"/>
                  <a:pt x="94566" y="8719"/>
                </a:cubicBezTo>
                <a:lnTo>
                  <a:pt x="94566" y="8719"/>
                </a:lnTo>
                <a:cubicBezTo>
                  <a:pt x="94520" y="9176"/>
                  <a:pt x="94269" y="9587"/>
                  <a:pt x="93881" y="9838"/>
                </a:cubicBezTo>
                <a:cubicBezTo>
                  <a:pt x="94497" y="9450"/>
                  <a:pt x="95296" y="9222"/>
                  <a:pt x="96004" y="9085"/>
                </a:cubicBezTo>
                <a:cubicBezTo>
                  <a:pt x="96101" y="9349"/>
                  <a:pt x="96276" y="9450"/>
                  <a:pt x="96493" y="9450"/>
                </a:cubicBezTo>
                <a:cubicBezTo>
                  <a:pt x="97042" y="9450"/>
                  <a:pt x="97857" y="8805"/>
                  <a:pt x="98332" y="8560"/>
                </a:cubicBezTo>
                <a:lnTo>
                  <a:pt x="98332" y="8560"/>
                </a:lnTo>
                <a:cubicBezTo>
                  <a:pt x="98241" y="8902"/>
                  <a:pt x="98012" y="9199"/>
                  <a:pt x="97738" y="9404"/>
                </a:cubicBezTo>
                <a:cubicBezTo>
                  <a:pt x="97944" y="9404"/>
                  <a:pt x="98104" y="9244"/>
                  <a:pt x="98286" y="9107"/>
                </a:cubicBezTo>
                <a:cubicBezTo>
                  <a:pt x="98394" y="9030"/>
                  <a:pt x="98544" y="8964"/>
                  <a:pt x="98679" y="8964"/>
                </a:cubicBezTo>
                <a:cubicBezTo>
                  <a:pt x="98743" y="8964"/>
                  <a:pt x="98805" y="8979"/>
                  <a:pt x="98857" y="9016"/>
                </a:cubicBezTo>
                <a:cubicBezTo>
                  <a:pt x="98992" y="9101"/>
                  <a:pt x="98952" y="9323"/>
                  <a:pt x="98848" y="9395"/>
                </a:cubicBezTo>
                <a:lnTo>
                  <a:pt x="98848" y="9395"/>
                </a:lnTo>
                <a:cubicBezTo>
                  <a:pt x="99710" y="9338"/>
                  <a:pt x="100574" y="9324"/>
                  <a:pt x="101438" y="9324"/>
                </a:cubicBezTo>
                <a:cubicBezTo>
                  <a:pt x="102395" y="9324"/>
                  <a:pt x="103352" y="9342"/>
                  <a:pt x="104306" y="9342"/>
                </a:cubicBezTo>
                <a:cubicBezTo>
                  <a:pt x="105989" y="9342"/>
                  <a:pt x="107663" y="9285"/>
                  <a:pt x="109311" y="8970"/>
                </a:cubicBezTo>
                <a:lnTo>
                  <a:pt x="109311" y="8970"/>
                </a:lnTo>
                <a:cubicBezTo>
                  <a:pt x="109114" y="9007"/>
                  <a:pt x="108909" y="9024"/>
                  <a:pt x="108697" y="9024"/>
                </a:cubicBezTo>
                <a:cubicBezTo>
                  <a:pt x="107334" y="9024"/>
                  <a:pt x="105709" y="8335"/>
                  <a:pt x="104563" y="7921"/>
                </a:cubicBezTo>
                <a:cubicBezTo>
                  <a:pt x="104101" y="7758"/>
                  <a:pt x="103628" y="7632"/>
                  <a:pt x="103150" y="7534"/>
                </a:cubicBezTo>
                <a:lnTo>
                  <a:pt x="103150" y="7534"/>
                </a:lnTo>
                <a:cubicBezTo>
                  <a:pt x="103284" y="7538"/>
                  <a:pt x="103418" y="7540"/>
                  <a:pt x="103550" y="7540"/>
                </a:cubicBezTo>
                <a:cubicBezTo>
                  <a:pt x="104944" y="7540"/>
                  <a:pt x="106201" y="7294"/>
                  <a:pt x="106675" y="6417"/>
                </a:cubicBezTo>
                <a:lnTo>
                  <a:pt x="106675" y="6417"/>
                </a:lnTo>
                <a:cubicBezTo>
                  <a:pt x="106646" y="6544"/>
                  <a:pt x="106697" y="6694"/>
                  <a:pt x="106800" y="6779"/>
                </a:cubicBezTo>
                <a:cubicBezTo>
                  <a:pt x="107142" y="6505"/>
                  <a:pt x="107508" y="6231"/>
                  <a:pt x="107850" y="5958"/>
                </a:cubicBezTo>
                <a:lnTo>
                  <a:pt x="107850" y="5958"/>
                </a:lnTo>
                <a:cubicBezTo>
                  <a:pt x="107918" y="6231"/>
                  <a:pt x="107873" y="6551"/>
                  <a:pt x="107713" y="6802"/>
                </a:cubicBezTo>
                <a:cubicBezTo>
                  <a:pt x="108170" y="6665"/>
                  <a:pt x="108626" y="6551"/>
                  <a:pt x="109060" y="6414"/>
                </a:cubicBezTo>
                <a:lnTo>
                  <a:pt x="109060" y="6414"/>
                </a:lnTo>
                <a:cubicBezTo>
                  <a:pt x="109165" y="6709"/>
                  <a:pt x="108978" y="7043"/>
                  <a:pt x="108698" y="7129"/>
                </a:cubicBezTo>
                <a:lnTo>
                  <a:pt x="108698" y="7129"/>
                </a:lnTo>
                <a:cubicBezTo>
                  <a:pt x="109290" y="6997"/>
                  <a:pt x="109882" y="6866"/>
                  <a:pt x="110452" y="6756"/>
                </a:cubicBezTo>
                <a:lnTo>
                  <a:pt x="110452" y="6756"/>
                </a:lnTo>
                <a:cubicBezTo>
                  <a:pt x="110338" y="6939"/>
                  <a:pt x="110201" y="7144"/>
                  <a:pt x="110064" y="7350"/>
                </a:cubicBezTo>
                <a:cubicBezTo>
                  <a:pt x="110429" y="7190"/>
                  <a:pt x="110817" y="7053"/>
                  <a:pt x="111228" y="6939"/>
                </a:cubicBezTo>
                <a:lnTo>
                  <a:pt x="111228" y="6939"/>
                </a:lnTo>
                <a:cubicBezTo>
                  <a:pt x="111251" y="7144"/>
                  <a:pt x="111114" y="7373"/>
                  <a:pt x="110909" y="7441"/>
                </a:cubicBezTo>
                <a:cubicBezTo>
                  <a:pt x="111172" y="7463"/>
                  <a:pt x="111430" y="7472"/>
                  <a:pt x="111685" y="7472"/>
                </a:cubicBezTo>
                <a:cubicBezTo>
                  <a:pt x="112491" y="7472"/>
                  <a:pt x="113267" y="7385"/>
                  <a:pt x="114081" y="7350"/>
                </a:cubicBezTo>
                <a:cubicBezTo>
                  <a:pt x="117277" y="7190"/>
                  <a:pt x="120472" y="6985"/>
                  <a:pt x="123691" y="6802"/>
                </a:cubicBezTo>
                <a:cubicBezTo>
                  <a:pt x="128187" y="6551"/>
                  <a:pt x="132707" y="6277"/>
                  <a:pt x="137226" y="6026"/>
                </a:cubicBezTo>
                <a:lnTo>
                  <a:pt x="137226" y="6026"/>
                </a:lnTo>
                <a:cubicBezTo>
                  <a:pt x="137129" y="6030"/>
                  <a:pt x="137032" y="6032"/>
                  <a:pt x="136934" y="6032"/>
                </a:cubicBezTo>
                <a:cubicBezTo>
                  <a:pt x="136302" y="6032"/>
                  <a:pt x="135656" y="5954"/>
                  <a:pt x="135024" y="5954"/>
                </a:cubicBezTo>
                <a:cubicBezTo>
                  <a:pt x="134719" y="5954"/>
                  <a:pt x="134418" y="5972"/>
                  <a:pt x="134122" y="6026"/>
                </a:cubicBezTo>
                <a:cubicBezTo>
                  <a:pt x="134464" y="5889"/>
                  <a:pt x="134784" y="5706"/>
                  <a:pt x="135058" y="5455"/>
                </a:cubicBezTo>
                <a:lnTo>
                  <a:pt x="135058" y="5455"/>
                </a:lnTo>
                <a:cubicBezTo>
                  <a:pt x="134409" y="5478"/>
                  <a:pt x="133870" y="6027"/>
                  <a:pt x="133225" y="6027"/>
                </a:cubicBezTo>
                <a:cubicBezTo>
                  <a:pt x="133212" y="6027"/>
                  <a:pt x="133199" y="6026"/>
                  <a:pt x="133186" y="6026"/>
                </a:cubicBezTo>
                <a:cubicBezTo>
                  <a:pt x="133483" y="5866"/>
                  <a:pt x="133734" y="5684"/>
                  <a:pt x="133985" y="5478"/>
                </a:cubicBezTo>
                <a:lnTo>
                  <a:pt x="133985" y="5478"/>
                </a:lnTo>
                <a:cubicBezTo>
                  <a:pt x="133620" y="5570"/>
                  <a:pt x="133255" y="5661"/>
                  <a:pt x="132889" y="5752"/>
                </a:cubicBezTo>
                <a:cubicBezTo>
                  <a:pt x="133392" y="5501"/>
                  <a:pt x="133871" y="5227"/>
                  <a:pt x="134305" y="4885"/>
                </a:cubicBezTo>
                <a:lnTo>
                  <a:pt x="134305" y="4885"/>
                </a:lnTo>
                <a:cubicBezTo>
                  <a:pt x="133528" y="5045"/>
                  <a:pt x="132775" y="5227"/>
                  <a:pt x="131999" y="5387"/>
                </a:cubicBezTo>
                <a:cubicBezTo>
                  <a:pt x="132433" y="5136"/>
                  <a:pt x="132889" y="4930"/>
                  <a:pt x="133369" y="4793"/>
                </a:cubicBezTo>
                <a:cubicBezTo>
                  <a:pt x="133261" y="4773"/>
                  <a:pt x="133153" y="4763"/>
                  <a:pt x="133045" y="4763"/>
                </a:cubicBezTo>
                <a:cubicBezTo>
                  <a:pt x="132442" y="4763"/>
                  <a:pt x="131840" y="5065"/>
                  <a:pt x="131337" y="5433"/>
                </a:cubicBezTo>
                <a:cubicBezTo>
                  <a:pt x="131680" y="5181"/>
                  <a:pt x="131954" y="4839"/>
                  <a:pt x="132113" y="4451"/>
                </a:cubicBezTo>
                <a:lnTo>
                  <a:pt x="132113" y="4451"/>
                </a:lnTo>
                <a:cubicBezTo>
                  <a:pt x="131725" y="4725"/>
                  <a:pt x="131314" y="5022"/>
                  <a:pt x="130904" y="5296"/>
                </a:cubicBezTo>
                <a:cubicBezTo>
                  <a:pt x="131264" y="4955"/>
                  <a:pt x="131554" y="4562"/>
                  <a:pt x="131774" y="4116"/>
                </a:cubicBezTo>
                <a:lnTo>
                  <a:pt x="131774" y="4116"/>
                </a:lnTo>
                <a:cubicBezTo>
                  <a:pt x="131401" y="4845"/>
                  <a:pt x="130699" y="5403"/>
                  <a:pt x="129899" y="5592"/>
                </a:cubicBezTo>
                <a:cubicBezTo>
                  <a:pt x="130264" y="5387"/>
                  <a:pt x="130630" y="5159"/>
                  <a:pt x="130949" y="4885"/>
                </a:cubicBezTo>
                <a:lnTo>
                  <a:pt x="130949" y="4885"/>
                </a:lnTo>
                <a:cubicBezTo>
                  <a:pt x="130196" y="4999"/>
                  <a:pt x="129511" y="5318"/>
                  <a:pt x="128941" y="5821"/>
                </a:cubicBezTo>
                <a:cubicBezTo>
                  <a:pt x="129580" y="5067"/>
                  <a:pt x="130059" y="4314"/>
                  <a:pt x="130470" y="3424"/>
                </a:cubicBezTo>
                <a:lnTo>
                  <a:pt x="130470" y="3424"/>
                </a:lnTo>
                <a:cubicBezTo>
                  <a:pt x="129705" y="3997"/>
                  <a:pt x="129000" y="4650"/>
                  <a:pt x="128372" y="5382"/>
                </a:cubicBezTo>
                <a:lnTo>
                  <a:pt x="128372" y="5382"/>
                </a:lnTo>
                <a:cubicBezTo>
                  <a:pt x="129096" y="4516"/>
                  <a:pt x="129776" y="3591"/>
                  <a:pt x="130356" y="2625"/>
                </a:cubicBezTo>
                <a:lnTo>
                  <a:pt x="130356" y="2625"/>
                </a:lnTo>
                <a:cubicBezTo>
                  <a:pt x="129283" y="3561"/>
                  <a:pt x="128210" y="4474"/>
                  <a:pt x="127137" y="5410"/>
                </a:cubicBezTo>
                <a:cubicBezTo>
                  <a:pt x="127913" y="4520"/>
                  <a:pt x="128575" y="3538"/>
                  <a:pt x="129100" y="2465"/>
                </a:cubicBezTo>
                <a:lnTo>
                  <a:pt x="129100" y="2465"/>
                </a:lnTo>
                <a:cubicBezTo>
                  <a:pt x="128353" y="3301"/>
                  <a:pt x="127499" y="4052"/>
                  <a:pt x="126601" y="4738"/>
                </a:cubicBezTo>
                <a:lnTo>
                  <a:pt x="126601" y="4738"/>
                </a:lnTo>
                <a:cubicBezTo>
                  <a:pt x="127532" y="4015"/>
                  <a:pt x="128248" y="3042"/>
                  <a:pt x="128667" y="1963"/>
                </a:cubicBezTo>
                <a:lnTo>
                  <a:pt x="128667" y="1963"/>
                </a:lnTo>
                <a:cubicBezTo>
                  <a:pt x="127731" y="3196"/>
                  <a:pt x="126544" y="4223"/>
                  <a:pt x="125174" y="4976"/>
                </a:cubicBezTo>
                <a:cubicBezTo>
                  <a:pt x="126110" y="4360"/>
                  <a:pt x="126863" y="3515"/>
                  <a:pt x="127343" y="2511"/>
                </a:cubicBezTo>
                <a:lnTo>
                  <a:pt x="127343" y="2511"/>
                </a:lnTo>
                <a:cubicBezTo>
                  <a:pt x="126316" y="3378"/>
                  <a:pt x="125289" y="4246"/>
                  <a:pt x="124261" y="5090"/>
                </a:cubicBezTo>
                <a:cubicBezTo>
                  <a:pt x="125421" y="3953"/>
                  <a:pt x="126328" y="2585"/>
                  <a:pt x="126924" y="1067"/>
                </a:cubicBezTo>
                <a:lnTo>
                  <a:pt x="126924" y="1067"/>
                </a:lnTo>
                <a:cubicBezTo>
                  <a:pt x="126344" y="2425"/>
                  <a:pt x="124771" y="3135"/>
                  <a:pt x="123890" y="4356"/>
                </a:cubicBezTo>
                <a:lnTo>
                  <a:pt x="123890" y="4356"/>
                </a:lnTo>
                <a:cubicBezTo>
                  <a:pt x="124794" y="2942"/>
                  <a:pt x="125680" y="1528"/>
                  <a:pt x="126567" y="114"/>
                </a:cubicBezTo>
                <a:lnTo>
                  <a:pt x="126567" y="114"/>
                </a:lnTo>
                <a:cubicBezTo>
                  <a:pt x="126156" y="753"/>
                  <a:pt x="125083" y="1301"/>
                  <a:pt x="124558" y="1917"/>
                </a:cubicBezTo>
                <a:cubicBezTo>
                  <a:pt x="123965" y="2579"/>
                  <a:pt x="123508" y="3310"/>
                  <a:pt x="123074" y="4063"/>
                </a:cubicBezTo>
                <a:cubicBezTo>
                  <a:pt x="123074" y="3447"/>
                  <a:pt x="123508" y="2716"/>
                  <a:pt x="123691" y="2123"/>
                </a:cubicBezTo>
                <a:cubicBezTo>
                  <a:pt x="123942" y="1370"/>
                  <a:pt x="124193" y="616"/>
                  <a:pt x="124695" y="0"/>
                </a:cubicBezTo>
                <a:close/>
                <a:moveTo>
                  <a:pt x="138636" y="34303"/>
                </a:moveTo>
                <a:cubicBezTo>
                  <a:pt x="138394" y="34342"/>
                  <a:pt x="138153" y="34382"/>
                  <a:pt x="137911" y="34421"/>
                </a:cubicBezTo>
                <a:cubicBezTo>
                  <a:pt x="138153" y="34382"/>
                  <a:pt x="138394" y="34343"/>
                  <a:pt x="138636" y="343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flipH="1">
            <a:off x="4983256" y="-382886"/>
            <a:ext cx="7701575" cy="2305627"/>
          </a:xfrm>
          <a:custGeom>
            <a:avLst/>
            <a:gdLst/>
            <a:ahLst/>
            <a:cxnLst/>
            <a:rect l="l" t="t" r="r" b="b"/>
            <a:pathLst>
              <a:path w="264341" h="79136" extrusionOk="0">
                <a:moveTo>
                  <a:pt x="65628" y="21293"/>
                </a:moveTo>
                <a:cubicBezTo>
                  <a:pt x="65626" y="21294"/>
                  <a:pt x="65625" y="21296"/>
                  <a:pt x="65624" y="21297"/>
                </a:cubicBezTo>
                <a:cubicBezTo>
                  <a:pt x="65625" y="21296"/>
                  <a:pt x="65626" y="21294"/>
                  <a:pt x="65628" y="21293"/>
                </a:cubicBezTo>
                <a:close/>
                <a:moveTo>
                  <a:pt x="67793" y="21919"/>
                </a:moveTo>
                <a:cubicBezTo>
                  <a:pt x="67593" y="21919"/>
                  <a:pt x="67420" y="21950"/>
                  <a:pt x="67290" y="22027"/>
                </a:cubicBezTo>
                <a:cubicBezTo>
                  <a:pt x="67535" y="22027"/>
                  <a:pt x="67795" y="22002"/>
                  <a:pt x="68035" y="21932"/>
                </a:cubicBezTo>
                <a:lnTo>
                  <a:pt x="68035" y="21932"/>
                </a:lnTo>
                <a:cubicBezTo>
                  <a:pt x="67951" y="21924"/>
                  <a:pt x="67870" y="21919"/>
                  <a:pt x="67793" y="21919"/>
                </a:cubicBezTo>
                <a:close/>
                <a:moveTo>
                  <a:pt x="160983" y="24786"/>
                </a:moveTo>
                <a:cubicBezTo>
                  <a:pt x="160953" y="24825"/>
                  <a:pt x="160925" y="24864"/>
                  <a:pt x="160896" y="24903"/>
                </a:cubicBezTo>
                <a:cubicBezTo>
                  <a:pt x="160926" y="24865"/>
                  <a:pt x="160955" y="24826"/>
                  <a:pt x="160983" y="24786"/>
                </a:cubicBezTo>
                <a:close/>
                <a:moveTo>
                  <a:pt x="135081" y="29765"/>
                </a:moveTo>
                <a:cubicBezTo>
                  <a:pt x="135087" y="29768"/>
                  <a:pt x="135093" y="29771"/>
                  <a:pt x="135098" y="29775"/>
                </a:cubicBezTo>
                <a:lnTo>
                  <a:pt x="135098" y="29775"/>
                </a:lnTo>
                <a:cubicBezTo>
                  <a:pt x="135093" y="29771"/>
                  <a:pt x="135087" y="29768"/>
                  <a:pt x="135081" y="29765"/>
                </a:cubicBezTo>
                <a:close/>
                <a:moveTo>
                  <a:pt x="184863" y="30153"/>
                </a:moveTo>
                <a:lnTo>
                  <a:pt x="184855" y="30154"/>
                </a:lnTo>
                <a:lnTo>
                  <a:pt x="184855" y="30154"/>
                </a:lnTo>
                <a:cubicBezTo>
                  <a:pt x="184858" y="30154"/>
                  <a:pt x="184860" y="30153"/>
                  <a:pt x="184863" y="30153"/>
                </a:cubicBezTo>
                <a:close/>
                <a:moveTo>
                  <a:pt x="156953" y="44486"/>
                </a:moveTo>
                <a:cubicBezTo>
                  <a:pt x="156951" y="44486"/>
                  <a:pt x="156949" y="44487"/>
                  <a:pt x="156948" y="44487"/>
                </a:cubicBezTo>
                <a:cubicBezTo>
                  <a:pt x="156949" y="44487"/>
                  <a:pt x="156951" y="44486"/>
                  <a:pt x="156953" y="44486"/>
                </a:cubicBezTo>
                <a:close/>
                <a:moveTo>
                  <a:pt x="82492" y="47751"/>
                </a:moveTo>
                <a:lnTo>
                  <a:pt x="82492" y="47751"/>
                </a:lnTo>
                <a:cubicBezTo>
                  <a:pt x="82489" y="47753"/>
                  <a:pt x="82486" y="47755"/>
                  <a:pt x="82483" y="47757"/>
                </a:cubicBezTo>
                <a:lnTo>
                  <a:pt x="82483" y="47757"/>
                </a:lnTo>
                <a:cubicBezTo>
                  <a:pt x="82486" y="47755"/>
                  <a:pt x="82489" y="47753"/>
                  <a:pt x="82492" y="47751"/>
                </a:cubicBezTo>
                <a:close/>
                <a:moveTo>
                  <a:pt x="23509" y="49480"/>
                </a:moveTo>
                <a:cubicBezTo>
                  <a:pt x="23492" y="49480"/>
                  <a:pt x="23475" y="49481"/>
                  <a:pt x="23458" y="49481"/>
                </a:cubicBezTo>
                <a:lnTo>
                  <a:pt x="23458" y="49481"/>
                </a:lnTo>
                <a:cubicBezTo>
                  <a:pt x="23612" y="49506"/>
                  <a:pt x="23767" y="49530"/>
                  <a:pt x="23922" y="49554"/>
                </a:cubicBezTo>
                <a:cubicBezTo>
                  <a:pt x="23783" y="49503"/>
                  <a:pt x="23645" y="49480"/>
                  <a:pt x="23509" y="49480"/>
                </a:cubicBezTo>
                <a:close/>
                <a:moveTo>
                  <a:pt x="63136" y="50034"/>
                </a:moveTo>
                <a:cubicBezTo>
                  <a:pt x="63138" y="50034"/>
                  <a:pt x="63141" y="50034"/>
                  <a:pt x="63144" y="50034"/>
                </a:cubicBezTo>
                <a:lnTo>
                  <a:pt x="63144" y="50034"/>
                </a:lnTo>
                <a:cubicBezTo>
                  <a:pt x="63141" y="50034"/>
                  <a:pt x="63138" y="50034"/>
                  <a:pt x="63136" y="50034"/>
                </a:cubicBezTo>
                <a:close/>
                <a:moveTo>
                  <a:pt x="206" y="1"/>
                </a:moveTo>
                <a:cubicBezTo>
                  <a:pt x="206" y="1576"/>
                  <a:pt x="229" y="3151"/>
                  <a:pt x="229" y="4726"/>
                </a:cubicBezTo>
                <a:cubicBezTo>
                  <a:pt x="320" y="15454"/>
                  <a:pt x="92" y="27939"/>
                  <a:pt x="183" y="38667"/>
                </a:cubicBezTo>
                <a:cubicBezTo>
                  <a:pt x="206" y="44122"/>
                  <a:pt x="161" y="46930"/>
                  <a:pt x="206" y="52408"/>
                </a:cubicBezTo>
                <a:cubicBezTo>
                  <a:pt x="206" y="53184"/>
                  <a:pt x="1" y="59986"/>
                  <a:pt x="229" y="63387"/>
                </a:cubicBezTo>
                <a:cubicBezTo>
                  <a:pt x="337" y="64999"/>
                  <a:pt x="1031" y="65700"/>
                  <a:pt x="1321" y="65700"/>
                </a:cubicBezTo>
                <a:cubicBezTo>
                  <a:pt x="1339" y="65700"/>
                  <a:pt x="1356" y="65697"/>
                  <a:pt x="1370" y="65692"/>
                </a:cubicBezTo>
                <a:cubicBezTo>
                  <a:pt x="1827" y="65532"/>
                  <a:pt x="1690" y="64870"/>
                  <a:pt x="1439" y="64459"/>
                </a:cubicBezTo>
                <a:cubicBezTo>
                  <a:pt x="1165" y="64071"/>
                  <a:pt x="845" y="63546"/>
                  <a:pt x="1165" y="63158"/>
                </a:cubicBezTo>
                <a:cubicBezTo>
                  <a:pt x="1271" y="63023"/>
                  <a:pt x="1411" y="62968"/>
                  <a:pt x="1565" y="62968"/>
                </a:cubicBezTo>
                <a:cubicBezTo>
                  <a:pt x="1907" y="62968"/>
                  <a:pt x="2320" y="63240"/>
                  <a:pt x="2603" y="63524"/>
                </a:cubicBezTo>
                <a:cubicBezTo>
                  <a:pt x="2888" y="63826"/>
                  <a:pt x="3297" y="64140"/>
                  <a:pt x="3657" y="64140"/>
                </a:cubicBezTo>
                <a:cubicBezTo>
                  <a:pt x="3786" y="64140"/>
                  <a:pt x="3909" y="64099"/>
                  <a:pt x="4018" y="64003"/>
                </a:cubicBezTo>
                <a:cubicBezTo>
                  <a:pt x="3379" y="62976"/>
                  <a:pt x="2740" y="61971"/>
                  <a:pt x="2078" y="60944"/>
                </a:cubicBezTo>
                <a:lnTo>
                  <a:pt x="2078" y="60944"/>
                </a:lnTo>
                <a:cubicBezTo>
                  <a:pt x="2595" y="61188"/>
                  <a:pt x="3184" y="61431"/>
                  <a:pt x="3728" y="61431"/>
                </a:cubicBezTo>
                <a:cubicBezTo>
                  <a:pt x="4000" y="61431"/>
                  <a:pt x="4262" y="61370"/>
                  <a:pt x="4497" y="61218"/>
                </a:cubicBezTo>
                <a:cubicBezTo>
                  <a:pt x="5000" y="60876"/>
                  <a:pt x="5182" y="60237"/>
                  <a:pt x="5456" y="59689"/>
                </a:cubicBezTo>
                <a:cubicBezTo>
                  <a:pt x="5713" y="59214"/>
                  <a:pt x="6158" y="58740"/>
                  <a:pt x="6659" y="58740"/>
                </a:cubicBezTo>
                <a:cubicBezTo>
                  <a:pt x="6736" y="58740"/>
                  <a:pt x="6815" y="58751"/>
                  <a:pt x="6894" y="58776"/>
                </a:cubicBezTo>
                <a:cubicBezTo>
                  <a:pt x="6734" y="58365"/>
                  <a:pt x="6597" y="57977"/>
                  <a:pt x="6460" y="57566"/>
                </a:cubicBezTo>
                <a:cubicBezTo>
                  <a:pt x="5848" y="58191"/>
                  <a:pt x="4980" y="58506"/>
                  <a:pt x="4116" y="58506"/>
                </a:cubicBezTo>
                <a:cubicBezTo>
                  <a:pt x="3370" y="58506"/>
                  <a:pt x="2627" y="58271"/>
                  <a:pt x="2055" y="57794"/>
                </a:cubicBezTo>
                <a:cubicBezTo>
                  <a:pt x="2690" y="56937"/>
                  <a:pt x="3763" y="56440"/>
                  <a:pt x="4829" y="56440"/>
                </a:cubicBezTo>
                <a:cubicBezTo>
                  <a:pt x="5181" y="56440"/>
                  <a:pt x="5533" y="56494"/>
                  <a:pt x="5867" y="56607"/>
                </a:cubicBezTo>
                <a:cubicBezTo>
                  <a:pt x="5159" y="55443"/>
                  <a:pt x="2146" y="53754"/>
                  <a:pt x="2124" y="52613"/>
                </a:cubicBezTo>
                <a:cubicBezTo>
                  <a:pt x="2177" y="52609"/>
                  <a:pt x="2230" y="52607"/>
                  <a:pt x="2283" y="52607"/>
                </a:cubicBezTo>
                <a:cubicBezTo>
                  <a:pt x="3803" y="52607"/>
                  <a:pt x="4978" y="54155"/>
                  <a:pt x="6346" y="54530"/>
                </a:cubicBezTo>
                <a:cubicBezTo>
                  <a:pt x="6689" y="53206"/>
                  <a:pt x="5684" y="51883"/>
                  <a:pt x="4908" y="50878"/>
                </a:cubicBezTo>
                <a:lnTo>
                  <a:pt x="3539" y="49052"/>
                </a:lnTo>
                <a:cubicBezTo>
                  <a:pt x="3610" y="48940"/>
                  <a:pt x="3713" y="48899"/>
                  <a:pt x="3833" y="48899"/>
                </a:cubicBezTo>
                <a:cubicBezTo>
                  <a:pt x="4138" y="48899"/>
                  <a:pt x="4558" y="49159"/>
                  <a:pt x="4880" y="49159"/>
                </a:cubicBezTo>
                <a:cubicBezTo>
                  <a:pt x="4997" y="49159"/>
                  <a:pt x="5102" y="49124"/>
                  <a:pt x="5182" y="49029"/>
                </a:cubicBezTo>
                <a:cubicBezTo>
                  <a:pt x="5274" y="48915"/>
                  <a:pt x="5296" y="48778"/>
                  <a:pt x="5319" y="48619"/>
                </a:cubicBezTo>
                <a:cubicBezTo>
                  <a:pt x="5388" y="47683"/>
                  <a:pt x="5456" y="46724"/>
                  <a:pt x="5547" y="45788"/>
                </a:cubicBezTo>
                <a:cubicBezTo>
                  <a:pt x="5684" y="47272"/>
                  <a:pt x="5844" y="48778"/>
                  <a:pt x="6438" y="50171"/>
                </a:cubicBezTo>
                <a:cubicBezTo>
                  <a:pt x="6575" y="49897"/>
                  <a:pt x="6734" y="49623"/>
                  <a:pt x="6894" y="49349"/>
                </a:cubicBezTo>
                <a:cubicBezTo>
                  <a:pt x="6917" y="49303"/>
                  <a:pt x="6940" y="49235"/>
                  <a:pt x="7008" y="49212"/>
                </a:cubicBezTo>
                <a:cubicBezTo>
                  <a:pt x="7032" y="49198"/>
                  <a:pt x="7057" y="49192"/>
                  <a:pt x="7083" y="49192"/>
                </a:cubicBezTo>
                <a:cubicBezTo>
                  <a:pt x="7183" y="49192"/>
                  <a:pt x="7292" y="49286"/>
                  <a:pt x="7328" y="49395"/>
                </a:cubicBezTo>
                <a:cubicBezTo>
                  <a:pt x="7373" y="49532"/>
                  <a:pt x="7351" y="49669"/>
                  <a:pt x="7328" y="49806"/>
                </a:cubicBezTo>
                <a:cubicBezTo>
                  <a:pt x="7214" y="50719"/>
                  <a:pt x="7739" y="51586"/>
                  <a:pt x="8241" y="52362"/>
                </a:cubicBezTo>
                <a:cubicBezTo>
                  <a:pt x="8286" y="52453"/>
                  <a:pt x="8355" y="52545"/>
                  <a:pt x="8446" y="52567"/>
                </a:cubicBezTo>
                <a:cubicBezTo>
                  <a:pt x="8476" y="52578"/>
                  <a:pt x="8505" y="52583"/>
                  <a:pt x="8532" y="52583"/>
                </a:cubicBezTo>
                <a:cubicBezTo>
                  <a:pt x="8734" y="52583"/>
                  <a:pt x="8863" y="52309"/>
                  <a:pt x="8903" y="52088"/>
                </a:cubicBezTo>
                <a:cubicBezTo>
                  <a:pt x="8926" y="51837"/>
                  <a:pt x="8994" y="51517"/>
                  <a:pt x="9245" y="51495"/>
                </a:cubicBezTo>
                <a:cubicBezTo>
                  <a:pt x="9359" y="52887"/>
                  <a:pt x="9473" y="54302"/>
                  <a:pt x="9588" y="55694"/>
                </a:cubicBezTo>
                <a:cubicBezTo>
                  <a:pt x="10181" y="55603"/>
                  <a:pt x="10615" y="55101"/>
                  <a:pt x="10866" y="54553"/>
                </a:cubicBezTo>
                <a:cubicBezTo>
                  <a:pt x="11068" y="54172"/>
                  <a:pt x="11203" y="52931"/>
                  <a:pt x="11814" y="52931"/>
                </a:cubicBezTo>
                <a:cubicBezTo>
                  <a:pt x="11825" y="52931"/>
                  <a:pt x="11836" y="52932"/>
                  <a:pt x="11847" y="52933"/>
                </a:cubicBezTo>
                <a:cubicBezTo>
                  <a:pt x="12441" y="52955"/>
                  <a:pt x="12486" y="53846"/>
                  <a:pt x="12441" y="54256"/>
                </a:cubicBezTo>
                <a:cubicBezTo>
                  <a:pt x="12281" y="55489"/>
                  <a:pt x="12121" y="56744"/>
                  <a:pt x="11961" y="57977"/>
                </a:cubicBezTo>
                <a:cubicBezTo>
                  <a:pt x="12441" y="56722"/>
                  <a:pt x="13262" y="55626"/>
                  <a:pt x="14335" y="54827"/>
                </a:cubicBezTo>
                <a:lnTo>
                  <a:pt x="14335" y="54827"/>
                </a:lnTo>
                <a:cubicBezTo>
                  <a:pt x="13650" y="55421"/>
                  <a:pt x="13879" y="56516"/>
                  <a:pt x="14084" y="57429"/>
                </a:cubicBezTo>
                <a:cubicBezTo>
                  <a:pt x="14267" y="58319"/>
                  <a:pt x="14175" y="59529"/>
                  <a:pt x="13308" y="59803"/>
                </a:cubicBezTo>
                <a:cubicBezTo>
                  <a:pt x="13193" y="59836"/>
                  <a:pt x="13073" y="59849"/>
                  <a:pt x="12951" y="59849"/>
                </a:cubicBezTo>
                <a:cubicBezTo>
                  <a:pt x="12488" y="59849"/>
                  <a:pt x="11988" y="59664"/>
                  <a:pt x="11559" y="59664"/>
                </a:cubicBezTo>
                <a:cubicBezTo>
                  <a:pt x="11312" y="59664"/>
                  <a:pt x="11090" y="59725"/>
                  <a:pt x="10911" y="59917"/>
                </a:cubicBezTo>
                <a:cubicBezTo>
                  <a:pt x="11368" y="60419"/>
                  <a:pt x="11824" y="60921"/>
                  <a:pt x="12281" y="61424"/>
                </a:cubicBezTo>
                <a:cubicBezTo>
                  <a:pt x="11342" y="61144"/>
                  <a:pt x="10386" y="61004"/>
                  <a:pt x="9412" y="61004"/>
                </a:cubicBezTo>
                <a:cubicBezTo>
                  <a:pt x="9273" y="61004"/>
                  <a:pt x="9134" y="61007"/>
                  <a:pt x="8994" y="61013"/>
                </a:cubicBezTo>
                <a:cubicBezTo>
                  <a:pt x="9316" y="62075"/>
                  <a:pt x="10426" y="62821"/>
                  <a:pt x="11526" y="62821"/>
                </a:cubicBezTo>
                <a:cubicBezTo>
                  <a:pt x="11750" y="62821"/>
                  <a:pt x="11973" y="62790"/>
                  <a:pt x="12190" y="62725"/>
                </a:cubicBezTo>
                <a:cubicBezTo>
                  <a:pt x="12486" y="62633"/>
                  <a:pt x="12783" y="62474"/>
                  <a:pt x="13103" y="62474"/>
                </a:cubicBezTo>
                <a:cubicBezTo>
                  <a:pt x="13422" y="62474"/>
                  <a:pt x="13765" y="62702"/>
                  <a:pt x="13765" y="63021"/>
                </a:cubicBezTo>
                <a:cubicBezTo>
                  <a:pt x="13586" y="63011"/>
                  <a:pt x="13402" y="63003"/>
                  <a:pt x="13219" y="63003"/>
                </a:cubicBezTo>
                <a:cubicBezTo>
                  <a:pt x="12583" y="63003"/>
                  <a:pt x="11948" y="63098"/>
                  <a:pt x="11505" y="63524"/>
                </a:cubicBezTo>
                <a:cubicBezTo>
                  <a:pt x="11277" y="63752"/>
                  <a:pt x="11117" y="64071"/>
                  <a:pt x="10889" y="64300"/>
                </a:cubicBezTo>
                <a:cubicBezTo>
                  <a:pt x="10481" y="64749"/>
                  <a:pt x="9930" y="64911"/>
                  <a:pt x="9333" y="64911"/>
                </a:cubicBezTo>
                <a:cubicBezTo>
                  <a:pt x="8628" y="64911"/>
                  <a:pt x="7859" y="64684"/>
                  <a:pt x="7191" y="64437"/>
                </a:cubicBezTo>
                <a:lnTo>
                  <a:pt x="7191" y="64437"/>
                </a:lnTo>
                <a:cubicBezTo>
                  <a:pt x="7716" y="65555"/>
                  <a:pt x="8948" y="66217"/>
                  <a:pt x="10158" y="66399"/>
                </a:cubicBezTo>
                <a:cubicBezTo>
                  <a:pt x="10445" y="66437"/>
                  <a:pt x="10733" y="66453"/>
                  <a:pt x="11020" y="66453"/>
                </a:cubicBezTo>
                <a:cubicBezTo>
                  <a:pt x="11964" y="66453"/>
                  <a:pt x="12905" y="66278"/>
                  <a:pt x="13833" y="66103"/>
                </a:cubicBezTo>
                <a:lnTo>
                  <a:pt x="13833" y="66103"/>
                </a:lnTo>
                <a:cubicBezTo>
                  <a:pt x="12988" y="67518"/>
                  <a:pt x="10706" y="67404"/>
                  <a:pt x="9473" y="68362"/>
                </a:cubicBezTo>
                <a:cubicBezTo>
                  <a:pt x="8286" y="69253"/>
                  <a:pt x="7373" y="70668"/>
                  <a:pt x="5958" y="71649"/>
                </a:cubicBezTo>
                <a:cubicBezTo>
                  <a:pt x="7419" y="71786"/>
                  <a:pt x="8880" y="71923"/>
                  <a:pt x="10341" y="72060"/>
                </a:cubicBezTo>
                <a:cubicBezTo>
                  <a:pt x="9884" y="73316"/>
                  <a:pt x="9610" y="74662"/>
                  <a:pt x="9588" y="76009"/>
                </a:cubicBezTo>
                <a:cubicBezTo>
                  <a:pt x="10432" y="75507"/>
                  <a:pt x="11117" y="74685"/>
                  <a:pt x="11459" y="73749"/>
                </a:cubicBezTo>
                <a:cubicBezTo>
                  <a:pt x="11847" y="73852"/>
                  <a:pt x="12241" y="73903"/>
                  <a:pt x="12635" y="73903"/>
                </a:cubicBezTo>
                <a:cubicBezTo>
                  <a:pt x="13028" y="73903"/>
                  <a:pt x="13422" y="73852"/>
                  <a:pt x="13810" y="73749"/>
                </a:cubicBezTo>
                <a:lnTo>
                  <a:pt x="13810" y="73749"/>
                </a:lnTo>
                <a:cubicBezTo>
                  <a:pt x="13262" y="75096"/>
                  <a:pt x="12852" y="76511"/>
                  <a:pt x="12600" y="77926"/>
                </a:cubicBezTo>
                <a:cubicBezTo>
                  <a:pt x="13856" y="77607"/>
                  <a:pt x="15020" y="76990"/>
                  <a:pt x="16001" y="76146"/>
                </a:cubicBezTo>
                <a:cubicBezTo>
                  <a:pt x="16138" y="76671"/>
                  <a:pt x="16253" y="77196"/>
                  <a:pt x="16367" y="77721"/>
                </a:cubicBezTo>
                <a:cubicBezTo>
                  <a:pt x="17188" y="77013"/>
                  <a:pt x="17805" y="76055"/>
                  <a:pt x="18079" y="74982"/>
                </a:cubicBezTo>
                <a:cubicBezTo>
                  <a:pt x="18900" y="76260"/>
                  <a:pt x="19517" y="77675"/>
                  <a:pt x="19882" y="79136"/>
                </a:cubicBezTo>
                <a:cubicBezTo>
                  <a:pt x="20726" y="77013"/>
                  <a:pt x="20498" y="74502"/>
                  <a:pt x="19265" y="72585"/>
                </a:cubicBezTo>
                <a:lnTo>
                  <a:pt x="19265" y="72585"/>
                </a:lnTo>
                <a:cubicBezTo>
                  <a:pt x="20361" y="72973"/>
                  <a:pt x="21457" y="73361"/>
                  <a:pt x="22575" y="73749"/>
                </a:cubicBezTo>
                <a:cubicBezTo>
                  <a:pt x="22758" y="72654"/>
                  <a:pt x="21228" y="72220"/>
                  <a:pt x="20407" y="71444"/>
                </a:cubicBezTo>
                <a:cubicBezTo>
                  <a:pt x="19380" y="70485"/>
                  <a:pt x="19517" y="68842"/>
                  <a:pt x="19745" y="67449"/>
                </a:cubicBezTo>
                <a:cubicBezTo>
                  <a:pt x="19808" y="67434"/>
                  <a:pt x="19870" y="67426"/>
                  <a:pt x="19931" y="67426"/>
                </a:cubicBezTo>
                <a:cubicBezTo>
                  <a:pt x="20480" y="67426"/>
                  <a:pt x="20920" y="68027"/>
                  <a:pt x="21434" y="68294"/>
                </a:cubicBezTo>
                <a:cubicBezTo>
                  <a:pt x="21519" y="68342"/>
                  <a:pt x="21612" y="68363"/>
                  <a:pt x="21707" y="68363"/>
                </a:cubicBezTo>
                <a:cubicBezTo>
                  <a:pt x="22070" y="68363"/>
                  <a:pt x="22454" y="68056"/>
                  <a:pt x="22502" y="67803"/>
                </a:cubicBezTo>
                <a:lnTo>
                  <a:pt x="22502" y="67803"/>
                </a:lnTo>
                <a:cubicBezTo>
                  <a:pt x="23680" y="69584"/>
                  <a:pt x="23946" y="71986"/>
                  <a:pt x="23123" y="73977"/>
                </a:cubicBezTo>
                <a:cubicBezTo>
                  <a:pt x="23945" y="73338"/>
                  <a:pt x="24744" y="72676"/>
                  <a:pt x="25542" y="72037"/>
                </a:cubicBezTo>
                <a:lnTo>
                  <a:pt x="25542" y="72037"/>
                </a:lnTo>
                <a:cubicBezTo>
                  <a:pt x="25360" y="73338"/>
                  <a:pt x="25200" y="74617"/>
                  <a:pt x="25017" y="75918"/>
                </a:cubicBezTo>
                <a:cubicBezTo>
                  <a:pt x="26387" y="75530"/>
                  <a:pt x="27414" y="74206"/>
                  <a:pt x="27460" y="72813"/>
                </a:cubicBezTo>
                <a:cubicBezTo>
                  <a:pt x="27848" y="73658"/>
                  <a:pt x="28533" y="74388"/>
                  <a:pt x="29354" y="74822"/>
                </a:cubicBezTo>
                <a:cubicBezTo>
                  <a:pt x="29514" y="74092"/>
                  <a:pt x="29674" y="73384"/>
                  <a:pt x="29834" y="72654"/>
                </a:cubicBezTo>
                <a:cubicBezTo>
                  <a:pt x="30153" y="73772"/>
                  <a:pt x="30450" y="74890"/>
                  <a:pt x="30769" y="76009"/>
                </a:cubicBezTo>
                <a:cubicBezTo>
                  <a:pt x="31614" y="74046"/>
                  <a:pt x="31066" y="71581"/>
                  <a:pt x="29491" y="70188"/>
                </a:cubicBezTo>
                <a:cubicBezTo>
                  <a:pt x="30199" y="70120"/>
                  <a:pt x="30929" y="70052"/>
                  <a:pt x="31660" y="70006"/>
                </a:cubicBezTo>
                <a:lnTo>
                  <a:pt x="28144" y="67198"/>
                </a:lnTo>
                <a:cubicBezTo>
                  <a:pt x="29149" y="67130"/>
                  <a:pt x="30153" y="67039"/>
                  <a:pt x="31157" y="66970"/>
                </a:cubicBezTo>
                <a:cubicBezTo>
                  <a:pt x="30199" y="66765"/>
                  <a:pt x="29286" y="66308"/>
                  <a:pt x="28533" y="65669"/>
                </a:cubicBezTo>
                <a:lnTo>
                  <a:pt x="28533" y="65669"/>
                </a:lnTo>
                <a:cubicBezTo>
                  <a:pt x="28728" y="65690"/>
                  <a:pt x="28924" y="65700"/>
                  <a:pt x="29119" y="65700"/>
                </a:cubicBezTo>
                <a:cubicBezTo>
                  <a:pt x="30412" y="65700"/>
                  <a:pt x="31699" y="65249"/>
                  <a:pt x="32710" y="64437"/>
                </a:cubicBezTo>
                <a:lnTo>
                  <a:pt x="32710" y="64437"/>
                </a:lnTo>
                <a:cubicBezTo>
                  <a:pt x="32241" y="64645"/>
                  <a:pt x="31675" y="64745"/>
                  <a:pt x="31085" y="64745"/>
                </a:cubicBezTo>
                <a:cubicBezTo>
                  <a:pt x="29804" y="64745"/>
                  <a:pt x="28408" y="64276"/>
                  <a:pt x="27642" y="63432"/>
                </a:cubicBezTo>
                <a:lnTo>
                  <a:pt x="27642" y="63432"/>
                </a:lnTo>
                <a:cubicBezTo>
                  <a:pt x="28229" y="63584"/>
                  <a:pt x="28829" y="63663"/>
                  <a:pt x="29425" y="63663"/>
                </a:cubicBezTo>
                <a:cubicBezTo>
                  <a:pt x="30709" y="63663"/>
                  <a:pt x="31976" y="63299"/>
                  <a:pt x="33052" y="62519"/>
                </a:cubicBezTo>
                <a:cubicBezTo>
                  <a:pt x="33440" y="62245"/>
                  <a:pt x="33805" y="61812"/>
                  <a:pt x="33714" y="61355"/>
                </a:cubicBezTo>
                <a:cubicBezTo>
                  <a:pt x="33691" y="61195"/>
                  <a:pt x="33600" y="61036"/>
                  <a:pt x="33645" y="60876"/>
                </a:cubicBezTo>
                <a:cubicBezTo>
                  <a:pt x="33663" y="60806"/>
                  <a:pt x="33714" y="60756"/>
                  <a:pt x="33771" y="60730"/>
                </a:cubicBezTo>
                <a:lnTo>
                  <a:pt x="33771" y="60730"/>
                </a:lnTo>
                <a:cubicBezTo>
                  <a:pt x="33844" y="60756"/>
                  <a:pt x="33916" y="60782"/>
                  <a:pt x="33988" y="60807"/>
                </a:cubicBezTo>
                <a:cubicBezTo>
                  <a:pt x="33978" y="60741"/>
                  <a:pt x="33925" y="60710"/>
                  <a:pt x="33863" y="60710"/>
                </a:cubicBezTo>
                <a:cubicBezTo>
                  <a:pt x="33833" y="60710"/>
                  <a:pt x="33801" y="60717"/>
                  <a:pt x="33771" y="60730"/>
                </a:cubicBezTo>
                <a:lnTo>
                  <a:pt x="33771" y="60730"/>
                </a:lnTo>
                <a:cubicBezTo>
                  <a:pt x="33386" y="60590"/>
                  <a:pt x="32999" y="60440"/>
                  <a:pt x="32595" y="60305"/>
                </a:cubicBezTo>
                <a:cubicBezTo>
                  <a:pt x="33052" y="59917"/>
                  <a:pt x="33600" y="59666"/>
                  <a:pt x="34170" y="59598"/>
                </a:cubicBezTo>
                <a:cubicBezTo>
                  <a:pt x="34043" y="59583"/>
                  <a:pt x="33917" y="59577"/>
                  <a:pt x="33792" y="59577"/>
                </a:cubicBezTo>
                <a:cubicBezTo>
                  <a:pt x="32499" y="59577"/>
                  <a:pt x="31292" y="60285"/>
                  <a:pt x="30085" y="60784"/>
                </a:cubicBezTo>
                <a:cubicBezTo>
                  <a:pt x="29411" y="61058"/>
                  <a:pt x="28647" y="61258"/>
                  <a:pt x="27928" y="61258"/>
                </a:cubicBezTo>
                <a:cubicBezTo>
                  <a:pt x="27209" y="61258"/>
                  <a:pt x="26535" y="61058"/>
                  <a:pt x="26045" y="60533"/>
                </a:cubicBezTo>
                <a:lnTo>
                  <a:pt x="26045" y="60533"/>
                </a:lnTo>
                <a:cubicBezTo>
                  <a:pt x="26154" y="60536"/>
                  <a:pt x="26263" y="60537"/>
                  <a:pt x="26372" y="60537"/>
                </a:cubicBezTo>
                <a:cubicBezTo>
                  <a:pt x="28225" y="60537"/>
                  <a:pt x="30071" y="60171"/>
                  <a:pt x="31774" y="59438"/>
                </a:cubicBezTo>
                <a:cubicBezTo>
                  <a:pt x="32732" y="59027"/>
                  <a:pt x="33760" y="58319"/>
                  <a:pt x="33760" y="57292"/>
                </a:cubicBezTo>
                <a:lnTo>
                  <a:pt x="33760" y="57292"/>
                </a:lnTo>
                <a:cubicBezTo>
                  <a:pt x="33270" y="57700"/>
                  <a:pt x="32627" y="57913"/>
                  <a:pt x="31985" y="57913"/>
                </a:cubicBezTo>
                <a:cubicBezTo>
                  <a:pt x="31548" y="57913"/>
                  <a:pt x="31112" y="57815"/>
                  <a:pt x="30724" y="57612"/>
                </a:cubicBezTo>
                <a:cubicBezTo>
                  <a:pt x="32025" y="57498"/>
                  <a:pt x="33303" y="56881"/>
                  <a:pt x="34193" y="55923"/>
                </a:cubicBezTo>
                <a:lnTo>
                  <a:pt x="34193" y="55923"/>
                </a:lnTo>
                <a:cubicBezTo>
                  <a:pt x="33510" y="56336"/>
                  <a:pt x="32711" y="56553"/>
                  <a:pt x="31913" y="56553"/>
                </a:cubicBezTo>
                <a:cubicBezTo>
                  <a:pt x="31432" y="56553"/>
                  <a:pt x="30951" y="56474"/>
                  <a:pt x="30495" y="56311"/>
                </a:cubicBezTo>
                <a:cubicBezTo>
                  <a:pt x="29196" y="56453"/>
                  <a:pt x="27951" y="56943"/>
                  <a:pt x="26903" y="57704"/>
                </a:cubicBezTo>
                <a:lnTo>
                  <a:pt x="26903" y="57704"/>
                </a:lnTo>
                <a:cubicBezTo>
                  <a:pt x="27097" y="57439"/>
                  <a:pt x="27236" y="57134"/>
                  <a:pt x="27300" y="56813"/>
                </a:cubicBezTo>
                <a:cubicBezTo>
                  <a:pt x="26967" y="56813"/>
                  <a:pt x="26635" y="56889"/>
                  <a:pt x="26333" y="57030"/>
                </a:cubicBezTo>
                <a:lnTo>
                  <a:pt x="26333" y="57030"/>
                </a:lnTo>
                <a:cubicBezTo>
                  <a:pt x="27067" y="56390"/>
                  <a:pt x="27447" y="55304"/>
                  <a:pt x="27186" y="54371"/>
                </a:cubicBezTo>
                <a:lnTo>
                  <a:pt x="27186" y="54371"/>
                </a:lnTo>
                <a:cubicBezTo>
                  <a:pt x="26296" y="55603"/>
                  <a:pt x="24926" y="56493"/>
                  <a:pt x="23420" y="56813"/>
                </a:cubicBezTo>
                <a:cubicBezTo>
                  <a:pt x="24104" y="56379"/>
                  <a:pt x="24675" y="55786"/>
                  <a:pt x="25063" y="55078"/>
                </a:cubicBezTo>
                <a:cubicBezTo>
                  <a:pt x="24911" y="54997"/>
                  <a:pt x="24741" y="54956"/>
                  <a:pt x="24573" y="54956"/>
                </a:cubicBezTo>
                <a:cubicBezTo>
                  <a:pt x="24470" y="54956"/>
                  <a:pt x="24369" y="54971"/>
                  <a:pt x="24273" y="55001"/>
                </a:cubicBezTo>
                <a:lnTo>
                  <a:pt x="24273" y="55001"/>
                </a:lnTo>
                <a:cubicBezTo>
                  <a:pt x="25367" y="54412"/>
                  <a:pt x="26336" y="53577"/>
                  <a:pt x="27072" y="52567"/>
                </a:cubicBezTo>
                <a:lnTo>
                  <a:pt x="27072" y="52567"/>
                </a:lnTo>
                <a:cubicBezTo>
                  <a:pt x="26455" y="53070"/>
                  <a:pt x="25588" y="53024"/>
                  <a:pt x="24812" y="53092"/>
                </a:cubicBezTo>
                <a:cubicBezTo>
                  <a:pt x="23442" y="53206"/>
                  <a:pt x="22119" y="53800"/>
                  <a:pt x="21114" y="54736"/>
                </a:cubicBezTo>
                <a:cubicBezTo>
                  <a:pt x="21434" y="54279"/>
                  <a:pt x="21776" y="53800"/>
                  <a:pt x="22096" y="53321"/>
                </a:cubicBezTo>
                <a:cubicBezTo>
                  <a:pt x="21809" y="53155"/>
                  <a:pt x="21473" y="53069"/>
                  <a:pt x="21140" y="53069"/>
                </a:cubicBezTo>
                <a:cubicBezTo>
                  <a:pt x="21074" y="53069"/>
                  <a:pt x="21008" y="53072"/>
                  <a:pt x="20942" y="53079"/>
                </a:cubicBezTo>
                <a:lnTo>
                  <a:pt x="20942" y="53079"/>
                </a:lnTo>
                <a:cubicBezTo>
                  <a:pt x="21499" y="52920"/>
                  <a:pt x="21974" y="52493"/>
                  <a:pt x="22187" y="51951"/>
                </a:cubicBezTo>
                <a:cubicBezTo>
                  <a:pt x="22112" y="51933"/>
                  <a:pt x="22037" y="51925"/>
                  <a:pt x="21963" y="51925"/>
                </a:cubicBezTo>
                <a:cubicBezTo>
                  <a:pt x="21478" y="51925"/>
                  <a:pt x="21022" y="52275"/>
                  <a:pt x="20566" y="52453"/>
                </a:cubicBezTo>
                <a:cubicBezTo>
                  <a:pt x="20449" y="52497"/>
                  <a:pt x="20317" y="52518"/>
                  <a:pt x="20185" y="52518"/>
                </a:cubicBezTo>
                <a:cubicBezTo>
                  <a:pt x="19702" y="52518"/>
                  <a:pt x="19209" y="52239"/>
                  <a:pt x="19334" y="51791"/>
                </a:cubicBezTo>
                <a:lnTo>
                  <a:pt x="19334" y="51791"/>
                </a:lnTo>
                <a:cubicBezTo>
                  <a:pt x="19479" y="51850"/>
                  <a:pt x="19624" y="51877"/>
                  <a:pt x="19768" y="51877"/>
                </a:cubicBezTo>
                <a:cubicBezTo>
                  <a:pt x="20461" y="51877"/>
                  <a:pt x="21125" y="51263"/>
                  <a:pt x="21616" y="50696"/>
                </a:cubicBezTo>
                <a:cubicBezTo>
                  <a:pt x="22103" y="50134"/>
                  <a:pt x="22759" y="49511"/>
                  <a:pt x="23458" y="49481"/>
                </a:cubicBezTo>
                <a:lnTo>
                  <a:pt x="23458" y="49481"/>
                </a:lnTo>
                <a:cubicBezTo>
                  <a:pt x="22018" y="49255"/>
                  <a:pt x="20594" y="49028"/>
                  <a:pt x="19151" y="48801"/>
                </a:cubicBezTo>
                <a:cubicBezTo>
                  <a:pt x="18900" y="48756"/>
                  <a:pt x="18649" y="48710"/>
                  <a:pt x="18467" y="48550"/>
                </a:cubicBezTo>
                <a:cubicBezTo>
                  <a:pt x="18261" y="48368"/>
                  <a:pt x="18261" y="47865"/>
                  <a:pt x="18170" y="47614"/>
                </a:cubicBezTo>
                <a:lnTo>
                  <a:pt x="18170" y="47614"/>
                </a:lnTo>
                <a:cubicBezTo>
                  <a:pt x="18360" y="47651"/>
                  <a:pt x="18553" y="47666"/>
                  <a:pt x="18748" y="47666"/>
                </a:cubicBezTo>
                <a:cubicBezTo>
                  <a:pt x="19652" y="47666"/>
                  <a:pt x="20593" y="47331"/>
                  <a:pt x="21457" y="47181"/>
                </a:cubicBezTo>
                <a:cubicBezTo>
                  <a:pt x="22712" y="46975"/>
                  <a:pt x="23922" y="46564"/>
                  <a:pt x="24995" y="45925"/>
                </a:cubicBezTo>
                <a:cubicBezTo>
                  <a:pt x="24287" y="45765"/>
                  <a:pt x="23579" y="45492"/>
                  <a:pt x="22940" y="45104"/>
                </a:cubicBezTo>
                <a:cubicBezTo>
                  <a:pt x="23351" y="44624"/>
                  <a:pt x="24059" y="44556"/>
                  <a:pt x="24675" y="44373"/>
                </a:cubicBezTo>
                <a:cubicBezTo>
                  <a:pt x="25269" y="44191"/>
                  <a:pt x="25930" y="43688"/>
                  <a:pt x="25771" y="43072"/>
                </a:cubicBezTo>
                <a:lnTo>
                  <a:pt x="25771" y="43072"/>
                </a:lnTo>
                <a:cubicBezTo>
                  <a:pt x="25177" y="43323"/>
                  <a:pt x="24538" y="43551"/>
                  <a:pt x="23876" y="43551"/>
                </a:cubicBezTo>
                <a:cubicBezTo>
                  <a:pt x="23237" y="43529"/>
                  <a:pt x="22552" y="43186"/>
                  <a:pt x="22324" y="42570"/>
                </a:cubicBezTo>
                <a:cubicBezTo>
                  <a:pt x="22929" y="42357"/>
                  <a:pt x="23569" y="42239"/>
                  <a:pt x="24211" y="42239"/>
                </a:cubicBezTo>
                <a:cubicBezTo>
                  <a:pt x="24465" y="42239"/>
                  <a:pt x="24719" y="42257"/>
                  <a:pt x="24972" y="42296"/>
                </a:cubicBezTo>
                <a:cubicBezTo>
                  <a:pt x="24252" y="41803"/>
                  <a:pt x="23359" y="41531"/>
                  <a:pt x="22475" y="41531"/>
                </a:cubicBezTo>
                <a:cubicBezTo>
                  <a:pt x="22295" y="41531"/>
                  <a:pt x="22114" y="41542"/>
                  <a:pt x="21936" y="41566"/>
                </a:cubicBezTo>
                <a:cubicBezTo>
                  <a:pt x="22414" y="41008"/>
                  <a:pt x="23135" y="40677"/>
                  <a:pt x="23856" y="40677"/>
                </a:cubicBezTo>
                <a:cubicBezTo>
                  <a:pt x="23962" y="40677"/>
                  <a:pt x="24068" y="40684"/>
                  <a:pt x="24173" y="40698"/>
                </a:cubicBezTo>
                <a:cubicBezTo>
                  <a:pt x="23914" y="40583"/>
                  <a:pt x="23636" y="40541"/>
                  <a:pt x="23348" y="40541"/>
                </a:cubicBezTo>
                <a:cubicBezTo>
                  <a:pt x="22613" y="40541"/>
                  <a:pt x="21814" y="40813"/>
                  <a:pt x="21106" y="40813"/>
                </a:cubicBezTo>
                <a:cubicBezTo>
                  <a:pt x="20725" y="40813"/>
                  <a:pt x="20370" y="40735"/>
                  <a:pt x="20064" y="40493"/>
                </a:cubicBezTo>
                <a:cubicBezTo>
                  <a:pt x="19973" y="40402"/>
                  <a:pt x="19882" y="40310"/>
                  <a:pt x="19836" y="40196"/>
                </a:cubicBezTo>
                <a:cubicBezTo>
                  <a:pt x="19749" y="39828"/>
                  <a:pt x="20260" y="39624"/>
                  <a:pt x="20663" y="39624"/>
                </a:cubicBezTo>
                <a:cubicBezTo>
                  <a:pt x="20685" y="39624"/>
                  <a:pt x="20706" y="39624"/>
                  <a:pt x="20726" y="39625"/>
                </a:cubicBezTo>
                <a:cubicBezTo>
                  <a:pt x="20825" y="39637"/>
                  <a:pt x="20935" y="39646"/>
                  <a:pt x="21045" y="39646"/>
                </a:cubicBezTo>
                <a:cubicBezTo>
                  <a:pt x="21367" y="39646"/>
                  <a:pt x="21697" y="39572"/>
                  <a:pt x="21799" y="39283"/>
                </a:cubicBezTo>
                <a:lnTo>
                  <a:pt x="21799" y="39283"/>
                </a:lnTo>
                <a:cubicBezTo>
                  <a:pt x="21652" y="39311"/>
                  <a:pt x="21504" y="39325"/>
                  <a:pt x="21355" y="39325"/>
                </a:cubicBezTo>
                <a:cubicBezTo>
                  <a:pt x="20531" y="39325"/>
                  <a:pt x="19707" y="38910"/>
                  <a:pt x="19243" y="38233"/>
                </a:cubicBezTo>
                <a:lnTo>
                  <a:pt x="19243" y="38233"/>
                </a:lnTo>
                <a:cubicBezTo>
                  <a:pt x="19334" y="38235"/>
                  <a:pt x="19426" y="38236"/>
                  <a:pt x="19518" y="38236"/>
                </a:cubicBezTo>
                <a:cubicBezTo>
                  <a:pt x="20701" y="38236"/>
                  <a:pt x="21865" y="38099"/>
                  <a:pt x="23009" y="37845"/>
                </a:cubicBezTo>
                <a:cubicBezTo>
                  <a:pt x="22988" y="37191"/>
                  <a:pt x="22206" y="36927"/>
                  <a:pt x="21528" y="36927"/>
                </a:cubicBezTo>
                <a:cubicBezTo>
                  <a:pt x="21473" y="36927"/>
                  <a:pt x="21419" y="36929"/>
                  <a:pt x="21365" y="36932"/>
                </a:cubicBezTo>
                <a:cubicBezTo>
                  <a:pt x="21185" y="36938"/>
                  <a:pt x="20995" y="36947"/>
                  <a:pt x="20806" y="36947"/>
                </a:cubicBezTo>
                <a:cubicBezTo>
                  <a:pt x="20256" y="36947"/>
                  <a:pt x="19714" y="36872"/>
                  <a:pt x="19425" y="36430"/>
                </a:cubicBezTo>
                <a:cubicBezTo>
                  <a:pt x="19357" y="36361"/>
                  <a:pt x="19334" y="36270"/>
                  <a:pt x="19334" y="36179"/>
                </a:cubicBezTo>
                <a:cubicBezTo>
                  <a:pt x="19357" y="35951"/>
                  <a:pt x="19631" y="35859"/>
                  <a:pt x="19859" y="35836"/>
                </a:cubicBezTo>
                <a:cubicBezTo>
                  <a:pt x="20304" y="35785"/>
                  <a:pt x="20762" y="35759"/>
                  <a:pt x="21213" y="35759"/>
                </a:cubicBezTo>
                <a:cubicBezTo>
                  <a:pt x="21364" y="35759"/>
                  <a:pt x="21514" y="35762"/>
                  <a:pt x="21662" y="35768"/>
                </a:cubicBezTo>
                <a:cubicBezTo>
                  <a:pt x="20977" y="35563"/>
                  <a:pt x="20361" y="35129"/>
                  <a:pt x="19927" y="34558"/>
                </a:cubicBezTo>
                <a:lnTo>
                  <a:pt x="19927" y="34558"/>
                </a:lnTo>
                <a:cubicBezTo>
                  <a:pt x="20995" y="34978"/>
                  <a:pt x="22143" y="35174"/>
                  <a:pt x="23291" y="35174"/>
                </a:cubicBezTo>
                <a:cubicBezTo>
                  <a:pt x="23517" y="35174"/>
                  <a:pt x="23742" y="35167"/>
                  <a:pt x="23967" y="35152"/>
                </a:cubicBezTo>
                <a:cubicBezTo>
                  <a:pt x="23306" y="34809"/>
                  <a:pt x="22712" y="34330"/>
                  <a:pt x="22210" y="33759"/>
                </a:cubicBezTo>
                <a:lnTo>
                  <a:pt x="22210" y="33759"/>
                </a:lnTo>
                <a:cubicBezTo>
                  <a:pt x="22803" y="33965"/>
                  <a:pt x="23397" y="34193"/>
                  <a:pt x="24013" y="34193"/>
                </a:cubicBezTo>
                <a:cubicBezTo>
                  <a:pt x="24039" y="34194"/>
                  <a:pt x="24065" y="34194"/>
                  <a:pt x="24090" y="34194"/>
                </a:cubicBezTo>
                <a:cubicBezTo>
                  <a:pt x="24682" y="34194"/>
                  <a:pt x="25283" y="33943"/>
                  <a:pt x="25611" y="33440"/>
                </a:cubicBezTo>
                <a:lnTo>
                  <a:pt x="25611" y="33440"/>
                </a:lnTo>
                <a:cubicBezTo>
                  <a:pt x="25522" y="33566"/>
                  <a:pt x="25399" y="33617"/>
                  <a:pt x="25262" y="33617"/>
                </a:cubicBezTo>
                <a:cubicBezTo>
                  <a:pt x="24980" y="33617"/>
                  <a:pt x="24640" y="33397"/>
                  <a:pt x="24424" y="33166"/>
                </a:cubicBezTo>
                <a:cubicBezTo>
                  <a:pt x="23876" y="32572"/>
                  <a:pt x="23328" y="31979"/>
                  <a:pt x="22758" y="31363"/>
                </a:cubicBezTo>
                <a:cubicBezTo>
                  <a:pt x="23055" y="31300"/>
                  <a:pt x="23361" y="31270"/>
                  <a:pt x="23668" y="31270"/>
                </a:cubicBezTo>
                <a:cubicBezTo>
                  <a:pt x="24373" y="31270"/>
                  <a:pt x="25082" y="31433"/>
                  <a:pt x="25702" y="31751"/>
                </a:cubicBezTo>
                <a:cubicBezTo>
                  <a:pt x="25405" y="31294"/>
                  <a:pt x="24995" y="30929"/>
                  <a:pt x="24538" y="30655"/>
                </a:cubicBezTo>
                <a:lnTo>
                  <a:pt x="24538" y="30655"/>
                </a:lnTo>
                <a:cubicBezTo>
                  <a:pt x="25542" y="30929"/>
                  <a:pt x="26478" y="31477"/>
                  <a:pt x="27186" y="32253"/>
                </a:cubicBezTo>
                <a:cubicBezTo>
                  <a:pt x="27300" y="31682"/>
                  <a:pt x="27117" y="31066"/>
                  <a:pt x="26752" y="30632"/>
                </a:cubicBezTo>
                <a:lnTo>
                  <a:pt x="26752" y="30632"/>
                </a:lnTo>
                <a:cubicBezTo>
                  <a:pt x="27460" y="31249"/>
                  <a:pt x="27848" y="32184"/>
                  <a:pt x="27825" y="33120"/>
                </a:cubicBezTo>
                <a:cubicBezTo>
                  <a:pt x="28008" y="32527"/>
                  <a:pt x="28099" y="31911"/>
                  <a:pt x="28053" y="31317"/>
                </a:cubicBezTo>
                <a:lnTo>
                  <a:pt x="28053" y="31317"/>
                </a:lnTo>
                <a:cubicBezTo>
                  <a:pt x="28601" y="32801"/>
                  <a:pt x="28738" y="34444"/>
                  <a:pt x="28464" y="36019"/>
                </a:cubicBezTo>
                <a:cubicBezTo>
                  <a:pt x="28829" y="33988"/>
                  <a:pt x="30336" y="32960"/>
                  <a:pt x="29263" y="30632"/>
                </a:cubicBezTo>
                <a:lnTo>
                  <a:pt x="29263" y="30632"/>
                </a:lnTo>
                <a:cubicBezTo>
                  <a:pt x="30313" y="31522"/>
                  <a:pt x="30884" y="32960"/>
                  <a:pt x="30747" y="34330"/>
                </a:cubicBezTo>
                <a:cubicBezTo>
                  <a:pt x="30610" y="35631"/>
                  <a:pt x="29879" y="36955"/>
                  <a:pt x="30290" y="38210"/>
                </a:cubicBezTo>
                <a:cubicBezTo>
                  <a:pt x="31226" y="37480"/>
                  <a:pt x="31819" y="36339"/>
                  <a:pt x="31888" y="35152"/>
                </a:cubicBezTo>
                <a:cubicBezTo>
                  <a:pt x="32162" y="36088"/>
                  <a:pt x="32230" y="37092"/>
                  <a:pt x="32093" y="38073"/>
                </a:cubicBezTo>
                <a:cubicBezTo>
                  <a:pt x="33212" y="37457"/>
                  <a:pt x="33965" y="36293"/>
                  <a:pt x="34125" y="35038"/>
                </a:cubicBezTo>
                <a:lnTo>
                  <a:pt x="34125" y="35038"/>
                </a:lnTo>
                <a:cubicBezTo>
                  <a:pt x="34239" y="36430"/>
                  <a:pt x="33486" y="37685"/>
                  <a:pt x="33189" y="38964"/>
                </a:cubicBezTo>
                <a:cubicBezTo>
                  <a:pt x="34170" y="38028"/>
                  <a:pt x="35220" y="37320"/>
                  <a:pt x="35768" y="36019"/>
                </a:cubicBezTo>
                <a:cubicBezTo>
                  <a:pt x="36156" y="36498"/>
                  <a:pt x="36202" y="37229"/>
                  <a:pt x="35951" y="37799"/>
                </a:cubicBezTo>
                <a:cubicBezTo>
                  <a:pt x="35722" y="38393"/>
                  <a:pt x="35243" y="38849"/>
                  <a:pt x="34741" y="39215"/>
                </a:cubicBezTo>
                <a:cubicBezTo>
                  <a:pt x="34011" y="39740"/>
                  <a:pt x="33166" y="40082"/>
                  <a:pt x="32390" y="40561"/>
                </a:cubicBezTo>
                <a:cubicBezTo>
                  <a:pt x="31637" y="41041"/>
                  <a:pt x="30906" y="41703"/>
                  <a:pt x="30678" y="42570"/>
                </a:cubicBezTo>
                <a:cubicBezTo>
                  <a:pt x="30975" y="42113"/>
                  <a:pt x="31568" y="41931"/>
                  <a:pt x="32116" y="41931"/>
                </a:cubicBezTo>
                <a:cubicBezTo>
                  <a:pt x="32664" y="41931"/>
                  <a:pt x="33212" y="42068"/>
                  <a:pt x="33760" y="42068"/>
                </a:cubicBezTo>
                <a:cubicBezTo>
                  <a:pt x="33776" y="42068"/>
                  <a:pt x="33792" y="42068"/>
                  <a:pt x="33808" y="42068"/>
                </a:cubicBezTo>
                <a:cubicBezTo>
                  <a:pt x="35253" y="42068"/>
                  <a:pt x="36686" y="41071"/>
                  <a:pt x="37160" y="39694"/>
                </a:cubicBezTo>
                <a:lnTo>
                  <a:pt x="37160" y="39694"/>
                </a:lnTo>
                <a:cubicBezTo>
                  <a:pt x="37480" y="40219"/>
                  <a:pt x="37115" y="40926"/>
                  <a:pt x="36636" y="41315"/>
                </a:cubicBezTo>
                <a:cubicBezTo>
                  <a:pt x="36156" y="41703"/>
                  <a:pt x="35540" y="41954"/>
                  <a:pt x="35152" y="42433"/>
                </a:cubicBezTo>
                <a:cubicBezTo>
                  <a:pt x="35015" y="42638"/>
                  <a:pt x="34901" y="42844"/>
                  <a:pt x="34741" y="43049"/>
                </a:cubicBezTo>
                <a:cubicBezTo>
                  <a:pt x="34193" y="43711"/>
                  <a:pt x="33235" y="43871"/>
                  <a:pt x="32367" y="43985"/>
                </a:cubicBezTo>
                <a:cubicBezTo>
                  <a:pt x="32890" y="44436"/>
                  <a:pt x="33555" y="44716"/>
                  <a:pt x="34239" y="44757"/>
                </a:cubicBezTo>
                <a:lnTo>
                  <a:pt x="34239" y="44757"/>
                </a:lnTo>
                <a:cubicBezTo>
                  <a:pt x="33771" y="44805"/>
                  <a:pt x="33302" y="44936"/>
                  <a:pt x="32892" y="45149"/>
                </a:cubicBezTo>
                <a:cubicBezTo>
                  <a:pt x="33600" y="45674"/>
                  <a:pt x="34467" y="45994"/>
                  <a:pt x="35357" y="46017"/>
                </a:cubicBezTo>
                <a:cubicBezTo>
                  <a:pt x="34650" y="46176"/>
                  <a:pt x="33919" y="46268"/>
                  <a:pt x="33189" y="46336"/>
                </a:cubicBezTo>
                <a:cubicBezTo>
                  <a:pt x="33096" y="46344"/>
                  <a:pt x="33003" y="46347"/>
                  <a:pt x="32912" y="46347"/>
                </a:cubicBezTo>
                <a:cubicBezTo>
                  <a:pt x="31907" y="46347"/>
                  <a:pt x="31009" y="45908"/>
                  <a:pt x="30130" y="45469"/>
                </a:cubicBezTo>
                <a:lnTo>
                  <a:pt x="30130" y="45469"/>
                </a:lnTo>
                <a:cubicBezTo>
                  <a:pt x="30222" y="46450"/>
                  <a:pt x="31135" y="47318"/>
                  <a:pt x="32139" y="47340"/>
                </a:cubicBezTo>
                <a:cubicBezTo>
                  <a:pt x="32550" y="48048"/>
                  <a:pt x="31728" y="48870"/>
                  <a:pt x="30952" y="49052"/>
                </a:cubicBezTo>
                <a:cubicBezTo>
                  <a:pt x="30153" y="49235"/>
                  <a:pt x="29263" y="49098"/>
                  <a:pt x="28578" y="49532"/>
                </a:cubicBezTo>
                <a:cubicBezTo>
                  <a:pt x="29075" y="49868"/>
                  <a:pt x="29671" y="50028"/>
                  <a:pt x="30271" y="50028"/>
                </a:cubicBezTo>
                <a:cubicBezTo>
                  <a:pt x="31278" y="50028"/>
                  <a:pt x="32297" y="49578"/>
                  <a:pt x="32880" y="48760"/>
                </a:cubicBezTo>
                <a:lnTo>
                  <a:pt x="32880" y="48760"/>
                </a:lnTo>
                <a:cubicBezTo>
                  <a:pt x="32339" y="49538"/>
                  <a:pt x="32215" y="49681"/>
                  <a:pt x="31477" y="50262"/>
                </a:cubicBezTo>
                <a:cubicBezTo>
                  <a:pt x="30587" y="50924"/>
                  <a:pt x="29856" y="51540"/>
                  <a:pt x="29537" y="52659"/>
                </a:cubicBezTo>
                <a:cubicBezTo>
                  <a:pt x="30244" y="51860"/>
                  <a:pt x="31112" y="51198"/>
                  <a:pt x="32093" y="50764"/>
                </a:cubicBezTo>
                <a:lnTo>
                  <a:pt x="32093" y="50764"/>
                </a:lnTo>
                <a:cubicBezTo>
                  <a:pt x="31865" y="51426"/>
                  <a:pt x="31591" y="52065"/>
                  <a:pt x="31226" y="52682"/>
                </a:cubicBezTo>
                <a:cubicBezTo>
                  <a:pt x="33212" y="52362"/>
                  <a:pt x="34969" y="50970"/>
                  <a:pt x="35745" y="49121"/>
                </a:cubicBezTo>
                <a:lnTo>
                  <a:pt x="35745" y="49121"/>
                </a:lnTo>
                <a:cubicBezTo>
                  <a:pt x="36019" y="49714"/>
                  <a:pt x="35517" y="50376"/>
                  <a:pt x="35015" y="50764"/>
                </a:cubicBezTo>
                <a:cubicBezTo>
                  <a:pt x="34513" y="51175"/>
                  <a:pt x="33896" y="51632"/>
                  <a:pt x="33874" y="52293"/>
                </a:cubicBezTo>
                <a:cubicBezTo>
                  <a:pt x="34787" y="51335"/>
                  <a:pt x="35928" y="50582"/>
                  <a:pt x="37138" y="50102"/>
                </a:cubicBezTo>
                <a:lnTo>
                  <a:pt x="37138" y="50102"/>
                </a:lnTo>
                <a:cubicBezTo>
                  <a:pt x="36065" y="51015"/>
                  <a:pt x="35449" y="52430"/>
                  <a:pt x="35494" y="53846"/>
                </a:cubicBezTo>
                <a:cubicBezTo>
                  <a:pt x="36225" y="52978"/>
                  <a:pt x="37229" y="52385"/>
                  <a:pt x="38073" y="51632"/>
                </a:cubicBezTo>
                <a:cubicBezTo>
                  <a:pt x="38918" y="50878"/>
                  <a:pt x="39603" y="49783"/>
                  <a:pt x="39397" y="48664"/>
                </a:cubicBezTo>
                <a:lnTo>
                  <a:pt x="39397" y="48664"/>
                </a:lnTo>
                <a:cubicBezTo>
                  <a:pt x="39763" y="49554"/>
                  <a:pt x="39489" y="50650"/>
                  <a:pt x="38758" y="51266"/>
                </a:cubicBezTo>
                <a:cubicBezTo>
                  <a:pt x="39192" y="50970"/>
                  <a:pt x="39603" y="50673"/>
                  <a:pt x="40036" y="50376"/>
                </a:cubicBezTo>
                <a:lnTo>
                  <a:pt x="40036" y="50376"/>
                </a:lnTo>
                <a:cubicBezTo>
                  <a:pt x="40128" y="50924"/>
                  <a:pt x="40036" y="51517"/>
                  <a:pt x="39763" y="51997"/>
                </a:cubicBezTo>
                <a:cubicBezTo>
                  <a:pt x="39991" y="51746"/>
                  <a:pt x="40219" y="51472"/>
                  <a:pt x="40425" y="51221"/>
                </a:cubicBezTo>
                <a:lnTo>
                  <a:pt x="40425" y="51221"/>
                </a:lnTo>
                <a:cubicBezTo>
                  <a:pt x="40379" y="52020"/>
                  <a:pt x="40995" y="52796"/>
                  <a:pt x="41771" y="52978"/>
                </a:cubicBezTo>
                <a:cubicBezTo>
                  <a:pt x="41543" y="51198"/>
                  <a:pt x="41611" y="49395"/>
                  <a:pt x="41999" y="47660"/>
                </a:cubicBezTo>
                <a:cubicBezTo>
                  <a:pt x="42753" y="48139"/>
                  <a:pt x="42776" y="49235"/>
                  <a:pt x="42798" y="50125"/>
                </a:cubicBezTo>
                <a:cubicBezTo>
                  <a:pt x="42821" y="51038"/>
                  <a:pt x="43049" y="52157"/>
                  <a:pt x="43917" y="52408"/>
                </a:cubicBezTo>
                <a:cubicBezTo>
                  <a:pt x="43825" y="51380"/>
                  <a:pt x="43711" y="50353"/>
                  <a:pt x="43597" y="49326"/>
                </a:cubicBezTo>
                <a:lnTo>
                  <a:pt x="43597" y="49326"/>
                </a:lnTo>
                <a:cubicBezTo>
                  <a:pt x="44008" y="49509"/>
                  <a:pt x="44419" y="49691"/>
                  <a:pt x="44830" y="49874"/>
                </a:cubicBezTo>
                <a:cubicBezTo>
                  <a:pt x="44807" y="49281"/>
                  <a:pt x="44784" y="48710"/>
                  <a:pt x="44784" y="48116"/>
                </a:cubicBezTo>
                <a:lnTo>
                  <a:pt x="44784" y="48116"/>
                </a:lnTo>
                <a:cubicBezTo>
                  <a:pt x="45218" y="48482"/>
                  <a:pt x="45743" y="48756"/>
                  <a:pt x="46291" y="48938"/>
                </a:cubicBezTo>
                <a:cubicBezTo>
                  <a:pt x="45971" y="47957"/>
                  <a:pt x="45537" y="46930"/>
                  <a:pt x="45400" y="45925"/>
                </a:cubicBezTo>
                <a:cubicBezTo>
                  <a:pt x="45309" y="45219"/>
                  <a:pt x="45787" y="43512"/>
                  <a:pt x="45448" y="42961"/>
                </a:cubicBezTo>
                <a:lnTo>
                  <a:pt x="45448" y="42961"/>
                </a:lnTo>
                <a:cubicBezTo>
                  <a:pt x="46154" y="44102"/>
                  <a:pt x="46610" y="45379"/>
                  <a:pt x="46816" y="46724"/>
                </a:cubicBezTo>
                <a:cubicBezTo>
                  <a:pt x="46884" y="47249"/>
                  <a:pt x="46998" y="47911"/>
                  <a:pt x="47500" y="48116"/>
                </a:cubicBezTo>
                <a:cubicBezTo>
                  <a:pt x="47089" y="47112"/>
                  <a:pt x="47614" y="45971"/>
                  <a:pt x="47706" y="44898"/>
                </a:cubicBezTo>
                <a:cubicBezTo>
                  <a:pt x="47843" y="43620"/>
                  <a:pt x="47341" y="42319"/>
                  <a:pt x="46405" y="41451"/>
                </a:cubicBezTo>
                <a:lnTo>
                  <a:pt x="46405" y="41451"/>
                </a:lnTo>
                <a:cubicBezTo>
                  <a:pt x="47135" y="41794"/>
                  <a:pt x="47911" y="42136"/>
                  <a:pt x="48413" y="42775"/>
                </a:cubicBezTo>
                <a:cubicBezTo>
                  <a:pt x="48824" y="43300"/>
                  <a:pt x="49030" y="43962"/>
                  <a:pt x="49418" y="44487"/>
                </a:cubicBezTo>
                <a:cubicBezTo>
                  <a:pt x="49728" y="44884"/>
                  <a:pt x="50222" y="45216"/>
                  <a:pt x="50700" y="45216"/>
                </a:cubicBezTo>
                <a:cubicBezTo>
                  <a:pt x="50855" y="45216"/>
                  <a:pt x="51008" y="45181"/>
                  <a:pt x="51152" y="45104"/>
                </a:cubicBezTo>
                <a:cubicBezTo>
                  <a:pt x="50125" y="44054"/>
                  <a:pt x="49463" y="42684"/>
                  <a:pt x="49258" y="41246"/>
                </a:cubicBezTo>
                <a:lnTo>
                  <a:pt x="49258" y="41246"/>
                </a:lnTo>
                <a:cubicBezTo>
                  <a:pt x="49737" y="41703"/>
                  <a:pt x="50331" y="41999"/>
                  <a:pt x="50993" y="42136"/>
                </a:cubicBezTo>
                <a:cubicBezTo>
                  <a:pt x="50571" y="40909"/>
                  <a:pt x="49664" y="39887"/>
                  <a:pt x="48532" y="39307"/>
                </a:cubicBezTo>
                <a:lnTo>
                  <a:pt x="48532" y="39307"/>
                </a:lnTo>
                <a:cubicBezTo>
                  <a:pt x="48851" y="39395"/>
                  <a:pt x="49180" y="39443"/>
                  <a:pt x="49509" y="39443"/>
                </a:cubicBezTo>
                <a:cubicBezTo>
                  <a:pt x="49121" y="38872"/>
                  <a:pt x="48756" y="38302"/>
                  <a:pt x="48368" y="37754"/>
                </a:cubicBezTo>
                <a:cubicBezTo>
                  <a:pt x="48467" y="37734"/>
                  <a:pt x="48567" y="37724"/>
                  <a:pt x="48668" y="37724"/>
                </a:cubicBezTo>
                <a:cubicBezTo>
                  <a:pt x="49146" y="37724"/>
                  <a:pt x="49626" y="37939"/>
                  <a:pt x="49965" y="38279"/>
                </a:cubicBezTo>
                <a:cubicBezTo>
                  <a:pt x="49486" y="37252"/>
                  <a:pt x="49714" y="35928"/>
                  <a:pt x="50536" y="35152"/>
                </a:cubicBezTo>
                <a:lnTo>
                  <a:pt x="50536" y="35152"/>
                </a:lnTo>
                <a:cubicBezTo>
                  <a:pt x="50354" y="35882"/>
                  <a:pt x="50468" y="36704"/>
                  <a:pt x="50856" y="37366"/>
                </a:cubicBezTo>
                <a:cubicBezTo>
                  <a:pt x="51052" y="36820"/>
                  <a:pt x="51394" y="36129"/>
                  <a:pt x="51963" y="36129"/>
                </a:cubicBezTo>
                <a:cubicBezTo>
                  <a:pt x="51989" y="36129"/>
                  <a:pt x="52015" y="36130"/>
                  <a:pt x="52043" y="36133"/>
                </a:cubicBezTo>
                <a:cubicBezTo>
                  <a:pt x="51403" y="36864"/>
                  <a:pt x="51221" y="37936"/>
                  <a:pt x="51540" y="38827"/>
                </a:cubicBezTo>
                <a:cubicBezTo>
                  <a:pt x="51883" y="39717"/>
                  <a:pt x="52750" y="40402"/>
                  <a:pt x="53709" y="40516"/>
                </a:cubicBezTo>
                <a:cubicBezTo>
                  <a:pt x="53093" y="39762"/>
                  <a:pt x="52819" y="38735"/>
                  <a:pt x="52978" y="37777"/>
                </a:cubicBezTo>
                <a:lnTo>
                  <a:pt x="52978" y="37777"/>
                </a:lnTo>
                <a:cubicBezTo>
                  <a:pt x="53522" y="37897"/>
                  <a:pt x="53852" y="38763"/>
                  <a:pt x="54298" y="38763"/>
                </a:cubicBezTo>
                <a:cubicBezTo>
                  <a:pt x="54358" y="38763"/>
                  <a:pt x="54420" y="38748"/>
                  <a:pt x="54485" y="38712"/>
                </a:cubicBezTo>
                <a:cubicBezTo>
                  <a:pt x="54599" y="38644"/>
                  <a:pt x="54667" y="38507"/>
                  <a:pt x="54713" y="38393"/>
                </a:cubicBezTo>
                <a:cubicBezTo>
                  <a:pt x="55101" y="37366"/>
                  <a:pt x="54279" y="36339"/>
                  <a:pt x="53618" y="35494"/>
                </a:cubicBezTo>
                <a:cubicBezTo>
                  <a:pt x="52933" y="34650"/>
                  <a:pt x="52385" y="33326"/>
                  <a:pt x="53161" y="32572"/>
                </a:cubicBezTo>
                <a:lnTo>
                  <a:pt x="53161" y="32572"/>
                </a:lnTo>
                <a:cubicBezTo>
                  <a:pt x="53549" y="33485"/>
                  <a:pt x="54348" y="34193"/>
                  <a:pt x="55284" y="34490"/>
                </a:cubicBezTo>
                <a:cubicBezTo>
                  <a:pt x="55452" y="34308"/>
                  <a:pt x="55705" y="34212"/>
                  <a:pt x="55960" y="34212"/>
                </a:cubicBezTo>
                <a:cubicBezTo>
                  <a:pt x="56121" y="34212"/>
                  <a:pt x="56284" y="34250"/>
                  <a:pt x="56425" y="34330"/>
                </a:cubicBezTo>
                <a:cubicBezTo>
                  <a:pt x="56199" y="33858"/>
                  <a:pt x="54573" y="30733"/>
                  <a:pt x="55802" y="30733"/>
                </a:cubicBezTo>
                <a:cubicBezTo>
                  <a:pt x="55941" y="30733"/>
                  <a:pt x="56116" y="30773"/>
                  <a:pt x="56334" y="30861"/>
                </a:cubicBezTo>
                <a:cubicBezTo>
                  <a:pt x="56379" y="30130"/>
                  <a:pt x="55969" y="29423"/>
                  <a:pt x="55444" y="28920"/>
                </a:cubicBezTo>
                <a:lnTo>
                  <a:pt x="55444" y="28920"/>
                </a:lnTo>
                <a:cubicBezTo>
                  <a:pt x="56585" y="29080"/>
                  <a:pt x="57680" y="29674"/>
                  <a:pt x="58456" y="30541"/>
                </a:cubicBezTo>
                <a:cubicBezTo>
                  <a:pt x="58890" y="31020"/>
                  <a:pt x="59233" y="31614"/>
                  <a:pt x="59301" y="32253"/>
                </a:cubicBezTo>
                <a:cubicBezTo>
                  <a:pt x="59415" y="33075"/>
                  <a:pt x="59096" y="33873"/>
                  <a:pt x="58867" y="34672"/>
                </a:cubicBezTo>
                <a:cubicBezTo>
                  <a:pt x="58662" y="35471"/>
                  <a:pt x="58525" y="36384"/>
                  <a:pt x="58959" y="37092"/>
                </a:cubicBezTo>
                <a:cubicBezTo>
                  <a:pt x="59073" y="36202"/>
                  <a:pt x="59529" y="35357"/>
                  <a:pt x="60191" y="34764"/>
                </a:cubicBezTo>
                <a:lnTo>
                  <a:pt x="60191" y="34764"/>
                </a:lnTo>
                <a:cubicBezTo>
                  <a:pt x="60374" y="35677"/>
                  <a:pt x="59986" y="36590"/>
                  <a:pt x="59803" y="37503"/>
                </a:cubicBezTo>
                <a:cubicBezTo>
                  <a:pt x="59621" y="38416"/>
                  <a:pt x="59712" y="39534"/>
                  <a:pt x="60511" y="40013"/>
                </a:cubicBezTo>
                <a:cubicBezTo>
                  <a:pt x="60556" y="38986"/>
                  <a:pt x="60785" y="37959"/>
                  <a:pt x="61150" y="37001"/>
                </a:cubicBezTo>
                <a:cubicBezTo>
                  <a:pt x="61332" y="37411"/>
                  <a:pt x="61561" y="37777"/>
                  <a:pt x="61835" y="38096"/>
                </a:cubicBezTo>
                <a:cubicBezTo>
                  <a:pt x="61919" y="38202"/>
                  <a:pt x="62043" y="38327"/>
                  <a:pt x="62187" y="38327"/>
                </a:cubicBezTo>
                <a:cubicBezTo>
                  <a:pt x="62199" y="38327"/>
                  <a:pt x="62211" y="38326"/>
                  <a:pt x="62223" y="38324"/>
                </a:cubicBezTo>
                <a:cubicBezTo>
                  <a:pt x="62337" y="38302"/>
                  <a:pt x="62428" y="38210"/>
                  <a:pt x="62497" y="38119"/>
                </a:cubicBezTo>
                <a:cubicBezTo>
                  <a:pt x="63935" y="36361"/>
                  <a:pt x="62679" y="34490"/>
                  <a:pt x="62245" y="32618"/>
                </a:cubicBezTo>
                <a:lnTo>
                  <a:pt x="62245" y="32618"/>
                </a:lnTo>
                <a:cubicBezTo>
                  <a:pt x="62839" y="33120"/>
                  <a:pt x="63615" y="33394"/>
                  <a:pt x="64391" y="33394"/>
                </a:cubicBezTo>
                <a:cubicBezTo>
                  <a:pt x="64414" y="31979"/>
                  <a:pt x="62337" y="31271"/>
                  <a:pt x="62268" y="29879"/>
                </a:cubicBezTo>
                <a:lnTo>
                  <a:pt x="62268" y="29879"/>
                </a:lnTo>
                <a:cubicBezTo>
                  <a:pt x="62620" y="30102"/>
                  <a:pt x="63026" y="30205"/>
                  <a:pt x="63435" y="30205"/>
                </a:cubicBezTo>
                <a:cubicBezTo>
                  <a:pt x="64407" y="30205"/>
                  <a:pt x="65400" y="29624"/>
                  <a:pt x="65738" y="28692"/>
                </a:cubicBezTo>
                <a:lnTo>
                  <a:pt x="65738" y="28692"/>
                </a:lnTo>
                <a:cubicBezTo>
                  <a:pt x="65553" y="28904"/>
                  <a:pt x="65276" y="28985"/>
                  <a:pt x="64991" y="28985"/>
                </a:cubicBezTo>
                <a:cubicBezTo>
                  <a:pt x="64784" y="28985"/>
                  <a:pt x="64574" y="28942"/>
                  <a:pt x="64391" y="28875"/>
                </a:cubicBezTo>
                <a:cubicBezTo>
                  <a:pt x="63935" y="28692"/>
                  <a:pt x="63547" y="28395"/>
                  <a:pt x="63090" y="28236"/>
                </a:cubicBezTo>
                <a:cubicBezTo>
                  <a:pt x="62770" y="28110"/>
                  <a:pt x="62434" y="28070"/>
                  <a:pt x="62091" y="28070"/>
                </a:cubicBezTo>
                <a:cubicBezTo>
                  <a:pt x="61749" y="28070"/>
                  <a:pt x="61401" y="28110"/>
                  <a:pt x="61059" y="28144"/>
                </a:cubicBezTo>
                <a:cubicBezTo>
                  <a:pt x="62428" y="27528"/>
                  <a:pt x="63820" y="26889"/>
                  <a:pt x="65213" y="26250"/>
                </a:cubicBezTo>
                <a:cubicBezTo>
                  <a:pt x="64824" y="26094"/>
                  <a:pt x="64406" y="26017"/>
                  <a:pt x="63989" y="26017"/>
                </a:cubicBezTo>
                <a:cubicBezTo>
                  <a:pt x="63428" y="26017"/>
                  <a:pt x="62867" y="26157"/>
                  <a:pt x="62382" y="26432"/>
                </a:cubicBezTo>
                <a:cubicBezTo>
                  <a:pt x="63022" y="25953"/>
                  <a:pt x="63661" y="25474"/>
                  <a:pt x="64300" y="24994"/>
                </a:cubicBezTo>
                <a:cubicBezTo>
                  <a:pt x="63737" y="24946"/>
                  <a:pt x="63174" y="24923"/>
                  <a:pt x="62612" y="24923"/>
                </a:cubicBezTo>
                <a:cubicBezTo>
                  <a:pt x="62124" y="24923"/>
                  <a:pt x="61637" y="24940"/>
                  <a:pt x="61150" y="24972"/>
                </a:cubicBezTo>
                <a:cubicBezTo>
                  <a:pt x="61880" y="24310"/>
                  <a:pt x="62793" y="23830"/>
                  <a:pt x="63752" y="23648"/>
                </a:cubicBezTo>
                <a:cubicBezTo>
                  <a:pt x="62200" y="23442"/>
                  <a:pt x="60374" y="23031"/>
                  <a:pt x="59758" y="21594"/>
                </a:cubicBezTo>
                <a:lnTo>
                  <a:pt x="59758" y="21594"/>
                </a:lnTo>
                <a:cubicBezTo>
                  <a:pt x="60216" y="21930"/>
                  <a:pt x="60785" y="22108"/>
                  <a:pt x="61353" y="22108"/>
                </a:cubicBezTo>
                <a:cubicBezTo>
                  <a:pt x="61747" y="22108"/>
                  <a:pt x="62141" y="22022"/>
                  <a:pt x="62497" y="21845"/>
                </a:cubicBezTo>
                <a:cubicBezTo>
                  <a:pt x="60876" y="21571"/>
                  <a:pt x="59415" y="20498"/>
                  <a:pt x="58639" y="19037"/>
                </a:cubicBezTo>
                <a:lnTo>
                  <a:pt x="58639" y="19037"/>
                </a:lnTo>
                <a:cubicBezTo>
                  <a:pt x="58882" y="19482"/>
                  <a:pt x="59668" y="19649"/>
                  <a:pt x="60387" y="19649"/>
                </a:cubicBezTo>
                <a:cubicBezTo>
                  <a:pt x="60885" y="19649"/>
                  <a:pt x="61350" y="19569"/>
                  <a:pt x="61584" y="19448"/>
                </a:cubicBezTo>
                <a:cubicBezTo>
                  <a:pt x="61196" y="18672"/>
                  <a:pt x="60625" y="17941"/>
                  <a:pt x="60146" y="17188"/>
                </a:cubicBezTo>
                <a:cubicBezTo>
                  <a:pt x="60488" y="17188"/>
                  <a:pt x="60853" y="17188"/>
                  <a:pt x="61218" y="17165"/>
                </a:cubicBezTo>
                <a:cubicBezTo>
                  <a:pt x="61332" y="17165"/>
                  <a:pt x="61447" y="17165"/>
                  <a:pt x="61561" y="17120"/>
                </a:cubicBezTo>
                <a:cubicBezTo>
                  <a:pt x="61835" y="17006"/>
                  <a:pt x="61880" y="16640"/>
                  <a:pt x="61766" y="16367"/>
                </a:cubicBezTo>
                <a:cubicBezTo>
                  <a:pt x="61652" y="16093"/>
                  <a:pt x="61401" y="15910"/>
                  <a:pt x="61173" y="15750"/>
                </a:cubicBezTo>
                <a:cubicBezTo>
                  <a:pt x="62086" y="15750"/>
                  <a:pt x="63022" y="15773"/>
                  <a:pt x="63935" y="15796"/>
                </a:cubicBezTo>
                <a:cubicBezTo>
                  <a:pt x="64049" y="15362"/>
                  <a:pt x="63706" y="14929"/>
                  <a:pt x="63318" y="14723"/>
                </a:cubicBezTo>
                <a:cubicBezTo>
                  <a:pt x="62930" y="14518"/>
                  <a:pt x="62474" y="14426"/>
                  <a:pt x="62131" y="14130"/>
                </a:cubicBezTo>
                <a:cubicBezTo>
                  <a:pt x="61766" y="13856"/>
                  <a:pt x="61606" y="13262"/>
                  <a:pt x="61949" y="12988"/>
                </a:cubicBezTo>
                <a:lnTo>
                  <a:pt x="61949" y="12988"/>
                </a:lnTo>
                <a:cubicBezTo>
                  <a:pt x="62474" y="13308"/>
                  <a:pt x="63090" y="13536"/>
                  <a:pt x="63706" y="13673"/>
                </a:cubicBezTo>
                <a:cubicBezTo>
                  <a:pt x="62862" y="12920"/>
                  <a:pt x="62337" y="11847"/>
                  <a:pt x="62268" y="10729"/>
                </a:cubicBezTo>
                <a:lnTo>
                  <a:pt x="62268" y="10729"/>
                </a:lnTo>
                <a:cubicBezTo>
                  <a:pt x="62953" y="10957"/>
                  <a:pt x="63410" y="11550"/>
                  <a:pt x="63980" y="11984"/>
                </a:cubicBezTo>
                <a:cubicBezTo>
                  <a:pt x="64334" y="12267"/>
                  <a:pt x="64793" y="12471"/>
                  <a:pt x="65221" y="12471"/>
                </a:cubicBezTo>
                <a:cubicBezTo>
                  <a:pt x="65484" y="12471"/>
                  <a:pt x="65735" y="12394"/>
                  <a:pt x="65943" y="12212"/>
                </a:cubicBezTo>
                <a:cubicBezTo>
                  <a:pt x="65920" y="12167"/>
                  <a:pt x="65893" y="12124"/>
                  <a:pt x="65861" y="12084"/>
                </a:cubicBezTo>
                <a:lnTo>
                  <a:pt x="65861" y="12084"/>
                </a:lnTo>
                <a:cubicBezTo>
                  <a:pt x="66229" y="12187"/>
                  <a:pt x="66612" y="12238"/>
                  <a:pt x="66994" y="12238"/>
                </a:cubicBezTo>
                <a:cubicBezTo>
                  <a:pt x="67706" y="12238"/>
                  <a:pt x="68416" y="12061"/>
                  <a:pt x="69025" y="11710"/>
                </a:cubicBezTo>
                <a:cubicBezTo>
                  <a:pt x="68340" y="11413"/>
                  <a:pt x="67838" y="10774"/>
                  <a:pt x="67678" y="10067"/>
                </a:cubicBezTo>
                <a:lnTo>
                  <a:pt x="67678" y="10067"/>
                </a:lnTo>
                <a:cubicBezTo>
                  <a:pt x="68117" y="10352"/>
                  <a:pt x="68642" y="10492"/>
                  <a:pt x="69170" y="10492"/>
                </a:cubicBezTo>
                <a:cubicBezTo>
                  <a:pt x="69824" y="10492"/>
                  <a:pt x="70483" y="10278"/>
                  <a:pt x="70988" y="9861"/>
                </a:cubicBezTo>
                <a:cubicBezTo>
                  <a:pt x="70645" y="9838"/>
                  <a:pt x="70326" y="9702"/>
                  <a:pt x="70097" y="9473"/>
                </a:cubicBezTo>
                <a:lnTo>
                  <a:pt x="70097" y="9473"/>
                </a:lnTo>
                <a:cubicBezTo>
                  <a:pt x="70198" y="9566"/>
                  <a:pt x="70305" y="9607"/>
                  <a:pt x="70415" y="9607"/>
                </a:cubicBezTo>
                <a:cubicBezTo>
                  <a:pt x="71200" y="9607"/>
                  <a:pt x="72150" y="7518"/>
                  <a:pt x="72311" y="7214"/>
                </a:cubicBezTo>
                <a:lnTo>
                  <a:pt x="72311" y="7214"/>
                </a:lnTo>
                <a:cubicBezTo>
                  <a:pt x="72255" y="7335"/>
                  <a:pt x="74937" y="8903"/>
                  <a:pt x="75279" y="8903"/>
                </a:cubicBezTo>
                <a:cubicBezTo>
                  <a:pt x="75298" y="8904"/>
                  <a:pt x="75318" y="8904"/>
                  <a:pt x="75337" y="8904"/>
                </a:cubicBezTo>
                <a:cubicBezTo>
                  <a:pt x="76270" y="8904"/>
                  <a:pt x="77575" y="7863"/>
                  <a:pt x="78200" y="7259"/>
                </a:cubicBezTo>
                <a:lnTo>
                  <a:pt x="78200" y="7259"/>
                </a:lnTo>
                <a:cubicBezTo>
                  <a:pt x="78337" y="7967"/>
                  <a:pt x="77926" y="8720"/>
                  <a:pt x="77265" y="9017"/>
                </a:cubicBezTo>
                <a:cubicBezTo>
                  <a:pt x="77972" y="9062"/>
                  <a:pt x="78634" y="9496"/>
                  <a:pt x="78976" y="10112"/>
                </a:cubicBezTo>
                <a:cubicBezTo>
                  <a:pt x="78859" y="10198"/>
                  <a:pt x="78728" y="10228"/>
                  <a:pt x="78588" y="10228"/>
                </a:cubicBezTo>
                <a:cubicBezTo>
                  <a:pt x="78244" y="10228"/>
                  <a:pt x="77851" y="10042"/>
                  <a:pt x="77498" y="10042"/>
                </a:cubicBezTo>
                <a:cubicBezTo>
                  <a:pt x="77385" y="10042"/>
                  <a:pt x="77275" y="10061"/>
                  <a:pt x="77173" y="10112"/>
                </a:cubicBezTo>
                <a:cubicBezTo>
                  <a:pt x="76968" y="10227"/>
                  <a:pt x="76854" y="10432"/>
                  <a:pt x="76671" y="10569"/>
                </a:cubicBezTo>
                <a:cubicBezTo>
                  <a:pt x="76403" y="10825"/>
                  <a:pt x="76084" y="10914"/>
                  <a:pt x="75737" y="10914"/>
                </a:cubicBezTo>
                <a:cubicBezTo>
                  <a:pt x="74974" y="10914"/>
                  <a:pt x="74071" y="10489"/>
                  <a:pt x="73248" y="10489"/>
                </a:cubicBezTo>
                <a:cubicBezTo>
                  <a:pt x="73011" y="10489"/>
                  <a:pt x="72781" y="10524"/>
                  <a:pt x="72563" y="10615"/>
                </a:cubicBezTo>
                <a:cubicBezTo>
                  <a:pt x="73202" y="10774"/>
                  <a:pt x="73612" y="11368"/>
                  <a:pt x="74069" y="11847"/>
                </a:cubicBezTo>
                <a:cubicBezTo>
                  <a:pt x="74430" y="12226"/>
                  <a:pt x="74919" y="12562"/>
                  <a:pt x="75413" y="12562"/>
                </a:cubicBezTo>
                <a:cubicBezTo>
                  <a:pt x="75544" y="12562"/>
                  <a:pt x="75675" y="12539"/>
                  <a:pt x="75804" y="12486"/>
                </a:cubicBezTo>
                <a:lnTo>
                  <a:pt x="75804" y="12486"/>
                </a:lnTo>
                <a:cubicBezTo>
                  <a:pt x="75433" y="12662"/>
                  <a:pt x="75021" y="12748"/>
                  <a:pt x="74607" y="12748"/>
                </a:cubicBezTo>
                <a:cubicBezTo>
                  <a:pt x="74002" y="12748"/>
                  <a:pt x="73393" y="12565"/>
                  <a:pt x="72905" y="12212"/>
                </a:cubicBezTo>
                <a:lnTo>
                  <a:pt x="72905" y="12212"/>
                </a:lnTo>
                <a:cubicBezTo>
                  <a:pt x="73019" y="12623"/>
                  <a:pt x="73133" y="13034"/>
                  <a:pt x="73224" y="13445"/>
                </a:cubicBezTo>
                <a:cubicBezTo>
                  <a:pt x="72878" y="13284"/>
                  <a:pt x="72492" y="13204"/>
                  <a:pt x="72105" y="13204"/>
                </a:cubicBezTo>
                <a:cubicBezTo>
                  <a:pt x="71778" y="13204"/>
                  <a:pt x="71451" y="13261"/>
                  <a:pt x="71147" y="13376"/>
                </a:cubicBezTo>
                <a:cubicBezTo>
                  <a:pt x="71650" y="14016"/>
                  <a:pt x="72471" y="14404"/>
                  <a:pt x="73293" y="14449"/>
                </a:cubicBezTo>
                <a:cubicBezTo>
                  <a:pt x="72699" y="14723"/>
                  <a:pt x="71992" y="15180"/>
                  <a:pt x="72083" y="15842"/>
                </a:cubicBezTo>
                <a:cubicBezTo>
                  <a:pt x="71170" y="15613"/>
                  <a:pt x="70234" y="15385"/>
                  <a:pt x="69299" y="15134"/>
                </a:cubicBezTo>
                <a:lnTo>
                  <a:pt x="69299" y="15134"/>
                </a:lnTo>
                <a:cubicBezTo>
                  <a:pt x="69687" y="15476"/>
                  <a:pt x="70075" y="15796"/>
                  <a:pt x="70463" y="16138"/>
                </a:cubicBezTo>
                <a:cubicBezTo>
                  <a:pt x="68865" y="16481"/>
                  <a:pt x="67267" y="16800"/>
                  <a:pt x="65669" y="17143"/>
                </a:cubicBezTo>
                <a:lnTo>
                  <a:pt x="67016" y="17736"/>
                </a:lnTo>
                <a:cubicBezTo>
                  <a:pt x="66034" y="18352"/>
                  <a:pt x="65099" y="19037"/>
                  <a:pt x="64231" y="19813"/>
                </a:cubicBezTo>
                <a:cubicBezTo>
                  <a:pt x="64688" y="19745"/>
                  <a:pt x="65121" y="19676"/>
                  <a:pt x="65578" y="19608"/>
                </a:cubicBezTo>
                <a:lnTo>
                  <a:pt x="65578" y="19608"/>
                </a:lnTo>
                <a:cubicBezTo>
                  <a:pt x="65099" y="19904"/>
                  <a:pt x="64619" y="20201"/>
                  <a:pt x="64140" y="20498"/>
                </a:cubicBezTo>
                <a:cubicBezTo>
                  <a:pt x="64242" y="20507"/>
                  <a:pt x="64344" y="20511"/>
                  <a:pt x="64446" y="20511"/>
                </a:cubicBezTo>
                <a:cubicBezTo>
                  <a:pt x="65671" y="20511"/>
                  <a:pt x="66891" y="19889"/>
                  <a:pt x="67587" y="18877"/>
                </a:cubicBezTo>
                <a:lnTo>
                  <a:pt x="67587" y="18877"/>
                </a:lnTo>
                <a:cubicBezTo>
                  <a:pt x="67040" y="19766"/>
                  <a:pt x="66379" y="20586"/>
                  <a:pt x="65628" y="21293"/>
                </a:cubicBezTo>
                <a:lnTo>
                  <a:pt x="65628" y="21293"/>
                </a:lnTo>
                <a:cubicBezTo>
                  <a:pt x="66043" y="20905"/>
                  <a:pt x="67269" y="20314"/>
                  <a:pt x="67815" y="19950"/>
                </a:cubicBezTo>
                <a:cubicBezTo>
                  <a:pt x="68458" y="19552"/>
                  <a:pt x="69174" y="19297"/>
                  <a:pt x="69906" y="19297"/>
                </a:cubicBezTo>
                <a:cubicBezTo>
                  <a:pt x="70265" y="19297"/>
                  <a:pt x="70627" y="19358"/>
                  <a:pt x="70988" y="19494"/>
                </a:cubicBezTo>
                <a:cubicBezTo>
                  <a:pt x="70280" y="19585"/>
                  <a:pt x="69618" y="19973"/>
                  <a:pt x="69253" y="20566"/>
                </a:cubicBezTo>
                <a:cubicBezTo>
                  <a:pt x="69047" y="20863"/>
                  <a:pt x="68933" y="21205"/>
                  <a:pt x="68728" y="21479"/>
                </a:cubicBezTo>
                <a:cubicBezTo>
                  <a:pt x="68557" y="21711"/>
                  <a:pt x="68309" y="21851"/>
                  <a:pt x="68035" y="21932"/>
                </a:cubicBezTo>
                <a:lnTo>
                  <a:pt x="68035" y="21932"/>
                </a:lnTo>
                <a:cubicBezTo>
                  <a:pt x="68800" y="22006"/>
                  <a:pt x="69836" y="22380"/>
                  <a:pt x="70523" y="22380"/>
                </a:cubicBezTo>
                <a:cubicBezTo>
                  <a:pt x="70841" y="22380"/>
                  <a:pt x="71085" y="22300"/>
                  <a:pt x="71193" y="22073"/>
                </a:cubicBezTo>
                <a:lnTo>
                  <a:pt x="71193" y="22073"/>
                </a:lnTo>
                <a:cubicBezTo>
                  <a:pt x="70440" y="23693"/>
                  <a:pt x="67632" y="22484"/>
                  <a:pt x="66331" y="23716"/>
                </a:cubicBezTo>
                <a:cubicBezTo>
                  <a:pt x="67518" y="23762"/>
                  <a:pt x="68682" y="23922"/>
                  <a:pt x="69846" y="24196"/>
                </a:cubicBezTo>
                <a:cubicBezTo>
                  <a:pt x="69162" y="24606"/>
                  <a:pt x="68408" y="24949"/>
                  <a:pt x="67632" y="25177"/>
                </a:cubicBezTo>
                <a:cubicBezTo>
                  <a:pt x="68180" y="25382"/>
                  <a:pt x="68751" y="25611"/>
                  <a:pt x="69299" y="25839"/>
                </a:cubicBezTo>
                <a:cubicBezTo>
                  <a:pt x="68294" y="26181"/>
                  <a:pt x="67290" y="26524"/>
                  <a:pt x="66286" y="26866"/>
                </a:cubicBezTo>
                <a:cubicBezTo>
                  <a:pt x="66917" y="27355"/>
                  <a:pt x="67694" y="27608"/>
                  <a:pt x="68487" y="27608"/>
                </a:cubicBezTo>
                <a:cubicBezTo>
                  <a:pt x="68582" y="27608"/>
                  <a:pt x="68678" y="27604"/>
                  <a:pt x="68774" y="27597"/>
                </a:cubicBezTo>
                <a:lnTo>
                  <a:pt x="68774" y="27597"/>
                </a:lnTo>
                <a:cubicBezTo>
                  <a:pt x="67952" y="28007"/>
                  <a:pt x="66856" y="27985"/>
                  <a:pt x="66080" y="28441"/>
                </a:cubicBezTo>
                <a:cubicBezTo>
                  <a:pt x="65715" y="28669"/>
                  <a:pt x="65624" y="29308"/>
                  <a:pt x="66012" y="29445"/>
                </a:cubicBezTo>
                <a:cubicBezTo>
                  <a:pt x="66070" y="29471"/>
                  <a:pt x="66129" y="29480"/>
                  <a:pt x="66187" y="29480"/>
                </a:cubicBezTo>
                <a:cubicBezTo>
                  <a:pt x="66286" y="29480"/>
                  <a:pt x="66382" y="29451"/>
                  <a:pt x="66468" y="29423"/>
                </a:cubicBezTo>
                <a:cubicBezTo>
                  <a:pt x="67084" y="29263"/>
                  <a:pt x="67701" y="29103"/>
                  <a:pt x="68317" y="28943"/>
                </a:cubicBezTo>
                <a:lnTo>
                  <a:pt x="68317" y="28943"/>
                </a:lnTo>
                <a:cubicBezTo>
                  <a:pt x="67792" y="29582"/>
                  <a:pt x="67267" y="30221"/>
                  <a:pt x="66742" y="30861"/>
                </a:cubicBezTo>
                <a:cubicBezTo>
                  <a:pt x="66768" y="30861"/>
                  <a:pt x="66793" y="30862"/>
                  <a:pt x="66818" y="30862"/>
                </a:cubicBezTo>
                <a:cubicBezTo>
                  <a:pt x="67502" y="30862"/>
                  <a:pt x="68198" y="30569"/>
                  <a:pt x="68682" y="30085"/>
                </a:cubicBezTo>
                <a:lnTo>
                  <a:pt x="68682" y="30085"/>
                </a:lnTo>
                <a:cubicBezTo>
                  <a:pt x="69070" y="30701"/>
                  <a:pt x="68454" y="31477"/>
                  <a:pt x="67815" y="31865"/>
                </a:cubicBezTo>
                <a:cubicBezTo>
                  <a:pt x="67176" y="32230"/>
                  <a:pt x="66400" y="32572"/>
                  <a:pt x="66217" y="33280"/>
                </a:cubicBezTo>
                <a:cubicBezTo>
                  <a:pt x="66295" y="33268"/>
                  <a:pt x="66374" y="33261"/>
                  <a:pt x="66454" y="33261"/>
                </a:cubicBezTo>
                <a:cubicBezTo>
                  <a:pt x="66952" y="33261"/>
                  <a:pt x="67457" y="33502"/>
                  <a:pt x="67792" y="33896"/>
                </a:cubicBezTo>
                <a:cubicBezTo>
                  <a:pt x="66537" y="34718"/>
                  <a:pt x="65418" y="35745"/>
                  <a:pt x="64505" y="36932"/>
                </a:cubicBezTo>
                <a:cubicBezTo>
                  <a:pt x="65081" y="36798"/>
                  <a:pt x="65608" y="36567"/>
                  <a:pt x="66073" y="36225"/>
                </a:cubicBezTo>
                <a:lnTo>
                  <a:pt x="66073" y="36225"/>
                </a:lnTo>
                <a:cubicBezTo>
                  <a:pt x="65194" y="36990"/>
                  <a:pt x="64636" y="38138"/>
                  <a:pt x="64574" y="39306"/>
                </a:cubicBezTo>
                <a:cubicBezTo>
                  <a:pt x="65692" y="38347"/>
                  <a:pt x="66719" y="37320"/>
                  <a:pt x="67655" y="36179"/>
                </a:cubicBezTo>
                <a:lnTo>
                  <a:pt x="67655" y="36179"/>
                </a:lnTo>
                <a:cubicBezTo>
                  <a:pt x="67701" y="37115"/>
                  <a:pt x="67267" y="38028"/>
                  <a:pt x="66537" y="38598"/>
                </a:cubicBezTo>
                <a:cubicBezTo>
                  <a:pt x="67838" y="38165"/>
                  <a:pt x="68933" y="37138"/>
                  <a:pt x="69458" y="35859"/>
                </a:cubicBezTo>
                <a:lnTo>
                  <a:pt x="69458" y="35859"/>
                </a:lnTo>
                <a:cubicBezTo>
                  <a:pt x="70006" y="37046"/>
                  <a:pt x="69755" y="38575"/>
                  <a:pt x="68842" y="39557"/>
                </a:cubicBezTo>
                <a:cubicBezTo>
                  <a:pt x="68659" y="39762"/>
                  <a:pt x="68408" y="39991"/>
                  <a:pt x="68408" y="40265"/>
                </a:cubicBezTo>
                <a:cubicBezTo>
                  <a:pt x="68408" y="40470"/>
                  <a:pt x="68545" y="40630"/>
                  <a:pt x="68591" y="40812"/>
                </a:cubicBezTo>
                <a:cubicBezTo>
                  <a:pt x="68842" y="41634"/>
                  <a:pt x="67838" y="42273"/>
                  <a:pt x="66993" y="42319"/>
                </a:cubicBezTo>
                <a:cubicBezTo>
                  <a:pt x="66876" y="42325"/>
                  <a:pt x="66758" y="42327"/>
                  <a:pt x="66639" y="42327"/>
                </a:cubicBezTo>
                <a:cubicBezTo>
                  <a:pt x="66446" y="42327"/>
                  <a:pt x="66250" y="42322"/>
                  <a:pt x="66057" y="42322"/>
                </a:cubicBezTo>
                <a:cubicBezTo>
                  <a:pt x="65504" y="42322"/>
                  <a:pt x="64965" y="42364"/>
                  <a:pt x="64528" y="42684"/>
                </a:cubicBezTo>
                <a:cubicBezTo>
                  <a:pt x="64557" y="42683"/>
                  <a:pt x="64586" y="42683"/>
                  <a:pt x="64615" y="42683"/>
                </a:cubicBezTo>
                <a:cubicBezTo>
                  <a:pt x="65568" y="42683"/>
                  <a:pt x="66535" y="43047"/>
                  <a:pt x="67221" y="43734"/>
                </a:cubicBezTo>
                <a:cubicBezTo>
                  <a:pt x="66901" y="43607"/>
                  <a:pt x="66560" y="43547"/>
                  <a:pt x="66218" y="43547"/>
                </a:cubicBezTo>
                <a:cubicBezTo>
                  <a:pt x="65150" y="43547"/>
                  <a:pt x="64076" y="44135"/>
                  <a:pt x="63592" y="45104"/>
                </a:cubicBezTo>
                <a:cubicBezTo>
                  <a:pt x="64009" y="45296"/>
                  <a:pt x="64458" y="45381"/>
                  <a:pt x="64911" y="45381"/>
                </a:cubicBezTo>
                <a:cubicBezTo>
                  <a:pt x="65748" y="45381"/>
                  <a:pt x="66602" y="45091"/>
                  <a:pt x="67313" y="44647"/>
                </a:cubicBezTo>
                <a:cubicBezTo>
                  <a:pt x="68431" y="43962"/>
                  <a:pt x="69276" y="42935"/>
                  <a:pt x="70097" y="41931"/>
                </a:cubicBezTo>
                <a:lnTo>
                  <a:pt x="70097" y="41931"/>
                </a:lnTo>
                <a:cubicBezTo>
                  <a:pt x="70029" y="42524"/>
                  <a:pt x="69732" y="43072"/>
                  <a:pt x="69276" y="43460"/>
                </a:cubicBezTo>
                <a:cubicBezTo>
                  <a:pt x="69371" y="43454"/>
                  <a:pt x="69467" y="43450"/>
                  <a:pt x="69562" y="43450"/>
                </a:cubicBezTo>
                <a:cubicBezTo>
                  <a:pt x="70127" y="43450"/>
                  <a:pt x="70685" y="43565"/>
                  <a:pt x="71193" y="43780"/>
                </a:cubicBezTo>
                <a:lnTo>
                  <a:pt x="69481" y="44967"/>
                </a:lnTo>
                <a:cubicBezTo>
                  <a:pt x="69618" y="45286"/>
                  <a:pt x="70006" y="45400"/>
                  <a:pt x="70303" y="45583"/>
                </a:cubicBezTo>
                <a:cubicBezTo>
                  <a:pt x="70600" y="45765"/>
                  <a:pt x="70873" y="46153"/>
                  <a:pt x="70668" y="46427"/>
                </a:cubicBezTo>
                <a:cubicBezTo>
                  <a:pt x="70554" y="46587"/>
                  <a:pt x="70348" y="46610"/>
                  <a:pt x="70143" y="46656"/>
                </a:cubicBezTo>
                <a:cubicBezTo>
                  <a:pt x="69504" y="46747"/>
                  <a:pt x="68865" y="46838"/>
                  <a:pt x="68226" y="46930"/>
                </a:cubicBezTo>
                <a:cubicBezTo>
                  <a:pt x="68568" y="47249"/>
                  <a:pt x="68933" y="47569"/>
                  <a:pt x="69299" y="47888"/>
                </a:cubicBezTo>
                <a:cubicBezTo>
                  <a:pt x="68511" y="47626"/>
                  <a:pt x="67689" y="47494"/>
                  <a:pt x="66870" y="47494"/>
                </a:cubicBezTo>
                <a:cubicBezTo>
                  <a:pt x="66052" y="47494"/>
                  <a:pt x="65236" y="47626"/>
                  <a:pt x="64460" y="47888"/>
                </a:cubicBezTo>
                <a:cubicBezTo>
                  <a:pt x="65121" y="47957"/>
                  <a:pt x="65761" y="48276"/>
                  <a:pt x="66240" y="48756"/>
                </a:cubicBezTo>
                <a:cubicBezTo>
                  <a:pt x="65230" y="49384"/>
                  <a:pt x="64419" y="50034"/>
                  <a:pt x="63199" y="50034"/>
                </a:cubicBezTo>
                <a:cubicBezTo>
                  <a:pt x="63180" y="50034"/>
                  <a:pt x="63162" y="50034"/>
                  <a:pt x="63144" y="50034"/>
                </a:cubicBezTo>
                <a:lnTo>
                  <a:pt x="63144" y="50034"/>
                </a:lnTo>
                <a:cubicBezTo>
                  <a:pt x="63537" y="50047"/>
                  <a:pt x="64098" y="51021"/>
                  <a:pt x="64943" y="51021"/>
                </a:cubicBezTo>
                <a:cubicBezTo>
                  <a:pt x="64979" y="51021"/>
                  <a:pt x="65016" y="51019"/>
                  <a:pt x="65053" y="51015"/>
                </a:cubicBezTo>
                <a:cubicBezTo>
                  <a:pt x="65738" y="50947"/>
                  <a:pt x="66605" y="50353"/>
                  <a:pt x="67313" y="50171"/>
                </a:cubicBezTo>
                <a:lnTo>
                  <a:pt x="67313" y="50171"/>
                </a:lnTo>
                <a:cubicBezTo>
                  <a:pt x="66856" y="50559"/>
                  <a:pt x="66308" y="50901"/>
                  <a:pt x="65715" y="51107"/>
                </a:cubicBezTo>
                <a:cubicBezTo>
                  <a:pt x="66103" y="51175"/>
                  <a:pt x="66491" y="51221"/>
                  <a:pt x="66879" y="51289"/>
                </a:cubicBezTo>
                <a:cubicBezTo>
                  <a:pt x="66377" y="51426"/>
                  <a:pt x="65898" y="51540"/>
                  <a:pt x="65395" y="51677"/>
                </a:cubicBezTo>
                <a:cubicBezTo>
                  <a:pt x="65733" y="51786"/>
                  <a:pt x="66089" y="51843"/>
                  <a:pt x="66444" y="51843"/>
                </a:cubicBezTo>
                <a:cubicBezTo>
                  <a:pt x="66762" y="51843"/>
                  <a:pt x="67079" y="51797"/>
                  <a:pt x="67381" y="51700"/>
                </a:cubicBezTo>
                <a:lnTo>
                  <a:pt x="67381" y="51700"/>
                </a:lnTo>
                <a:cubicBezTo>
                  <a:pt x="66833" y="52088"/>
                  <a:pt x="66286" y="52453"/>
                  <a:pt x="65738" y="52841"/>
                </a:cubicBezTo>
                <a:cubicBezTo>
                  <a:pt x="65327" y="53115"/>
                  <a:pt x="64939" y="53709"/>
                  <a:pt x="65327" y="53983"/>
                </a:cubicBezTo>
                <a:cubicBezTo>
                  <a:pt x="66240" y="53640"/>
                  <a:pt x="67153" y="53298"/>
                  <a:pt x="68043" y="52933"/>
                </a:cubicBezTo>
                <a:lnTo>
                  <a:pt x="68043" y="52933"/>
                </a:lnTo>
                <a:cubicBezTo>
                  <a:pt x="67838" y="53206"/>
                  <a:pt x="67655" y="53480"/>
                  <a:pt x="67450" y="53754"/>
                </a:cubicBezTo>
                <a:cubicBezTo>
                  <a:pt x="68020" y="53435"/>
                  <a:pt x="68614" y="53161"/>
                  <a:pt x="69230" y="52887"/>
                </a:cubicBezTo>
                <a:lnTo>
                  <a:pt x="69230" y="52887"/>
                </a:lnTo>
                <a:cubicBezTo>
                  <a:pt x="69230" y="53891"/>
                  <a:pt x="67952" y="54302"/>
                  <a:pt x="67039" y="54759"/>
                </a:cubicBezTo>
                <a:cubicBezTo>
                  <a:pt x="66080" y="55238"/>
                  <a:pt x="65304" y="56105"/>
                  <a:pt x="64939" y="57110"/>
                </a:cubicBezTo>
                <a:cubicBezTo>
                  <a:pt x="66103" y="56493"/>
                  <a:pt x="67267" y="55831"/>
                  <a:pt x="68386" y="55124"/>
                </a:cubicBezTo>
                <a:lnTo>
                  <a:pt x="68386" y="55124"/>
                </a:lnTo>
                <a:cubicBezTo>
                  <a:pt x="67883" y="55535"/>
                  <a:pt x="67861" y="56379"/>
                  <a:pt x="68340" y="56813"/>
                </a:cubicBezTo>
                <a:cubicBezTo>
                  <a:pt x="66719" y="58068"/>
                  <a:pt x="65236" y="59483"/>
                  <a:pt x="63912" y="61036"/>
                </a:cubicBezTo>
                <a:cubicBezTo>
                  <a:pt x="65236" y="60648"/>
                  <a:pt x="66491" y="59963"/>
                  <a:pt x="67541" y="59050"/>
                </a:cubicBezTo>
                <a:lnTo>
                  <a:pt x="67541" y="59050"/>
                </a:lnTo>
                <a:cubicBezTo>
                  <a:pt x="67290" y="59483"/>
                  <a:pt x="67016" y="59894"/>
                  <a:pt x="66765" y="60305"/>
                </a:cubicBezTo>
                <a:cubicBezTo>
                  <a:pt x="68386" y="59552"/>
                  <a:pt x="69664" y="58045"/>
                  <a:pt x="70143" y="56311"/>
                </a:cubicBezTo>
                <a:lnTo>
                  <a:pt x="70143" y="56311"/>
                </a:lnTo>
                <a:cubicBezTo>
                  <a:pt x="70600" y="57429"/>
                  <a:pt x="70189" y="58822"/>
                  <a:pt x="69207" y="59483"/>
                </a:cubicBezTo>
                <a:cubicBezTo>
                  <a:pt x="68819" y="59757"/>
                  <a:pt x="68294" y="59986"/>
                  <a:pt x="68226" y="60465"/>
                </a:cubicBezTo>
                <a:cubicBezTo>
                  <a:pt x="68431" y="60488"/>
                  <a:pt x="68637" y="60488"/>
                  <a:pt x="68865" y="60511"/>
                </a:cubicBezTo>
                <a:cubicBezTo>
                  <a:pt x="67906" y="60876"/>
                  <a:pt x="67016" y="61492"/>
                  <a:pt x="66331" y="62245"/>
                </a:cubicBezTo>
                <a:cubicBezTo>
                  <a:pt x="67107" y="62131"/>
                  <a:pt x="67906" y="62040"/>
                  <a:pt x="68682" y="61949"/>
                </a:cubicBezTo>
                <a:lnTo>
                  <a:pt x="68682" y="61949"/>
                </a:lnTo>
                <a:cubicBezTo>
                  <a:pt x="67655" y="62519"/>
                  <a:pt x="66788" y="63409"/>
                  <a:pt x="66240" y="64459"/>
                </a:cubicBezTo>
                <a:cubicBezTo>
                  <a:pt x="67404" y="64117"/>
                  <a:pt x="68431" y="63272"/>
                  <a:pt x="69002" y="62200"/>
                </a:cubicBezTo>
                <a:lnTo>
                  <a:pt x="69002" y="62200"/>
                </a:lnTo>
                <a:cubicBezTo>
                  <a:pt x="68819" y="63021"/>
                  <a:pt x="68637" y="63843"/>
                  <a:pt x="68477" y="64665"/>
                </a:cubicBezTo>
                <a:cubicBezTo>
                  <a:pt x="69139" y="64003"/>
                  <a:pt x="69687" y="63227"/>
                  <a:pt x="70097" y="62359"/>
                </a:cubicBezTo>
                <a:lnTo>
                  <a:pt x="70097" y="62359"/>
                </a:lnTo>
                <a:cubicBezTo>
                  <a:pt x="70029" y="62953"/>
                  <a:pt x="70052" y="63569"/>
                  <a:pt x="70212" y="64140"/>
                </a:cubicBezTo>
                <a:cubicBezTo>
                  <a:pt x="70554" y="62747"/>
                  <a:pt x="70896" y="61355"/>
                  <a:pt x="71239" y="59963"/>
                </a:cubicBezTo>
                <a:lnTo>
                  <a:pt x="71239" y="59963"/>
                </a:lnTo>
                <a:cubicBezTo>
                  <a:pt x="71170" y="61150"/>
                  <a:pt x="71033" y="62337"/>
                  <a:pt x="70851" y="63501"/>
                </a:cubicBezTo>
                <a:cubicBezTo>
                  <a:pt x="72015" y="62519"/>
                  <a:pt x="72882" y="61150"/>
                  <a:pt x="73293" y="59666"/>
                </a:cubicBezTo>
                <a:lnTo>
                  <a:pt x="73293" y="59666"/>
                </a:lnTo>
                <a:cubicBezTo>
                  <a:pt x="73635" y="60396"/>
                  <a:pt x="73407" y="61241"/>
                  <a:pt x="73088" y="61949"/>
                </a:cubicBezTo>
                <a:cubicBezTo>
                  <a:pt x="72768" y="62656"/>
                  <a:pt x="72311" y="63341"/>
                  <a:pt x="72197" y="64117"/>
                </a:cubicBezTo>
                <a:cubicBezTo>
                  <a:pt x="72083" y="64893"/>
                  <a:pt x="72403" y="65806"/>
                  <a:pt x="73133" y="66057"/>
                </a:cubicBezTo>
                <a:cubicBezTo>
                  <a:pt x="73156" y="65053"/>
                  <a:pt x="73453" y="64071"/>
                  <a:pt x="73978" y="63227"/>
                </a:cubicBezTo>
                <a:lnTo>
                  <a:pt x="73978" y="63227"/>
                </a:lnTo>
                <a:cubicBezTo>
                  <a:pt x="73955" y="63912"/>
                  <a:pt x="74206" y="64596"/>
                  <a:pt x="74708" y="65076"/>
                </a:cubicBezTo>
                <a:cubicBezTo>
                  <a:pt x="74777" y="64847"/>
                  <a:pt x="74936" y="64619"/>
                  <a:pt x="75165" y="64482"/>
                </a:cubicBezTo>
                <a:cubicBezTo>
                  <a:pt x="75339" y="64948"/>
                  <a:pt x="75845" y="65266"/>
                  <a:pt x="76343" y="65266"/>
                </a:cubicBezTo>
                <a:cubicBezTo>
                  <a:pt x="76430" y="65266"/>
                  <a:pt x="76517" y="65256"/>
                  <a:pt x="76603" y="65235"/>
                </a:cubicBezTo>
                <a:cubicBezTo>
                  <a:pt x="76215" y="63980"/>
                  <a:pt x="75849" y="62679"/>
                  <a:pt x="75598" y="61378"/>
                </a:cubicBezTo>
                <a:cubicBezTo>
                  <a:pt x="75417" y="60516"/>
                  <a:pt x="75980" y="58797"/>
                  <a:pt x="75762" y="58148"/>
                </a:cubicBezTo>
                <a:lnTo>
                  <a:pt x="75762" y="58148"/>
                </a:lnTo>
                <a:cubicBezTo>
                  <a:pt x="75991" y="58806"/>
                  <a:pt x="76354" y="59441"/>
                  <a:pt x="76808" y="59963"/>
                </a:cubicBezTo>
                <a:cubicBezTo>
                  <a:pt x="76907" y="60081"/>
                  <a:pt x="77040" y="60200"/>
                  <a:pt x="77178" y="60200"/>
                </a:cubicBezTo>
                <a:cubicBezTo>
                  <a:pt x="77199" y="60200"/>
                  <a:pt x="77220" y="60197"/>
                  <a:pt x="77242" y="60191"/>
                </a:cubicBezTo>
                <a:cubicBezTo>
                  <a:pt x="77261" y="60186"/>
                  <a:pt x="77278" y="60178"/>
                  <a:pt x="77293" y="60167"/>
                </a:cubicBezTo>
                <a:lnTo>
                  <a:pt x="77293" y="60167"/>
                </a:lnTo>
                <a:cubicBezTo>
                  <a:pt x="77717" y="61555"/>
                  <a:pt x="79117" y="62575"/>
                  <a:pt x="80570" y="62575"/>
                </a:cubicBezTo>
                <a:cubicBezTo>
                  <a:pt x="80655" y="62575"/>
                  <a:pt x="80740" y="62572"/>
                  <a:pt x="80825" y="62565"/>
                </a:cubicBezTo>
                <a:cubicBezTo>
                  <a:pt x="79981" y="61424"/>
                  <a:pt x="79433" y="60054"/>
                  <a:pt x="79273" y="58639"/>
                </a:cubicBezTo>
                <a:lnTo>
                  <a:pt x="79273" y="58639"/>
                </a:lnTo>
                <a:cubicBezTo>
                  <a:pt x="80141" y="59575"/>
                  <a:pt x="81191" y="60328"/>
                  <a:pt x="82332" y="60876"/>
                </a:cubicBezTo>
                <a:cubicBezTo>
                  <a:pt x="82218" y="60214"/>
                  <a:pt x="82012" y="59575"/>
                  <a:pt x="81693" y="58981"/>
                </a:cubicBezTo>
                <a:lnTo>
                  <a:pt x="81693" y="58981"/>
                </a:lnTo>
                <a:cubicBezTo>
                  <a:pt x="82058" y="59050"/>
                  <a:pt x="82377" y="59324"/>
                  <a:pt x="82720" y="59483"/>
                </a:cubicBezTo>
                <a:cubicBezTo>
                  <a:pt x="82844" y="59533"/>
                  <a:pt x="82989" y="59562"/>
                  <a:pt x="83133" y="59562"/>
                </a:cubicBezTo>
                <a:cubicBezTo>
                  <a:pt x="83384" y="59562"/>
                  <a:pt x="83631" y="59473"/>
                  <a:pt x="83747" y="59255"/>
                </a:cubicBezTo>
                <a:cubicBezTo>
                  <a:pt x="83884" y="58981"/>
                  <a:pt x="83724" y="58639"/>
                  <a:pt x="83542" y="58388"/>
                </a:cubicBezTo>
                <a:cubicBezTo>
                  <a:pt x="82765" y="57224"/>
                  <a:pt x="81624" y="56288"/>
                  <a:pt x="80323" y="55763"/>
                </a:cubicBezTo>
                <a:cubicBezTo>
                  <a:pt x="80591" y="55598"/>
                  <a:pt x="80879" y="55537"/>
                  <a:pt x="81179" y="55537"/>
                </a:cubicBezTo>
                <a:cubicBezTo>
                  <a:pt x="81877" y="55537"/>
                  <a:pt x="82640" y="55870"/>
                  <a:pt x="83359" y="56014"/>
                </a:cubicBezTo>
                <a:cubicBezTo>
                  <a:pt x="83599" y="56063"/>
                  <a:pt x="83842" y="56087"/>
                  <a:pt x="84086" y="56087"/>
                </a:cubicBezTo>
                <a:cubicBezTo>
                  <a:pt x="85535" y="56087"/>
                  <a:pt x="86986" y="55246"/>
                  <a:pt x="87650" y="53937"/>
                </a:cubicBezTo>
                <a:lnTo>
                  <a:pt x="87650" y="53937"/>
                </a:lnTo>
                <a:cubicBezTo>
                  <a:pt x="87276" y="54124"/>
                  <a:pt x="86861" y="54216"/>
                  <a:pt x="86446" y="54216"/>
                </a:cubicBezTo>
                <a:cubicBezTo>
                  <a:pt x="86101" y="54216"/>
                  <a:pt x="85757" y="54152"/>
                  <a:pt x="85436" y="54028"/>
                </a:cubicBezTo>
                <a:cubicBezTo>
                  <a:pt x="86258" y="53663"/>
                  <a:pt x="87034" y="53138"/>
                  <a:pt x="87650" y="52476"/>
                </a:cubicBezTo>
                <a:lnTo>
                  <a:pt x="87650" y="52476"/>
                </a:lnTo>
                <a:cubicBezTo>
                  <a:pt x="87282" y="52518"/>
                  <a:pt x="86909" y="52538"/>
                  <a:pt x="86535" y="52538"/>
                </a:cubicBezTo>
                <a:cubicBezTo>
                  <a:pt x="85682" y="52538"/>
                  <a:pt x="84823" y="52431"/>
                  <a:pt x="83998" y="52225"/>
                </a:cubicBezTo>
                <a:cubicBezTo>
                  <a:pt x="84774" y="51837"/>
                  <a:pt x="85550" y="51449"/>
                  <a:pt x="86326" y="51061"/>
                </a:cubicBezTo>
                <a:cubicBezTo>
                  <a:pt x="86942" y="50741"/>
                  <a:pt x="87673" y="50057"/>
                  <a:pt x="87239" y="49509"/>
                </a:cubicBezTo>
                <a:cubicBezTo>
                  <a:pt x="87011" y="49258"/>
                  <a:pt x="86646" y="49235"/>
                  <a:pt x="86303" y="49235"/>
                </a:cubicBezTo>
                <a:cubicBezTo>
                  <a:pt x="85436" y="49281"/>
                  <a:pt x="84569" y="49486"/>
                  <a:pt x="83793" y="49851"/>
                </a:cubicBezTo>
                <a:cubicBezTo>
                  <a:pt x="84203" y="49463"/>
                  <a:pt x="84432" y="48915"/>
                  <a:pt x="84432" y="48345"/>
                </a:cubicBezTo>
                <a:lnTo>
                  <a:pt x="84432" y="48345"/>
                </a:lnTo>
                <a:cubicBezTo>
                  <a:pt x="82925" y="48778"/>
                  <a:pt x="81533" y="49554"/>
                  <a:pt x="80346" y="50559"/>
                </a:cubicBezTo>
                <a:cubicBezTo>
                  <a:pt x="80756" y="49444"/>
                  <a:pt x="81506" y="48464"/>
                  <a:pt x="82483" y="47757"/>
                </a:cubicBezTo>
                <a:lnTo>
                  <a:pt x="82483" y="47757"/>
                </a:lnTo>
                <a:cubicBezTo>
                  <a:pt x="81464" y="48490"/>
                  <a:pt x="79993" y="48339"/>
                  <a:pt x="78971" y="49040"/>
                </a:cubicBezTo>
                <a:lnTo>
                  <a:pt x="78971" y="49040"/>
                </a:lnTo>
                <a:cubicBezTo>
                  <a:pt x="79352" y="48599"/>
                  <a:pt x="79548" y="47984"/>
                  <a:pt x="79479" y="47409"/>
                </a:cubicBezTo>
                <a:lnTo>
                  <a:pt x="79479" y="47409"/>
                </a:lnTo>
                <a:cubicBezTo>
                  <a:pt x="78520" y="48048"/>
                  <a:pt x="77516" y="48710"/>
                  <a:pt x="76374" y="48801"/>
                </a:cubicBezTo>
                <a:cubicBezTo>
                  <a:pt x="76312" y="48806"/>
                  <a:pt x="76249" y="48809"/>
                  <a:pt x="76185" y="48809"/>
                </a:cubicBezTo>
                <a:cubicBezTo>
                  <a:pt x="75094" y="48809"/>
                  <a:pt x="73928" y="48077"/>
                  <a:pt x="73864" y="46998"/>
                </a:cubicBezTo>
                <a:lnTo>
                  <a:pt x="73864" y="46998"/>
                </a:lnTo>
                <a:cubicBezTo>
                  <a:pt x="74502" y="47388"/>
                  <a:pt x="75264" y="47599"/>
                  <a:pt x="76021" y="47599"/>
                </a:cubicBezTo>
                <a:cubicBezTo>
                  <a:pt x="76239" y="47599"/>
                  <a:pt x="76457" y="47582"/>
                  <a:pt x="76671" y="47546"/>
                </a:cubicBezTo>
                <a:cubicBezTo>
                  <a:pt x="76511" y="47044"/>
                  <a:pt x="76352" y="46542"/>
                  <a:pt x="76192" y="46017"/>
                </a:cubicBezTo>
                <a:lnTo>
                  <a:pt x="76192" y="46017"/>
                </a:lnTo>
                <a:cubicBezTo>
                  <a:pt x="77036" y="46085"/>
                  <a:pt x="77881" y="46176"/>
                  <a:pt x="78748" y="46245"/>
                </a:cubicBezTo>
                <a:lnTo>
                  <a:pt x="77379" y="44099"/>
                </a:lnTo>
                <a:cubicBezTo>
                  <a:pt x="77835" y="43939"/>
                  <a:pt x="78292" y="43802"/>
                  <a:pt x="78748" y="43643"/>
                </a:cubicBezTo>
                <a:cubicBezTo>
                  <a:pt x="79456" y="44856"/>
                  <a:pt x="80845" y="45622"/>
                  <a:pt x="82248" y="45622"/>
                </a:cubicBezTo>
                <a:cubicBezTo>
                  <a:pt x="82428" y="45622"/>
                  <a:pt x="82609" y="45609"/>
                  <a:pt x="82788" y="45583"/>
                </a:cubicBezTo>
                <a:cubicBezTo>
                  <a:pt x="82309" y="44738"/>
                  <a:pt x="81852" y="43894"/>
                  <a:pt x="81373" y="43026"/>
                </a:cubicBezTo>
                <a:lnTo>
                  <a:pt x="81373" y="43026"/>
                </a:lnTo>
                <a:cubicBezTo>
                  <a:pt x="82400" y="43323"/>
                  <a:pt x="83313" y="43985"/>
                  <a:pt x="83884" y="44875"/>
                </a:cubicBezTo>
                <a:cubicBezTo>
                  <a:pt x="83952" y="44145"/>
                  <a:pt x="84523" y="43483"/>
                  <a:pt x="85253" y="43300"/>
                </a:cubicBezTo>
                <a:lnTo>
                  <a:pt x="85253" y="43300"/>
                </a:lnTo>
                <a:cubicBezTo>
                  <a:pt x="85232" y="44305"/>
                  <a:pt x="86152" y="45194"/>
                  <a:pt x="87132" y="45194"/>
                </a:cubicBezTo>
                <a:cubicBezTo>
                  <a:pt x="87221" y="45194"/>
                  <a:pt x="87310" y="45187"/>
                  <a:pt x="87399" y="45172"/>
                </a:cubicBezTo>
                <a:cubicBezTo>
                  <a:pt x="87239" y="43917"/>
                  <a:pt x="87102" y="42638"/>
                  <a:pt x="86942" y="41360"/>
                </a:cubicBezTo>
                <a:lnTo>
                  <a:pt x="86942" y="41360"/>
                </a:lnTo>
                <a:cubicBezTo>
                  <a:pt x="87787" y="44510"/>
                  <a:pt x="90252" y="47181"/>
                  <a:pt x="93334" y="48231"/>
                </a:cubicBezTo>
                <a:cubicBezTo>
                  <a:pt x="93014" y="46724"/>
                  <a:pt x="92215" y="45309"/>
                  <a:pt x="91051" y="44259"/>
                </a:cubicBezTo>
                <a:lnTo>
                  <a:pt x="91051" y="44259"/>
                </a:lnTo>
                <a:cubicBezTo>
                  <a:pt x="92215" y="44944"/>
                  <a:pt x="93356" y="45651"/>
                  <a:pt x="94498" y="46359"/>
                </a:cubicBezTo>
                <a:cubicBezTo>
                  <a:pt x="95776" y="44396"/>
                  <a:pt x="94475" y="41315"/>
                  <a:pt x="92169" y="40881"/>
                </a:cubicBezTo>
                <a:cubicBezTo>
                  <a:pt x="92302" y="40670"/>
                  <a:pt x="92472" y="40588"/>
                  <a:pt x="92668" y="40588"/>
                </a:cubicBezTo>
                <a:cubicBezTo>
                  <a:pt x="93213" y="40588"/>
                  <a:pt x="93950" y="41228"/>
                  <a:pt x="94589" y="41497"/>
                </a:cubicBezTo>
                <a:cubicBezTo>
                  <a:pt x="94772" y="41578"/>
                  <a:pt x="94967" y="41615"/>
                  <a:pt x="95162" y="41615"/>
                </a:cubicBezTo>
                <a:cubicBezTo>
                  <a:pt x="95798" y="41615"/>
                  <a:pt x="96439" y="41218"/>
                  <a:pt x="96666" y="40607"/>
                </a:cubicBezTo>
                <a:cubicBezTo>
                  <a:pt x="96913" y="39961"/>
                  <a:pt x="96622" y="39157"/>
                  <a:pt x="96058" y="38761"/>
                </a:cubicBezTo>
                <a:lnTo>
                  <a:pt x="96058" y="38761"/>
                </a:lnTo>
                <a:cubicBezTo>
                  <a:pt x="96751" y="39070"/>
                  <a:pt x="97509" y="39221"/>
                  <a:pt x="98268" y="39221"/>
                </a:cubicBezTo>
                <a:cubicBezTo>
                  <a:pt x="99682" y="39221"/>
                  <a:pt x="101102" y="38699"/>
                  <a:pt x="102121" y="37708"/>
                </a:cubicBezTo>
                <a:cubicBezTo>
                  <a:pt x="100843" y="37685"/>
                  <a:pt x="99519" y="37480"/>
                  <a:pt x="98355" y="36978"/>
                </a:cubicBezTo>
                <a:cubicBezTo>
                  <a:pt x="98857" y="36818"/>
                  <a:pt x="102646" y="33942"/>
                  <a:pt x="102669" y="33645"/>
                </a:cubicBezTo>
                <a:cubicBezTo>
                  <a:pt x="102738" y="33075"/>
                  <a:pt x="102144" y="32641"/>
                  <a:pt x="101573" y="32618"/>
                </a:cubicBezTo>
                <a:cubicBezTo>
                  <a:pt x="101113" y="32618"/>
                  <a:pt x="100686" y="32827"/>
                  <a:pt x="100277" y="33070"/>
                </a:cubicBezTo>
                <a:lnTo>
                  <a:pt x="100277" y="33070"/>
                </a:lnTo>
                <a:cubicBezTo>
                  <a:pt x="101239" y="32450"/>
                  <a:pt x="101992" y="31528"/>
                  <a:pt x="102372" y="30450"/>
                </a:cubicBezTo>
                <a:cubicBezTo>
                  <a:pt x="102509" y="30062"/>
                  <a:pt x="102509" y="29514"/>
                  <a:pt x="102121" y="29423"/>
                </a:cubicBezTo>
                <a:cubicBezTo>
                  <a:pt x="102106" y="29421"/>
                  <a:pt x="102091" y="29420"/>
                  <a:pt x="102076" y="29420"/>
                </a:cubicBezTo>
                <a:cubicBezTo>
                  <a:pt x="101886" y="29420"/>
                  <a:pt x="101699" y="29547"/>
                  <a:pt x="101551" y="29674"/>
                </a:cubicBezTo>
                <a:cubicBezTo>
                  <a:pt x="100021" y="30883"/>
                  <a:pt x="98492" y="32116"/>
                  <a:pt x="96963" y="33326"/>
                </a:cubicBezTo>
                <a:cubicBezTo>
                  <a:pt x="97899" y="32436"/>
                  <a:pt x="98515" y="31180"/>
                  <a:pt x="98652" y="29902"/>
                </a:cubicBezTo>
                <a:lnTo>
                  <a:pt x="98652" y="29902"/>
                </a:lnTo>
                <a:cubicBezTo>
                  <a:pt x="97467" y="30801"/>
                  <a:pt x="96282" y="31700"/>
                  <a:pt x="95113" y="32615"/>
                </a:cubicBezTo>
                <a:lnTo>
                  <a:pt x="95113" y="32615"/>
                </a:lnTo>
                <a:cubicBezTo>
                  <a:pt x="96124" y="31701"/>
                  <a:pt x="96635" y="30257"/>
                  <a:pt x="96392" y="28920"/>
                </a:cubicBezTo>
                <a:lnTo>
                  <a:pt x="96392" y="28920"/>
                </a:lnTo>
                <a:lnTo>
                  <a:pt x="92740" y="32983"/>
                </a:lnTo>
                <a:cubicBezTo>
                  <a:pt x="93402" y="31842"/>
                  <a:pt x="93813" y="30564"/>
                  <a:pt x="93927" y="29263"/>
                </a:cubicBezTo>
                <a:lnTo>
                  <a:pt x="93927" y="29263"/>
                </a:lnTo>
                <a:cubicBezTo>
                  <a:pt x="93265" y="29281"/>
                  <a:pt x="92632" y="29700"/>
                  <a:pt x="92304" y="30280"/>
                </a:cubicBezTo>
                <a:lnTo>
                  <a:pt x="92304" y="30280"/>
                </a:lnTo>
                <a:cubicBezTo>
                  <a:pt x="92593" y="29430"/>
                  <a:pt x="92604" y="28495"/>
                  <a:pt x="92352" y="27642"/>
                </a:cubicBezTo>
                <a:lnTo>
                  <a:pt x="92352" y="27642"/>
                </a:lnTo>
                <a:cubicBezTo>
                  <a:pt x="91074" y="29788"/>
                  <a:pt x="89773" y="31933"/>
                  <a:pt x="88495" y="34056"/>
                </a:cubicBezTo>
                <a:cubicBezTo>
                  <a:pt x="88449" y="33326"/>
                  <a:pt x="88677" y="32550"/>
                  <a:pt x="89111" y="31933"/>
                </a:cubicBezTo>
                <a:lnTo>
                  <a:pt x="89111" y="31933"/>
                </a:lnTo>
                <a:cubicBezTo>
                  <a:pt x="88677" y="32070"/>
                  <a:pt x="88266" y="32321"/>
                  <a:pt x="87970" y="32687"/>
                </a:cubicBezTo>
                <a:cubicBezTo>
                  <a:pt x="88426" y="31865"/>
                  <a:pt x="88403" y="30815"/>
                  <a:pt x="87947" y="30016"/>
                </a:cubicBezTo>
                <a:cubicBezTo>
                  <a:pt x="87125" y="30769"/>
                  <a:pt x="86554" y="31796"/>
                  <a:pt x="86326" y="32892"/>
                </a:cubicBezTo>
                <a:lnTo>
                  <a:pt x="84911" y="30975"/>
                </a:lnTo>
                <a:lnTo>
                  <a:pt x="84911" y="30975"/>
                </a:lnTo>
                <a:cubicBezTo>
                  <a:pt x="85322" y="33120"/>
                  <a:pt x="84523" y="35448"/>
                  <a:pt x="82902" y="36886"/>
                </a:cubicBezTo>
                <a:cubicBezTo>
                  <a:pt x="82925" y="36247"/>
                  <a:pt x="83313" y="35677"/>
                  <a:pt x="83564" y="35106"/>
                </a:cubicBezTo>
                <a:cubicBezTo>
                  <a:pt x="83815" y="34513"/>
                  <a:pt x="83907" y="33782"/>
                  <a:pt x="83496" y="33303"/>
                </a:cubicBezTo>
                <a:cubicBezTo>
                  <a:pt x="83349" y="33131"/>
                  <a:pt x="83122" y="33053"/>
                  <a:pt x="82897" y="33053"/>
                </a:cubicBezTo>
                <a:cubicBezTo>
                  <a:pt x="82493" y="33053"/>
                  <a:pt x="82091" y="33304"/>
                  <a:pt x="82149" y="33714"/>
                </a:cubicBezTo>
                <a:cubicBezTo>
                  <a:pt x="81807" y="33394"/>
                  <a:pt x="81898" y="32869"/>
                  <a:pt x="81830" y="32436"/>
                </a:cubicBezTo>
                <a:cubicBezTo>
                  <a:pt x="81793" y="32069"/>
                  <a:pt x="81477" y="31673"/>
                  <a:pt x="81176" y="31673"/>
                </a:cubicBezTo>
                <a:cubicBezTo>
                  <a:pt x="81102" y="31673"/>
                  <a:pt x="81030" y="31697"/>
                  <a:pt x="80962" y="31751"/>
                </a:cubicBezTo>
                <a:cubicBezTo>
                  <a:pt x="80802" y="31888"/>
                  <a:pt x="80757" y="32093"/>
                  <a:pt x="80734" y="32276"/>
                </a:cubicBezTo>
                <a:cubicBezTo>
                  <a:pt x="80551" y="33508"/>
                  <a:pt x="80369" y="34718"/>
                  <a:pt x="80163" y="35928"/>
                </a:cubicBezTo>
                <a:cubicBezTo>
                  <a:pt x="79684" y="35722"/>
                  <a:pt x="79387" y="35152"/>
                  <a:pt x="79456" y="34627"/>
                </a:cubicBezTo>
                <a:lnTo>
                  <a:pt x="79456" y="34627"/>
                </a:lnTo>
                <a:cubicBezTo>
                  <a:pt x="78954" y="34650"/>
                  <a:pt x="78474" y="34901"/>
                  <a:pt x="78155" y="35289"/>
                </a:cubicBezTo>
                <a:cubicBezTo>
                  <a:pt x="78543" y="34672"/>
                  <a:pt x="78588" y="33851"/>
                  <a:pt x="78269" y="33189"/>
                </a:cubicBezTo>
                <a:lnTo>
                  <a:pt x="78269" y="33189"/>
                </a:lnTo>
                <a:cubicBezTo>
                  <a:pt x="77698" y="33965"/>
                  <a:pt x="77013" y="34627"/>
                  <a:pt x="76237" y="35197"/>
                </a:cubicBezTo>
                <a:cubicBezTo>
                  <a:pt x="75918" y="34992"/>
                  <a:pt x="76032" y="34467"/>
                  <a:pt x="76260" y="34170"/>
                </a:cubicBezTo>
                <a:cubicBezTo>
                  <a:pt x="76511" y="33851"/>
                  <a:pt x="76854" y="33554"/>
                  <a:pt x="76808" y="33166"/>
                </a:cubicBezTo>
                <a:cubicBezTo>
                  <a:pt x="76785" y="32751"/>
                  <a:pt x="76454" y="32592"/>
                  <a:pt x="76044" y="32592"/>
                </a:cubicBezTo>
                <a:cubicBezTo>
                  <a:pt x="75641" y="32592"/>
                  <a:pt x="75161" y="32746"/>
                  <a:pt x="74822" y="32960"/>
                </a:cubicBezTo>
                <a:lnTo>
                  <a:pt x="76625" y="31477"/>
                </a:lnTo>
                <a:cubicBezTo>
                  <a:pt x="76377" y="30865"/>
                  <a:pt x="75709" y="30480"/>
                  <a:pt x="75056" y="30480"/>
                </a:cubicBezTo>
                <a:cubicBezTo>
                  <a:pt x="74865" y="30480"/>
                  <a:pt x="74674" y="30514"/>
                  <a:pt x="74496" y="30584"/>
                </a:cubicBezTo>
                <a:lnTo>
                  <a:pt x="74496" y="30584"/>
                </a:lnTo>
                <a:cubicBezTo>
                  <a:pt x="74820" y="30415"/>
                  <a:pt x="75101" y="30150"/>
                  <a:pt x="75279" y="29833"/>
                </a:cubicBezTo>
                <a:cubicBezTo>
                  <a:pt x="74115" y="29514"/>
                  <a:pt x="73407" y="28076"/>
                  <a:pt x="73886" y="26957"/>
                </a:cubicBezTo>
                <a:lnTo>
                  <a:pt x="73886" y="26957"/>
                </a:lnTo>
                <a:cubicBezTo>
                  <a:pt x="74385" y="27668"/>
                  <a:pt x="75251" y="28038"/>
                  <a:pt x="76110" y="28038"/>
                </a:cubicBezTo>
                <a:cubicBezTo>
                  <a:pt x="76823" y="28038"/>
                  <a:pt x="77531" y="27783"/>
                  <a:pt x="78018" y="27254"/>
                </a:cubicBezTo>
                <a:cubicBezTo>
                  <a:pt x="77150" y="26957"/>
                  <a:pt x="76466" y="26113"/>
                  <a:pt x="76374" y="25177"/>
                </a:cubicBezTo>
                <a:lnTo>
                  <a:pt x="76374" y="25177"/>
                </a:lnTo>
                <a:cubicBezTo>
                  <a:pt x="77447" y="26067"/>
                  <a:pt x="78520" y="26957"/>
                  <a:pt x="79616" y="27848"/>
                </a:cubicBezTo>
                <a:cubicBezTo>
                  <a:pt x="79479" y="26615"/>
                  <a:pt x="78817" y="25428"/>
                  <a:pt x="77835" y="24629"/>
                </a:cubicBezTo>
                <a:cubicBezTo>
                  <a:pt x="78023" y="24529"/>
                  <a:pt x="78227" y="24484"/>
                  <a:pt x="78433" y="24484"/>
                </a:cubicBezTo>
                <a:cubicBezTo>
                  <a:pt x="78976" y="24484"/>
                  <a:pt x="79536" y="24799"/>
                  <a:pt x="79867" y="25246"/>
                </a:cubicBezTo>
                <a:cubicBezTo>
                  <a:pt x="80346" y="25839"/>
                  <a:pt x="80506" y="26638"/>
                  <a:pt x="80643" y="27391"/>
                </a:cubicBezTo>
                <a:cubicBezTo>
                  <a:pt x="80779" y="26960"/>
                  <a:pt x="80892" y="26529"/>
                  <a:pt x="81006" y="26076"/>
                </a:cubicBezTo>
                <a:lnTo>
                  <a:pt x="81006" y="26076"/>
                </a:lnTo>
                <a:cubicBezTo>
                  <a:pt x="80934" y="26408"/>
                  <a:pt x="81877" y="27576"/>
                  <a:pt x="82058" y="27848"/>
                </a:cubicBezTo>
                <a:cubicBezTo>
                  <a:pt x="83496" y="25930"/>
                  <a:pt x="83268" y="24538"/>
                  <a:pt x="83176" y="22141"/>
                </a:cubicBezTo>
                <a:lnTo>
                  <a:pt x="83176" y="22141"/>
                </a:lnTo>
                <a:cubicBezTo>
                  <a:pt x="83564" y="23648"/>
                  <a:pt x="83975" y="25131"/>
                  <a:pt x="84363" y="26615"/>
                </a:cubicBezTo>
                <a:cubicBezTo>
                  <a:pt x="84797" y="26067"/>
                  <a:pt x="85048" y="25405"/>
                  <a:pt x="85116" y="24721"/>
                </a:cubicBezTo>
                <a:lnTo>
                  <a:pt x="85116" y="24721"/>
                </a:lnTo>
                <a:cubicBezTo>
                  <a:pt x="85095" y="25407"/>
                  <a:pt x="85718" y="26053"/>
                  <a:pt x="86418" y="26053"/>
                </a:cubicBezTo>
                <a:cubicBezTo>
                  <a:pt x="86463" y="26053"/>
                  <a:pt x="86509" y="26050"/>
                  <a:pt x="86554" y="26044"/>
                </a:cubicBezTo>
                <a:cubicBezTo>
                  <a:pt x="86417" y="25542"/>
                  <a:pt x="86303" y="25040"/>
                  <a:pt x="86166" y="24515"/>
                </a:cubicBezTo>
                <a:lnTo>
                  <a:pt x="86166" y="24515"/>
                </a:lnTo>
                <a:cubicBezTo>
                  <a:pt x="86550" y="25197"/>
                  <a:pt x="87332" y="25640"/>
                  <a:pt x="88103" y="25640"/>
                </a:cubicBezTo>
                <a:cubicBezTo>
                  <a:pt x="88157" y="25640"/>
                  <a:pt x="88212" y="25638"/>
                  <a:pt x="88266" y="25634"/>
                </a:cubicBezTo>
                <a:cubicBezTo>
                  <a:pt x="88426" y="24515"/>
                  <a:pt x="87901" y="23328"/>
                  <a:pt x="86988" y="22689"/>
                </a:cubicBezTo>
                <a:lnTo>
                  <a:pt x="86988" y="22689"/>
                </a:lnTo>
                <a:cubicBezTo>
                  <a:pt x="87067" y="22726"/>
                  <a:pt x="87143" y="22743"/>
                  <a:pt x="87215" y="22743"/>
                </a:cubicBezTo>
                <a:cubicBezTo>
                  <a:pt x="87728" y="22743"/>
                  <a:pt x="88064" y="21894"/>
                  <a:pt x="88084" y="21274"/>
                </a:cubicBezTo>
                <a:cubicBezTo>
                  <a:pt x="88883" y="21845"/>
                  <a:pt x="89339" y="22895"/>
                  <a:pt x="89202" y="23876"/>
                </a:cubicBezTo>
                <a:cubicBezTo>
                  <a:pt x="89430" y="23351"/>
                  <a:pt x="89955" y="22986"/>
                  <a:pt x="90526" y="22940"/>
                </a:cubicBezTo>
                <a:lnTo>
                  <a:pt x="90526" y="22940"/>
                </a:lnTo>
                <a:cubicBezTo>
                  <a:pt x="90229" y="23762"/>
                  <a:pt x="89933" y="24584"/>
                  <a:pt x="89636" y="25405"/>
                </a:cubicBezTo>
                <a:cubicBezTo>
                  <a:pt x="89522" y="25656"/>
                  <a:pt x="89430" y="25953"/>
                  <a:pt x="89545" y="26204"/>
                </a:cubicBezTo>
                <a:cubicBezTo>
                  <a:pt x="89633" y="26446"/>
                  <a:pt x="89869" y="26556"/>
                  <a:pt x="90126" y="26556"/>
                </a:cubicBezTo>
                <a:cubicBezTo>
                  <a:pt x="90402" y="26556"/>
                  <a:pt x="90703" y="26429"/>
                  <a:pt x="90868" y="26204"/>
                </a:cubicBezTo>
                <a:cubicBezTo>
                  <a:pt x="91173" y="25818"/>
                  <a:pt x="91171" y="25286"/>
                  <a:pt x="91134" y="24788"/>
                </a:cubicBezTo>
                <a:lnTo>
                  <a:pt x="91134" y="24788"/>
                </a:lnTo>
                <a:cubicBezTo>
                  <a:pt x="91227" y="25275"/>
                  <a:pt x="91743" y="25637"/>
                  <a:pt x="92234" y="25637"/>
                </a:cubicBezTo>
                <a:cubicBezTo>
                  <a:pt x="92404" y="25637"/>
                  <a:pt x="92572" y="25594"/>
                  <a:pt x="92717" y="25497"/>
                </a:cubicBezTo>
                <a:cubicBezTo>
                  <a:pt x="93334" y="25063"/>
                  <a:pt x="93151" y="23922"/>
                  <a:pt x="92443" y="23693"/>
                </a:cubicBezTo>
                <a:lnTo>
                  <a:pt x="92443" y="23693"/>
                </a:lnTo>
                <a:cubicBezTo>
                  <a:pt x="92809" y="23716"/>
                  <a:pt x="93174" y="23762"/>
                  <a:pt x="93516" y="23785"/>
                </a:cubicBezTo>
                <a:cubicBezTo>
                  <a:pt x="93927" y="23100"/>
                  <a:pt x="93379" y="22278"/>
                  <a:pt x="92923" y="21616"/>
                </a:cubicBezTo>
                <a:cubicBezTo>
                  <a:pt x="92489" y="20954"/>
                  <a:pt x="92261" y="19859"/>
                  <a:pt x="92968" y="19494"/>
                </a:cubicBezTo>
                <a:cubicBezTo>
                  <a:pt x="93265" y="20384"/>
                  <a:pt x="93562" y="21274"/>
                  <a:pt x="93881" y="22141"/>
                </a:cubicBezTo>
                <a:cubicBezTo>
                  <a:pt x="93973" y="22461"/>
                  <a:pt x="94110" y="22803"/>
                  <a:pt x="94406" y="22940"/>
                </a:cubicBezTo>
                <a:cubicBezTo>
                  <a:pt x="94470" y="22975"/>
                  <a:pt x="94541" y="22990"/>
                  <a:pt x="94613" y="22990"/>
                </a:cubicBezTo>
                <a:cubicBezTo>
                  <a:pt x="94874" y="22990"/>
                  <a:pt x="95140" y="22785"/>
                  <a:pt x="95068" y="22552"/>
                </a:cubicBezTo>
                <a:lnTo>
                  <a:pt x="95068" y="22552"/>
                </a:lnTo>
                <a:cubicBezTo>
                  <a:pt x="95297" y="23054"/>
                  <a:pt x="95548" y="23602"/>
                  <a:pt x="96004" y="23922"/>
                </a:cubicBezTo>
                <a:cubicBezTo>
                  <a:pt x="96229" y="24090"/>
                  <a:pt x="96521" y="24187"/>
                  <a:pt x="96799" y="24187"/>
                </a:cubicBezTo>
                <a:cubicBezTo>
                  <a:pt x="97086" y="24187"/>
                  <a:pt x="97360" y="24085"/>
                  <a:pt x="97533" y="23853"/>
                </a:cubicBezTo>
                <a:cubicBezTo>
                  <a:pt x="98173" y="22986"/>
                  <a:pt x="96826" y="21982"/>
                  <a:pt x="96643" y="20932"/>
                </a:cubicBezTo>
                <a:lnTo>
                  <a:pt x="96643" y="20932"/>
                </a:lnTo>
                <a:cubicBezTo>
                  <a:pt x="97351" y="21571"/>
                  <a:pt x="98241" y="21982"/>
                  <a:pt x="99177" y="22118"/>
                </a:cubicBezTo>
                <a:cubicBezTo>
                  <a:pt x="99321" y="21486"/>
                  <a:pt x="99151" y="20811"/>
                  <a:pt x="98757" y="20320"/>
                </a:cubicBezTo>
                <a:lnTo>
                  <a:pt x="98757" y="20320"/>
                </a:lnTo>
                <a:cubicBezTo>
                  <a:pt x="99474" y="20940"/>
                  <a:pt x="100393" y="21326"/>
                  <a:pt x="101345" y="21365"/>
                </a:cubicBezTo>
                <a:cubicBezTo>
                  <a:pt x="100638" y="20019"/>
                  <a:pt x="100227" y="18512"/>
                  <a:pt x="100113" y="16983"/>
                </a:cubicBezTo>
                <a:lnTo>
                  <a:pt x="100113" y="16983"/>
                </a:lnTo>
                <a:cubicBezTo>
                  <a:pt x="100683" y="17690"/>
                  <a:pt x="101254" y="18398"/>
                  <a:pt x="101802" y="19106"/>
                </a:cubicBezTo>
                <a:cubicBezTo>
                  <a:pt x="101414" y="17599"/>
                  <a:pt x="101779" y="15933"/>
                  <a:pt x="102738" y="14700"/>
                </a:cubicBezTo>
                <a:cubicBezTo>
                  <a:pt x="103148" y="15659"/>
                  <a:pt x="103263" y="16732"/>
                  <a:pt x="103034" y="17736"/>
                </a:cubicBezTo>
                <a:cubicBezTo>
                  <a:pt x="103134" y="17649"/>
                  <a:pt x="103237" y="17610"/>
                  <a:pt x="103339" y="17610"/>
                </a:cubicBezTo>
                <a:cubicBezTo>
                  <a:pt x="103821" y="17610"/>
                  <a:pt x="104261" y="18472"/>
                  <a:pt x="104016" y="19037"/>
                </a:cubicBezTo>
                <a:cubicBezTo>
                  <a:pt x="103696" y="19745"/>
                  <a:pt x="102966" y="20224"/>
                  <a:pt x="102852" y="20977"/>
                </a:cubicBezTo>
                <a:cubicBezTo>
                  <a:pt x="104404" y="20703"/>
                  <a:pt x="105796" y="19608"/>
                  <a:pt x="106435" y="18147"/>
                </a:cubicBezTo>
                <a:lnTo>
                  <a:pt x="106435" y="18147"/>
                </a:lnTo>
                <a:cubicBezTo>
                  <a:pt x="106869" y="18763"/>
                  <a:pt x="106481" y="19653"/>
                  <a:pt x="105933" y="20178"/>
                </a:cubicBezTo>
                <a:cubicBezTo>
                  <a:pt x="105385" y="20703"/>
                  <a:pt x="104678" y="21091"/>
                  <a:pt x="104358" y="21776"/>
                </a:cubicBezTo>
                <a:cubicBezTo>
                  <a:pt x="104036" y="22442"/>
                  <a:pt x="104401" y="23431"/>
                  <a:pt x="105073" y="23431"/>
                </a:cubicBezTo>
                <a:cubicBezTo>
                  <a:pt x="105115" y="23431"/>
                  <a:pt x="105158" y="23428"/>
                  <a:pt x="105203" y="23420"/>
                </a:cubicBezTo>
                <a:cubicBezTo>
                  <a:pt x="105545" y="23374"/>
                  <a:pt x="105796" y="23100"/>
                  <a:pt x="106024" y="22803"/>
                </a:cubicBezTo>
                <a:cubicBezTo>
                  <a:pt x="106889" y="21686"/>
                  <a:pt x="107559" y="20412"/>
                  <a:pt x="107980" y="19055"/>
                </a:cubicBezTo>
                <a:lnTo>
                  <a:pt x="107980" y="19055"/>
                </a:lnTo>
                <a:cubicBezTo>
                  <a:pt x="108046" y="19222"/>
                  <a:pt x="108230" y="19378"/>
                  <a:pt x="108419" y="19378"/>
                </a:cubicBezTo>
                <a:cubicBezTo>
                  <a:pt x="108458" y="19378"/>
                  <a:pt x="108497" y="19371"/>
                  <a:pt x="108535" y="19357"/>
                </a:cubicBezTo>
                <a:cubicBezTo>
                  <a:pt x="108900" y="19243"/>
                  <a:pt x="109060" y="18809"/>
                  <a:pt x="109106" y="18421"/>
                </a:cubicBezTo>
                <a:cubicBezTo>
                  <a:pt x="109174" y="18033"/>
                  <a:pt x="109220" y="17599"/>
                  <a:pt x="109494" y="17348"/>
                </a:cubicBezTo>
                <a:lnTo>
                  <a:pt x="109494" y="17348"/>
                </a:lnTo>
                <a:cubicBezTo>
                  <a:pt x="109088" y="17843"/>
                  <a:pt x="109705" y="18672"/>
                  <a:pt x="110358" y="18672"/>
                </a:cubicBezTo>
                <a:cubicBezTo>
                  <a:pt x="110366" y="18672"/>
                  <a:pt x="110375" y="18672"/>
                  <a:pt x="110384" y="18672"/>
                </a:cubicBezTo>
                <a:cubicBezTo>
                  <a:pt x="111069" y="18672"/>
                  <a:pt x="111617" y="18170"/>
                  <a:pt x="112096" y="17690"/>
                </a:cubicBezTo>
                <a:lnTo>
                  <a:pt x="112096" y="17690"/>
                </a:lnTo>
                <a:cubicBezTo>
                  <a:pt x="111936" y="18969"/>
                  <a:pt x="111023" y="20133"/>
                  <a:pt x="109813" y="20544"/>
                </a:cubicBezTo>
                <a:cubicBezTo>
                  <a:pt x="110475" y="20886"/>
                  <a:pt x="110338" y="21936"/>
                  <a:pt x="109791" y="22461"/>
                </a:cubicBezTo>
                <a:cubicBezTo>
                  <a:pt x="109266" y="22986"/>
                  <a:pt x="108490" y="23191"/>
                  <a:pt x="107873" y="23602"/>
                </a:cubicBezTo>
                <a:cubicBezTo>
                  <a:pt x="107257" y="24013"/>
                  <a:pt x="106755" y="24835"/>
                  <a:pt x="107143" y="25474"/>
                </a:cubicBezTo>
                <a:cubicBezTo>
                  <a:pt x="107782" y="25246"/>
                  <a:pt x="108444" y="24994"/>
                  <a:pt x="109083" y="24743"/>
                </a:cubicBezTo>
                <a:lnTo>
                  <a:pt x="109083" y="24743"/>
                </a:lnTo>
                <a:cubicBezTo>
                  <a:pt x="108170" y="25474"/>
                  <a:pt x="107622" y="26615"/>
                  <a:pt x="107645" y="27779"/>
                </a:cubicBezTo>
                <a:cubicBezTo>
                  <a:pt x="108417" y="27492"/>
                  <a:pt x="109133" y="27007"/>
                  <a:pt x="109681" y="26380"/>
                </a:cubicBezTo>
                <a:lnTo>
                  <a:pt x="109681" y="26380"/>
                </a:lnTo>
                <a:cubicBezTo>
                  <a:pt x="109275" y="27055"/>
                  <a:pt x="109101" y="27885"/>
                  <a:pt x="109243" y="28647"/>
                </a:cubicBezTo>
                <a:cubicBezTo>
                  <a:pt x="110361" y="26866"/>
                  <a:pt x="111959" y="25382"/>
                  <a:pt x="113808" y="24378"/>
                </a:cubicBezTo>
                <a:lnTo>
                  <a:pt x="113808" y="24378"/>
                </a:lnTo>
                <a:cubicBezTo>
                  <a:pt x="112986" y="26136"/>
                  <a:pt x="111982" y="27779"/>
                  <a:pt x="110818" y="29286"/>
                </a:cubicBezTo>
                <a:cubicBezTo>
                  <a:pt x="112233" y="28989"/>
                  <a:pt x="113534" y="28030"/>
                  <a:pt x="114242" y="26752"/>
                </a:cubicBezTo>
                <a:lnTo>
                  <a:pt x="114242" y="26752"/>
                </a:lnTo>
                <a:cubicBezTo>
                  <a:pt x="114173" y="27300"/>
                  <a:pt x="114105" y="27848"/>
                  <a:pt x="114059" y="28395"/>
                </a:cubicBezTo>
                <a:cubicBezTo>
                  <a:pt x="114949" y="28373"/>
                  <a:pt x="115748" y="27551"/>
                  <a:pt x="115771" y="26638"/>
                </a:cubicBezTo>
                <a:cubicBezTo>
                  <a:pt x="115816" y="27231"/>
                  <a:pt x="115885" y="27848"/>
                  <a:pt x="116273" y="28327"/>
                </a:cubicBezTo>
                <a:cubicBezTo>
                  <a:pt x="116498" y="28608"/>
                  <a:pt x="116870" y="28794"/>
                  <a:pt x="117219" y="28794"/>
                </a:cubicBezTo>
                <a:cubicBezTo>
                  <a:pt x="117436" y="28794"/>
                  <a:pt x="117644" y="28722"/>
                  <a:pt x="117802" y="28555"/>
                </a:cubicBezTo>
                <a:cubicBezTo>
                  <a:pt x="118031" y="28350"/>
                  <a:pt x="118099" y="28030"/>
                  <a:pt x="118145" y="27756"/>
                </a:cubicBezTo>
                <a:cubicBezTo>
                  <a:pt x="118373" y="26661"/>
                  <a:pt x="118624" y="25565"/>
                  <a:pt x="118852" y="24469"/>
                </a:cubicBezTo>
                <a:cubicBezTo>
                  <a:pt x="118921" y="25291"/>
                  <a:pt x="119172" y="26090"/>
                  <a:pt x="119583" y="26798"/>
                </a:cubicBezTo>
                <a:cubicBezTo>
                  <a:pt x="120404" y="25588"/>
                  <a:pt x="120907" y="24150"/>
                  <a:pt x="121043" y="22689"/>
                </a:cubicBezTo>
                <a:cubicBezTo>
                  <a:pt x="121203" y="23830"/>
                  <a:pt x="121340" y="24949"/>
                  <a:pt x="121500" y="26067"/>
                </a:cubicBezTo>
                <a:cubicBezTo>
                  <a:pt x="122299" y="25679"/>
                  <a:pt x="122778" y="24743"/>
                  <a:pt x="122687" y="23876"/>
                </a:cubicBezTo>
                <a:lnTo>
                  <a:pt x="122687" y="23876"/>
                </a:lnTo>
                <a:cubicBezTo>
                  <a:pt x="123417" y="23945"/>
                  <a:pt x="123965" y="24766"/>
                  <a:pt x="123737" y="25474"/>
                </a:cubicBezTo>
                <a:cubicBezTo>
                  <a:pt x="123486" y="26318"/>
                  <a:pt x="122459" y="26615"/>
                  <a:pt x="121774" y="27140"/>
                </a:cubicBezTo>
                <a:cubicBezTo>
                  <a:pt x="121066" y="27688"/>
                  <a:pt x="120952" y="29149"/>
                  <a:pt x="121842" y="29171"/>
                </a:cubicBezTo>
                <a:cubicBezTo>
                  <a:pt x="121454" y="29286"/>
                  <a:pt x="121066" y="29400"/>
                  <a:pt x="120655" y="29491"/>
                </a:cubicBezTo>
                <a:cubicBezTo>
                  <a:pt x="121158" y="30199"/>
                  <a:pt x="121295" y="31134"/>
                  <a:pt x="120975" y="31933"/>
                </a:cubicBezTo>
                <a:cubicBezTo>
                  <a:pt x="120176" y="30724"/>
                  <a:pt x="118875" y="29856"/>
                  <a:pt x="117460" y="29582"/>
                </a:cubicBezTo>
                <a:lnTo>
                  <a:pt x="117460" y="29582"/>
                </a:lnTo>
                <a:cubicBezTo>
                  <a:pt x="117802" y="30267"/>
                  <a:pt x="118122" y="30952"/>
                  <a:pt x="118464" y="31637"/>
                </a:cubicBezTo>
                <a:cubicBezTo>
                  <a:pt x="117677" y="31097"/>
                  <a:pt x="116722" y="30818"/>
                  <a:pt x="115766" y="30818"/>
                </a:cubicBezTo>
                <a:cubicBezTo>
                  <a:pt x="115225" y="30818"/>
                  <a:pt x="114684" y="30907"/>
                  <a:pt x="114173" y="31089"/>
                </a:cubicBezTo>
                <a:cubicBezTo>
                  <a:pt x="114879" y="31931"/>
                  <a:pt x="115903" y="32479"/>
                  <a:pt x="116996" y="32572"/>
                </a:cubicBezTo>
                <a:lnTo>
                  <a:pt x="116996" y="32572"/>
                </a:lnTo>
                <a:cubicBezTo>
                  <a:pt x="116845" y="32559"/>
                  <a:pt x="116693" y="32553"/>
                  <a:pt x="116542" y="32553"/>
                </a:cubicBezTo>
                <a:cubicBezTo>
                  <a:pt x="115615" y="32553"/>
                  <a:pt x="114678" y="32788"/>
                  <a:pt x="113876" y="33257"/>
                </a:cubicBezTo>
                <a:cubicBezTo>
                  <a:pt x="114242" y="34490"/>
                  <a:pt x="116889" y="33714"/>
                  <a:pt x="116958" y="34969"/>
                </a:cubicBezTo>
                <a:cubicBezTo>
                  <a:pt x="116991" y="35567"/>
                  <a:pt x="116359" y="35827"/>
                  <a:pt x="115704" y="35827"/>
                </a:cubicBezTo>
                <a:cubicBezTo>
                  <a:pt x="115460" y="35827"/>
                  <a:pt x="115212" y="35791"/>
                  <a:pt x="114995" y="35722"/>
                </a:cubicBezTo>
                <a:cubicBezTo>
                  <a:pt x="114580" y="35588"/>
                  <a:pt x="114087" y="35441"/>
                  <a:pt x="113652" y="35441"/>
                </a:cubicBezTo>
                <a:cubicBezTo>
                  <a:pt x="113272" y="35441"/>
                  <a:pt x="112937" y="35553"/>
                  <a:pt x="112735" y="35882"/>
                </a:cubicBezTo>
                <a:cubicBezTo>
                  <a:pt x="113767" y="36324"/>
                  <a:pt x="114895" y="36572"/>
                  <a:pt x="116032" y="36572"/>
                </a:cubicBezTo>
                <a:cubicBezTo>
                  <a:pt x="116127" y="36572"/>
                  <a:pt x="116223" y="36570"/>
                  <a:pt x="116319" y="36567"/>
                </a:cubicBezTo>
                <a:lnTo>
                  <a:pt x="116319" y="36567"/>
                </a:lnTo>
                <a:cubicBezTo>
                  <a:pt x="115451" y="36727"/>
                  <a:pt x="114607" y="37183"/>
                  <a:pt x="114036" y="37868"/>
                </a:cubicBezTo>
                <a:cubicBezTo>
                  <a:pt x="114115" y="37870"/>
                  <a:pt x="114193" y="37871"/>
                  <a:pt x="114271" y="37871"/>
                </a:cubicBezTo>
                <a:cubicBezTo>
                  <a:pt x="115836" y="37871"/>
                  <a:pt x="117388" y="37438"/>
                  <a:pt x="118692" y="36613"/>
                </a:cubicBezTo>
                <a:lnTo>
                  <a:pt x="118692" y="36613"/>
                </a:lnTo>
                <a:cubicBezTo>
                  <a:pt x="118396" y="37252"/>
                  <a:pt x="118076" y="37891"/>
                  <a:pt x="117757" y="38553"/>
                </a:cubicBezTo>
                <a:cubicBezTo>
                  <a:pt x="118396" y="38575"/>
                  <a:pt x="119058" y="38598"/>
                  <a:pt x="119697" y="38621"/>
                </a:cubicBezTo>
                <a:cubicBezTo>
                  <a:pt x="118282" y="38895"/>
                  <a:pt x="116981" y="39740"/>
                  <a:pt x="116182" y="40949"/>
                </a:cubicBezTo>
                <a:cubicBezTo>
                  <a:pt x="117916" y="40904"/>
                  <a:pt x="119605" y="40402"/>
                  <a:pt x="121089" y="39534"/>
                </a:cubicBezTo>
                <a:lnTo>
                  <a:pt x="121089" y="39534"/>
                </a:lnTo>
                <a:cubicBezTo>
                  <a:pt x="119469" y="40904"/>
                  <a:pt x="117688" y="42867"/>
                  <a:pt x="118441" y="44852"/>
                </a:cubicBezTo>
                <a:lnTo>
                  <a:pt x="118441" y="44852"/>
                </a:lnTo>
                <a:cubicBezTo>
                  <a:pt x="119469" y="43985"/>
                  <a:pt x="120496" y="43118"/>
                  <a:pt x="121523" y="42228"/>
                </a:cubicBezTo>
                <a:lnTo>
                  <a:pt x="121523" y="42228"/>
                </a:lnTo>
                <a:cubicBezTo>
                  <a:pt x="121500" y="42889"/>
                  <a:pt x="121454" y="43574"/>
                  <a:pt x="121409" y="44236"/>
                </a:cubicBezTo>
                <a:cubicBezTo>
                  <a:pt x="122299" y="43620"/>
                  <a:pt x="123029" y="42775"/>
                  <a:pt x="123509" y="41817"/>
                </a:cubicBezTo>
                <a:lnTo>
                  <a:pt x="123509" y="41817"/>
                </a:lnTo>
                <a:cubicBezTo>
                  <a:pt x="123143" y="42798"/>
                  <a:pt x="123143" y="43917"/>
                  <a:pt x="123486" y="44898"/>
                </a:cubicBezTo>
                <a:cubicBezTo>
                  <a:pt x="123640" y="45341"/>
                  <a:pt x="124022" y="45817"/>
                  <a:pt x="124453" y="45817"/>
                </a:cubicBezTo>
                <a:cubicBezTo>
                  <a:pt x="124533" y="45817"/>
                  <a:pt x="124614" y="45801"/>
                  <a:pt x="124696" y="45765"/>
                </a:cubicBezTo>
                <a:cubicBezTo>
                  <a:pt x="125015" y="45629"/>
                  <a:pt x="125106" y="45218"/>
                  <a:pt x="125198" y="44875"/>
                </a:cubicBezTo>
                <a:cubicBezTo>
                  <a:pt x="125609" y="42867"/>
                  <a:pt x="125837" y="40767"/>
                  <a:pt x="126316" y="38804"/>
                </a:cubicBezTo>
                <a:lnTo>
                  <a:pt x="126316" y="38804"/>
                </a:lnTo>
                <a:cubicBezTo>
                  <a:pt x="126248" y="40059"/>
                  <a:pt x="126704" y="41360"/>
                  <a:pt x="127572" y="42296"/>
                </a:cubicBezTo>
                <a:cubicBezTo>
                  <a:pt x="127914" y="41132"/>
                  <a:pt x="128279" y="39991"/>
                  <a:pt x="128621" y="38827"/>
                </a:cubicBezTo>
                <a:cubicBezTo>
                  <a:pt x="128850" y="40333"/>
                  <a:pt x="130174" y="41611"/>
                  <a:pt x="131680" y="41771"/>
                </a:cubicBezTo>
                <a:cubicBezTo>
                  <a:pt x="131178" y="39625"/>
                  <a:pt x="130699" y="37480"/>
                  <a:pt x="130219" y="35334"/>
                </a:cubicBezTo>
                <a:lnTo>
                  <a:pt x="130219" y="35334"/>
                </a:lnTo>
                <a:cubicBezTo>
                  <a:pt x="131429" y="35836"/>
                  <a:pt x="132662" y="36339"/>
                  <a:pt x="133894" y="36841"/>
                </a:cubicBezTo>
                <a:cubicBezTo>
                  <a:pt x="133850" y="34963"/>
                  <a:pt x="132095" y="33320"/>
                  <a:pt x="130244" y="33320"/>
                </a:cubicBezTo>
                <a:cubicBezTo>
                  <a:pt x="130182" y="33320"/>
                  <a:pt x="130121" y="33322"/>
                  <a:pt x="130059" y="33326"/>
                </a:cubicBezTo>
                <a:lnTo>
                  <a:pt x="132274" y="32230"/>
                </a:lnTo>
                <a:cubicBezTo>
                  <a:pt x="131888" y="31517"/>
                  <a:pt x="131080" y="31064"/>
                  <a:pt x="130274" y="31064"/>
                </a:cubicBezTo>
                <a:cubicBezTo>
                  <a:pt x="130125" y="31064"/>
                  <a:pt x="129977" y="31080"/>
                  <a:pt x="129831" y="31112"/>
                </a:cubicBezTo>
                <a:cubicBezTo>
                  <a:pt x="130790" y="30541"/>
                  <a:pt x="131749" y="29970"/>
                  <a:pt x="132684" y="29423"/>
                </a:cubicBezTo>
                <a:cubicBezTo>
                  <a:pt x="132319" y="29306"/>
                  <a:pt x="131939" y="29251"/>
                  <a:pt x="131559" y="29251"/>
                </a:cubicBezTo>
                <a:cubicBezTo>
                  <a:pt x="130371" y="29251"/>
                  <a:pt x="129182" y="29795"/>
                  <a:pt x="128439" y="30746"/>
                </a:cubicBezTo>
                <a:cubicBezTo>
                  <a:pt x="127937" y="29902"/>
                  <a:pt x="127435" y="29057"/>
                  <a:pt x="126932" y="28236"/>
                </a:cubicBezTo>
                <a:cubicBezTo>
                  <a:pt x="127320" y="28122"/>
                  <a:pt x="127708" y="28007"/>
                  <a:pt x="128097" y="27893"/>
                </a:cubicBezTo>
                <a:cubicBezTo>
                  <a:pt x="127868" y="27437"/>
                  <a:pt x="127640" y="27003"/>
                  <a:pt x="127412" y="26569"/>
                </a:cubicBezTo>
                <a:cubicBezTo>
                  <a:pt x="127927" y="26305"/>
                  <a:pt x="128503" y="26171"/>
                  <a:pt x="129073" y="26171"/>
                </a:cubicBezTo>
                <a:cubicBezTo>
                  <a:pt x="129489" y="26171"/>
                  <a:pt x="129903" y="26242"/>
                  <a:pt x="130288" y="26387"/>
                </a:cubicBezTo>
                <a:cubicBezTo>
                  <a:pt x="130881" y="24994"/>
                  <a:pt x="130105" y="23191"/>
                  <a:pt x="128690" y="22666"/>
                </a:cubicBezTo>
                <a:cubicBezTo>
                  <a:pt x="128997" y="22381"/>
                  <a:pt x="129404" y="22309"/>
                  <a:pt x="129844" y="22309"/>
                </a:cubicBezTo>
                <a:cubicBezTo>
                  <a:pt x="130295" y="22309"/>
                  <a:pt x="130779" y="22385"/>
                  <a:pt x="131224" y="22385"/>
                </a:cubicBezTo>
                <a:cubicBezTo>
                  <a:pt x="131703" y="22385"/>
                  <a:pt x="132136" y="22298"/>
                  <a:pt x="132433" y="21936"/>
                </a:cubicBezTo>
                <a:cubicBezTo>
                  <a:pt x="132913" y="21365"/>
                  <a:pt x="132639" y="20452"/>
                  <a:pt x="132045" y="19973"/>
                </a:cubicBezTo>
                <a:cubicBezTo>
                  <a:pt x="131580" y="19615"/>
                  <a:pt x="131003" y="19468"/>
                  <a:pt x="130423" y="19377"/>
                </a:cubicBezTo>
                <a:lnTo>
                  <a:pt x="130423" y="19377"/>
                </a:lnTo>
                <a:cubicBezTo>
                  <a:pt x="130675" y="19192"/>
                  <a:pt x="130873" y="18752"/>
                  <a:pt x="130721" y="18421"/>
                </a:cubicBezTo>
                <a:cubicBezTo>
                  <a:pt x="130470" y="17896"/>
                  <a:pt x="129854" y="17485"/>
                  <a:pt x="129877" y="16869"/>
                </a:cubicBezTo>
                <a:cubicBezTo>
                  <a:pt x="129900" y="16207"/>
                  <a:pt x="130676" y="15864"/>
                  <a:pt x="131132" y="15385"/>
                </a:cubicBezTo>
                <a:cubicBezTo>
                  <a:pt x="131536" y="14961"/>
                  <a:pt x="131369" y="13984"/>
                  <a:pt x="130914" y="13984"/>
                </a:cubicBezTo>
                <a:cubicBezTo>
                  <a:pt x="130855" y="13984"/>
                  <a:pt x="130790" y="14001"/>
                  <a:pt x="130721" y="14038"/>
                </a:cubicBezTo>
                <a:cubicBezTo>
                  <a:pt x="130982" y="13147"/>
                  <a:pt x="131885" y="12504"/>
                  <a:pt x="132818" y="12504"/>
                </a:cubicBezTo>
                <a:cubicBezTo>
                  <a:pt x="132865" y="12504"/>
                  <a:pt x="132912" y="12506"/>
                  <a:pt x="132958" y="12509"/>
                </a:cubicBezTo>
                <a:cubicBezTo>
                  <a:pt x="132890" y="13217"/>
                  <a:pt x="132981" y="13947"/>
                  <a:pt x="133187" y="14609"/>
                </a:cubicBezTo>
                <a:cubicBezTo>
                  <a:pt x="133552" y="14563"/>
                  <a:pt x="133917" y="14495"/>
                  <a:pt x="134259" y="14426"/>
                </a:cubicBezTo>
                <a:cubicBezTo>
                  <a:pt x="135629" y="14175"/>
                  <a:pt x="137272" y="13673"/>
                  <a:pt x="137523" y="12304"/>
                </a:cubicBezTo>
                <a:cubicBezTo>
                  <a:pt x="137843" y="13331"/>
                  <a:pt x="137843" y="14472"/>
                  <a:pt x="137546" y="15522"/>
                </a:cubicBezTo>
                <a:cubicBezTo>
                  <a:pt x="139098" y="15225"/>
                  <a:pt x="140445" y="13993"/>
                  <a:pt x="140856" y="12463"/>
                </a:cubicBezTo>
                <a:cubicBezTo>
                  <a:pt x="141563" y="12897"/>
                  <a:pt x="141951" y="13833"/>
                  <a:pt x="141746" y="14632"/>
                </a:cubicBezTo>
                <a:cubicBezTo>
                  <a:pt x="142431" y="13513"/>
                  <a:pt x="143298" y="12532"/>
                  <a:pt x="144302" y="11710"/>
                </a:cubicBezTo>
                <a:cubicBezTo>
                  <a:pt x="144736" y="13103"/>
                  <a:pt x="145558" y="14358"/>
                  <a:pt x="146676" y="15294"/>
                </a:cubicBezTo>
                <a:cubicBezTo>
                  <a:pt x="145992" y="15294"/>
                  <a:pt x="145307" y="15317"/>
                  <a:pt x="144622" y="15339"/>
                </a:cubicBezTo>
                <a:cubicBezTo>
                  <a:pt x="144942" y="15910"/>
                  <a:pt x="145307" y="16526"/>
                  <a:pt x="145238" y="17188"/>
                </a:cubicBezTo>
                <a:cubicBezTo>
                  <a:pt x="145180" y="17752"/>
                  <a:pt x="144691" y="18315"/>
                  <a:pt x="144167" y="18315"/>
                </a:cubicBezTo>
                <a:cubicBezTo>
                  <a:pt x="144076" y="18315"/>
                  <a:pt x="143983" y="18298"/>
                  <a:pt x="143892" y="18261"/>
                </a:cubicBezTo>
                <a:cubicBezTo>
                  <a:pt x="143572" y="18147"/>
                  <a:pt x="143344" y="17850"/>
                  <a:pt x="143116" y="17576"/>
                </a:cubicBezTo>
                <a:cubicBezTo>
                  <a:pt x="142497" y="16907"/>
                  <a:pt x="141572" y="16532"/>
                  <a:pt x="140654" y="16532"/>
                </a:cubicBezTo>
                <a:cubicBezTo>
                  <a:pt x="140320" y="16532"/>
                  <a:pt x="139986" y="16582"/>
                  <a:pt x="139669" y="16686"/>
                </a:cubicBezTo>
                <a:lnTo>
                  <a:pt x="141340" y="17521"/>
                </a:lnTo>
                <a:lnTo>
                  <a:pt x="141340" y="17521"/>
                </a:lnTo>
                <a:cubicBezTo>
                  <a:pt x="141195" y="17459"/>
                  <a:pt x="141043" y="17430"/>
                  <a:pt x="140890" y="17430"/>
                </a:cubicBezTo>
                <a:cubicBezTo>
                  <a:pt x="140036" y="17430"/>
                  <a:pt x="139153" y="18321"/>
                  <a:pt x="139395" y="19197"/>
                </a:cubicBezTo>
                <a:cubicBezTo>
                  <a:pt x="138824" y="18535"/>
                  <a:pt x="138185" y="17873"/>
                  <a:pt x="137341" y="17759"/>
                </a:cubicBezTo>
                <a:cubicBezTo>
                  <a:pt x="137302" y="17755"/>
                  <a:pt x="137263" y="17753"/>
                  <a:pt x="137225" y="17753"/>
                </a:cubicBezTo>
                <a:cubicBezTo>
                  <a:pt x="136414" y="17753"/>
                  <a:pt x="135580" y="18637"/>
                  <a:pt x="135994" y="19334"/>
                </a:cubicBezTo>
                <a:cubicBezTo>
                  <a:pt x="136428" y="20087"/>
                  <a:pt x="137797" y="19950"/>
                  <a:pt x="138094" y="20772"/>
                </a:cubicBezTo>
                <a:cubicBezTo>
                  <a:pt x="137820" y="21114"/>
                  <a:pt x="137523" y="21457"/>
                  <a:pt x="137249" y="21822"/>
                </a:cubicBezTo>
                <a:cubicBezTo>
                  <a:pt x="138185" y="22073"/>
                  <a:pt x="139167" y="22370"/>
                  <a:pt x="139852" y="23054"/>
                </a:cubicBezTo>
                <a:cubicBezTo>
                  <a:pt x="140354" y="23534"/>
                  <a:pt x="141061" y="25131"/>
                  <a:pt x="140194" y="25634"/>
                </a:cubicBezTo>
                <a:cubicBezTo>
                  <a:pt x="140106" y="25688"/>
                  <a:pt x="140000" y="25713"/>
                  <a:pt x="139880" y="25713"/>
                </a:cubicBezTo>
                <a:cubicBezTo>
                  <a:pt x="138998" y="25713"/>
                  <a:pt x="137372" y="24392"/>
                  <a:pt x="136930" y="23990"/>
                </a:cubicBezTo>
                <a:lnTo>
                  <a:pt x="136930" y="23990"/>
                </a:lnTo>
                <a:cubicBezTo>
                  <a:pt x="137044" y="24424"/>
                  <a:pt x="137272" y="24812"/>
                  <a:pt x="137569" y="25131"/>
                </a:cubicBezTo>
                <a:cubicBezTo>
                  <a:pt x="136907" y="25086"/>
                  <a:pt x="136245" y="25040"/>
                  <a:pt x="135583" y="25017"/>
                </a:cubicBezTo>
                <a:lnTo>
                  <a:pt x="135583" y="25017"/>
                </a:lnTo>
                <a:cubicBezTo>
                  <a:pt x="135811" y="25588"/>
                  <a:pt x="136199" y="26090"/>
                  <a:pt x="136702" y="26432"/>
                </a:cubicBezTo>
                <a:cubicBezTo>
                  <a:pt x="135743" y="26478"/>
                  <a:pt x="134807" y="26638"/>
                  <a:pt x="133894" y="26912"/>
                </a:cubicBezTo>
                <a:cubicBezTo>
                  <a:pt x="134523" y="27369"/>
                  <a:pt x="135303" y="27611"/>
                  <a:pt x="136079" y="27611"/>
                </a:cubicBezTo>
                <a:cubicBezTo>
                  <a:pt x="136543" y="27611"/>
                  <a:pt x="137005" y="27525"/>
                  <a:pt x="137432" y="27345"/>
                </a:cubicBezTo>
                <a:lnTo>
                  <a:pt x="137432" y="27345"/>
                </a:lnTo>
                <a:cubicBezTo>
                  <a:pt x="136998" y="27939"/>
                  <a:pt x="136314" y="28395"/>
                  <a:pt x="135583" y="28555"/>
                </a:cubicBezTo>
                <a:cubicBezTo>
                  <a:pt x="136110" y="28839"/>
                  <a:pt x="136726" y="28997"/>
                  <a:pt x="137321" y="28997"/>
                </a:cubicBezTo>
                <a:cubicBezTo>
                  <a:pt x="137397" y="28997"/>
                  <a:pt x="137472" y="28994"/>
                  <a:pt x="137546" y="28989"/>
                </a:cubicBezTo>
                <a:lnTo>
                  <a:pt x="137546" y="28989"/>
                </a:lnTo>
                <a:cubicBezTo>
                  <a:pt x="137257" y="29600"/>
                  <a:pt x="136572" y="29973"/>
                  <a:pt x="135897" y="29973"/>
                </a:cubicBezTo>
                <a:cubicBezTo>
                  <a:pt x="135619" y="29973"/>
                  <a:pt x="135344" y="29910"/>
                  <a:pt x="135098" y="29775"/>
                </a:cubicBezTo>
                <a:lnTo>
                  <a:pt x="135098" y="29775"/>
                </a:lnTo>
                <a:cubicBezTo>
                  <a:pt x="135868" y="30205"/>
                  <a:pt x="136616" y="30636"/>
                  <a:pt x="137386" y="31066"/>
                </a:cubicBezTo>
                <a:cubicBezTo>
                  <a:pt x="137351" y="31065"/>
                  <a:pt x="137316" y="31065"/>
                  <a:pt x="137281" y="31065"/>
                </a:cubicBezTo>
                <a:cubicBezTo>
                  <a:pt x="136402" y="31065"/>
                  <a:pt x="135509" y="31338"/>
                  <a:pt x="134807" y="31865"/>
                </a:cubicBezTo>
                <a:cubicBezTo>
                  <a:pt x="135343" y="32060"/>
                  <a:pt x="135904" y="32157"/>
                  <a:pt x="136468" y="32157"/>
                </a:cubicBezTo>
                <a:cubicBezTo>
                  <a:pt x="136961" y="32157"/>
                  <a:pt x="137455" y="32082"/>
                  <a:pt x="137934" y="31933"/>
                </a:cubicBezTo>
                <a:lnTo>
                  <a:pt x="137934" y="31933"/>
                </a:lnTo>
                <a:cubicBezTo>
                  <a:pt x="137569" y="32344"/>
                  <a:pt x="137227" y="32732"/>
                  <a:pt x="136861" y="33143"/>
                </a:cubicBezTo>
                <a:cubicBezTo>
                  <a:pt x="136937" y="33147"/>
                  <a:pt x="137013" y="33148"/>
                  <a:pt x="137089" y="33148"/>
                </a:cubicBezTo>
                <a:cubicBezTo>
                  <a:pt x="137994" y="33148"/>
                  <a:pt x="138890" y="32897"/>
                  <a:pt x="139669" y="32413"/>
                </a:cubicBezTo>
                <a:lnTo>
                  <a:pt x="139669" y="32413"/>
                </a:lnTo>
                <a:cubicBezTo>
                  <a:pt x="139418" y="32595"/>
                  <a:pt x="139258" y="32869"/>
                  <a:pt x="139212" y="33166"/>
                </a:cubicBezTo>
                <a:cubicBezTo>
                  <a:pt x="139321" y="33133"/>
                  <a:pt x="139435" y="33118"/>
                  <a:pt x="139551" y="33118"/>
                </a:cubicBezTo>
                <a:cubicBezTo>
                  <a:pt x="139924" y="33118"/>
                  <a:pt x="140310" y="33281"/>
                  <a:pt x="140536" y="33577"/>
                </a:cubicBezTo>
                <a:cubicBezTo>
                  <a:pt x="139656" y="34537"/>
                  <a:pt x="138355" y="35094"/>
                  <a:pt x="137048" y="35094"/>
                </a:cubicBezTo>
                <a:cubicBezTo>
                  <a:pt x="136864" y="35094"/>
                  <a:pt x="136679" y="35083"/>
                  <a:pt x="136496" y="35060"/>
                </a:cubicBezTo>
                <a:lnTo>
                  <a:pt x="136496" y="35060"/>
                </a:lnTo>
                <a:cubicBezTo>
                  <a:pt x="137010" y="35274"/>
                  <a:pt x="137559" y="35381"/>
                  <a:pt x="138105" y="35381"/>
                </a:cubicBezTo>
                <a:cubicBezTo>
                  <a:pt x="138432" y="35381"/>
                  <a:pt x="138759" y="35343"/>
                  <a:pt x="139075" y="35266"/>
                </a:cubicBezTo>
                <a:lnTo>
                  <a:pt x="139075" y="35266"/>
                </a:lnTo>
                <a:cubicBezTo>
                  <a:pt x="137752" y="35791"/>
                  <a:pt x="136542" y="36590"/>
                  <a:pt x="135538" y="37617"/>
                </a:cubicBezTo>
                <a:cubicBezTo>
                  <a:pt x="136382" y="37138"/>
                  <a:pt x="137318" y="36841"/>
                  <a:pt x="138254" y="36704"/>
                </a:cubicBezTo>
                <a:lnTo>
                  <a:pt x="138254" y="36704"/>
                </a:lnTo>
                <a:cubicBezTo>
                  <a:pt x="137478" y="37160"/>
                  <a:pt x="136884" y="37982"/>
                  <a:pt x="136747" y="38872"/>
                </a:cubicBezTo>
                <a:cubicBezTo>
                  <a:pt x="137927" y="38648"/>
                  <a:pt x="139034" y="37972"/>
                  <a:pt x="139778" y="37003"/>
                </a:cubicBezTo>
                <a:lnTo>
                  <a:pt x="139778" y="37003"/>
                </a:lnTo>
                <a:cubicBezTo>
                  <a:pt x="139725" y="37192"/>
                  <a:pt x="139748" y="37404"/>
                  <a:pt x="139852" y="37571"/>
                </a:cubicBezTo>
                <a:lnTo>
                  <a:pt x="141860" y="36498"/>
                </a:lnTo>
                <a:lnTo>
                  <a:pt x="141860" y="36498"/>
                </a:lnTo>
                <a:cubicBezTo>
                  <a:pt x="140947" y="38165"/>
                  <a:pt x="139464" y="39534"/>
                  <a:pt x="137706" y="40310"/>
                </a:cubicBezTo>
                <a:cubicBezTo>
                  <a:pt x="138436" y="40036"/>
                  <a:pt x="139167" y="39740"/>
                  <a:pt x="139897" y="39466"/>
                </a:cubicBezTo>
                <a:lnTo>
                  <a:pt x="139897" y="39466"/>
                </a:lnTo>
                <a:cubicBezTo>
                  <a:pt x="138961" y="40082"/>
                  <a:pt x="138368" y="41200"/>
                  <a:pt x="138368" y="42342"/>
                </a:cubicBezTo>
                <a:cubicBezTo>
                  <a:pt x="138939" y="41885"/>
                  <a:pt x="139509" y="41429"/>
                  <a:pt x="140080" y="40995"/>
                </a:cubicBezTo>
                <a:lnTo>
                  <a:pt x="140080" y="40995"/>
                </a:lnTo>
                <a:cubicBezTo>
                  <a:pt x="139646" y="42113"/>
                  <a:pt x="139943" y="43483"/>
                  <a:pt x="140833" y="44305"/>
                </a:cubicBezTo>
                <a:cubicBezTo>
                  <a:pt x="141267" y="43255"/>
                  <a:pt x="141678" y="42205"/>
                  <a:pt x="142111" y="41155"/>
                </a:cubicBezTo>
                <a:cubicBezTo>
                  <a:pt x="142225" y="41657"/>
                  <a:pt x="142362" y="42136"/>
                  <a:pt x="142499" y="42616"/>
                </a:cubicBezTo>
                <a:cubicBezTo>
                  <a:pt x="143001" y="40881"/>
                  <a:pt x="143800" y="39192"/>
                  <a:pt x="144827" y="37685"/>
                </a:cubicBezTo>
                <a:lnTo>
                  <a:pt x="144827" y="37685"/>
                </a:lnTo>
                <a:lnTo>
                  <a:pt x="143732" y="43666"/>
                </a:lnTo>
                <a:cubicBezTo>
                  <a:pt x="144753" y="42355"/>
                  <a:pt x="145516" y="40829"/>
                  <a:pt x="145935" y="39212"/>
                </a:cubicBezTo>
                <a:lnTo>
                  <a:pt x="145935" y="39212"/>
                </a:lnTo>
                <a:cubicBezTo>
                  <a:pt x="145580" y="40708"/>
                  <a:pt x="145953" y="42378"/>
                  <a:pt x="146950" y="43574"/>
                </a:cubicBezTo>
                <a:cubicBezTo>
                  <a:pt x="147293" y="42205"/>
                  <a:pt x="147521" y="40790"/>
                  <a:pt x="147635" y="39374"/>
                </a:cubicBezTo>
                <a:cubicBezTo>
                  <a:pt x="147863" y="40424"/>
                  <a:pt x="148411" y="41406"/>
                  <a:pt x="149210" y="42159"/>
                </a:cubicBezTo>
                <a:cubicBezTo>
                  <a:pt x="149187" y="41451"/>
                  <a:pt x="149164" y="40767"/>
                  <a:pt x="149164" y="40082"/>
                </a:cubicBezTo>
                <a:lnTo>
                  <a:pt x="149164" y="40082"/>
                </a:lnTo>
                <a:cubicBezTo>
                  <a:pt x="149644" y="40790"/>
                  <a:pt x="150397" y="41315"/>
                  <a:pt x="151219" y="41543"/>
                </a:cubicBezTo>
                <a:cubicBezTo>
                  <a:pt x="151241" y="40675"/>
                  <a:pt x="151059" y="39808"/>
                  <a:pt x="150716" y="39009"/>
                </a:cubicBezTo>
                <a:lnTo>
                  <a:pt x="150716" y="39009"/>
                </a:lnTo>
                <a:cubicBezTo>
                  <a:pt x="151629" y="39991"/>
                  <a:pt x="152976" y="40584"/>
                  <a:pt x="154346" y="40584"/>
                </a:cubicBezTo>
                <a:cubicBezTo>
                  <a:pt x="153364" y="39808"/>
                  <a:pt x="152679" y="38690"/>
                  <a:pt x="152383" y="37457"/>
                </a:cubicBezTo>
                <a:lnTo>
                  <a:pt x="152383" y="37457"/>
                </a:lnTo>
                <a:cubicBezTo>
                  <a:pt x="153159" y="38256"/>
                  <a:pt x="154117" y="38872"/>
                  <a:pt x="155167" y="39237"/>
                </a:cubicBezTo>
                <a:cubicBezTo>
                  <a:pt x="155784" y="39078"/>
                  <a:pt x="156491" y="38872"/>
                  <a:pt x="156811" y="38302"/>
                </a:cubicBezTo>
                <a:cubicBezTo>
                  <a:pt x="157166" y="37647"/>
                  <a:pt x="156526" y="36947"/>
                  <a:pt x="155944" y="36539"/>
                </a:cubicBezTo>
                <a:lnTo>
                  <a:pt x="155944" y="36539"/>
                </a:lnTo>
                <a:cubicBezTo>
                  <a:pt x="156218" y="36682"/>
                  <a:pt x="156528" y="36790"/>
                  <a:pt x="156819" y="36790"/>
                </a:cubicBezTo>
                <a:cubicBezTo>
                  <a:pt x="156886" y="36790"/>
                  <a:pt x="156952" y="36785"/>
                  <a:pt x="157016" y="36772"/>
                </a:cubicBezTo>
                <a:cubicBezTo>
                  <a:pt x="157541" y="36658"/>
                  <a:pt x="157929" y="35928"/>
                  <a:pt x="157518" y="35585"/>
                </a:cubicBezTo>
                <a:cubicBezTo>
                  <a:pt x="157381" y="35471"/>
                  <a:pt x="157199" y="35426"/>
                  <a:pt x="157016" y="35380"/>
                </a:cubicBezTo>
                <a:cubicBezTo>
                  <a:pt x="155761" y="35129"/>
                  <a:pt x="154483" y="34855"/>
                  <a:pt x="153227" y="34581"/>
                </a:cubicBezTo>
                <a:cubicBezTo>
                  <a:pt x="153980" y="34330"/>
                  <a:pt x="154756" y="34102"/>
                  <a:pt x="155510" y="33851"/>
                </a:cubicBezTo>
                <a:cubicBezTo>
                  <a:pt x="155130" y="33276"/>
                  <a:pt x="154514" y="33067"/>
                  <a:pt x="153830" y="33067"/>
                </a:cubicBezTo>
                <a:cubicBezTo>
                  <a:pt x="153073" y="33067"/>
                  <a:pt x="152233" y="33323"/>
                  <a:pt x="151538" y="33622"/>
                </a:cubicBezTo>
                <a:lnTo>
                  <a:pt x="153478" y="31180"/>
                </a:lnTo>
                <a:cubicBezTo>
                  <a:pt x="153319" y="31100"/>
                  <a:pt x="153145" y="31067"/>
                  <a:pt x="152967" y="31067"/>
                </a:cubicBezTo>
                <a:cubicBezTo>
                  <a:pt x="152584" y="31067"/>
                  <a:pt x="152177" y="31222"/>
                  <a:pt x="151835" y="31408"/>
                </a:cubicBezTo>
                <a:cubicBezTo>
                  <a:pt x="151333" y="31659"/>
                  <a:pt x="150808" y="32002"/>
                  <a:pt x="150237" y="32002"/>
                </a:cubicBezTo>
                <a:cubicBezTo>
                  <a:pt x="149666" y="32002"/>
                  <a:pt x="149073" y="31454"/>
                  <a:pt x="149256" y="30906"/>
                </a:cubicBezTo>
                <a:cubicBezTo>
                  <a:pt x="150077" y="30290"/>
                  <a:pt x="151059" y="29879"/>
                  <a:pt x="152063" y="29765"/>
                </a:cubicBezTo>
                <a:cubicBezTo>
                  <a:pt x="151127" y="29240"/>
                  <a:pt x="150169" y="28715"/>
                  <a:pt x="149233" y="28190"/>
                </a:cubicBezTo>
                <a:lnTo>
                  <a:pt x="149233" y="28190"/>
                </a:lnTo>
                <a:cubicBezTo>
                  <a:pt x="150007" y="28401"/>
                  <a:pt x="150805" y="28510"/>
                  <a:pt x="151603" y="28510"/>
                </a:cubicBezTo>
                <a:cubicBezTo>
                  <a:pt x="152357" y="28510"/>
                  <a:pt x="153111" y="28413"/>
                  <a:pt x="153843" y="28213"/>
                </a:cubicBezTo>
                <a:cubicBezTo>
                  <a:pt x="153296" y="26935"/>
                  <a:pt x="151561" y="26775"/>
                  <a:pt x="150146" y="26706"/>
                </a:cubicBezTo>
                <a:cubicBezTo>
                  <a:pt x="148753" y="26615"/>
                  <a:pt x="146973" y="25999"/>
                  <a:pt x="146973" y="24584"/>
                </a:cubicBezTo>
                <a:lnTo>
                  <a:pt x="146973" y="24584"/>
                </a:lnTo>
                <a:cubicBezTo>
                  <a:pt x="147658" y="25017"/>
                  <a:pt x="148343" y="25451"/>
                  <a:pt x="149027" y="25907"/>
                </a:cubicBezTo>
                <a:cubicBezTo>
                  <a:pt x="148872" y="25110"/>
                  <a:pt x="149943" y="24742"/>
                  <a:pt x="150778" y="24742"/>
                </a:cubicBezTo>
                <a:cubicBezTo>
                  <a:pt x="150804" y="24742"/>
                  <a:pt x="150829" y="24743"/>
                  <a:pt x="150853" y="24743"/>
                </a:cubicBezTo>
                <a:cubicBezTo>
                  <a:pt x="152634" y="24766"/>
                  <a:pt x="154391" y="24926"/>
                  <a:pt x="156149" y="25246"/>
                </a:cubicBezTo>
                <a:cubicBezTo>
                  <a:pt x="156058" y="24241"/>
                  <a:pt x="155647" y="23283"/>
                  <a:pt x="155030" y="22484"/>
                </a:cubicBezTo>
                <a:lnTo>
                  <a:pt x="155030" y="22484"/>
                </a:lnTo>
                <a:cubicBezTo>
                  <a:pt x="156172" y="23876"/>
                  <a:pt x="157610" y="25086"/>
                  <a:pt x="159253" y="25725"/>
                </a:cubicBezTo>
                <a:cubicBezTo>
                  <a:pt x="159320" y="25253"/>
                  <a:pt x="161134" y="21865"/>
                  <a:pt x="161235" y="21865"/>
                </a:cubicBezTo>
                <a:cubicBezTo>
                  <a:pt x="161237" y="21865"/>
                  <a:pt x="161238" y="21866"/>
                  <a:pt x="161239" y="21867"/>
                </a:cubicBezTo>
                <a:cubicBezTo>
                  <a:pt x="161675" y="22783"/>
                  <a:pt x="161570" y="23948"/>
                  <a:pt x="160983" y="24786"/>
                </a:cubicBezTo>
                <a:lnTo>
                  <a:pt x="160983" y="24786"/>
                </a:lnTo>
                <a:cubicBezTo>
                  <a:pt x="161364" y="24294"/>
                  <a:pt x="161878" y="23907"/>
                  <a:pt x="162471" y="23716"/>
                </a:cubicBezTo>
                <a:lnTo>
                  <a:pt x="162471" y="23716"/>
                </a:lnTo>
                <a:cubicBezTo>
                  <a:pt x="162061" y="24721"/>
                  <a:pt x="161627" y="25725"/>
                  <a:pt x="161216" y="26729"/>
                </a:cubicBezTo>
                <a:cubicBezTo>
                  <a:pt x="161366" y="26886"/>
                  <a:pt x="161552" y="26951"/>
                  <a:pt x="161753" y="26951"/>
                </a:cubicBezTo>
                <a:cubicBezTo>
                  <a:pt x="162226" y="26951"/>
                  <a:pt x="162781" y="26589"/>
                  <a:pt x="163133" y="26204"/>
                </a:cubicBezTo>
                <a:cubicBezTo>
                  <a:pt x="163543" y="25794"/>
                  <a:pt x="164092" y="25329"/>
                  <a:pt x="164606" y="25329"/>
                </a:cubicBezTo>
                <a:cubicBezTo>
                  <a:pt x="164751" y="25329"/>
                  <a:pt x="164893" y="25366"/>
                  <a:pt x="165028" y="25451"/>
                </a:cubicBezTo>
                <a:cubicBezTo>
                  <a:pt x="164166" y="25927"/>
                  <a:pt x="164566" y="27574"/>
                  <a:pt x="165555" y="27574"/>
                </a:cubicBezTo>
                <a:cubicBezTo>
                  <a:pt x="165562" y="27574"/>
                  <a:pt x="165569" y="27574"/>
                  <a:pt x="165576" y="27574"/>
                </a:cubicBezTo>
                <a:lnTo>
                  <a:pt x="165576" y="27574"/>
                </a:lnTo>
                <a:cubicBezTo>
                  <a:pt x="165754" y="28131"/>
                  <a:pt x="165104" y="28602"/>
                  <a:pt x="164542" y="28602"/>
                </a:cubicBezTo>
                <a:cubicBezTo>
                  <a:pt x="164529" y="28602"/>
                  <a:pt x="164516" y="28601"/>
                  <a:pt x="164503" y="28601"/>
                </a:cubicBezTo>
                <a:cubicBezTo>
                  <a:pt x="163932" y="28578"/>
                  <a:pt x="163384" y="28304"/>
                  <a:pt x="162814" y="28258"/>
                </a:cubicBezTo>
                <a:cubicBezTo>
                  <a:pt x="162799" y="28258"/>
                  <a:pt x="162784" y="28258"/>
                  <a:pt x="162769" y="28258"/>
                </a:cubicBezTo>
                <a:cubicBezTo>
                  <a:pt x="162186" y="28258"/>
                  <a:pt x="161538" y="28683"/>
                  <a:pt x="161650" y="29217"/>
                </a:cubicBezTo>
                <a:cubicBezTo>
                  <a:pt x="160896" y="29263"/>
                  <a:pt x="160143" y="29286"/>
                  <a:pt x="159367" y="29308"/>
                </a:cubicBezTo>
                <a:cubicBezTo>
                  <a:pt x="159185" y="29651"/>
                  <a:pt x="159002" y="29970"/>
                  <a:pt x="158797" y="30313"/>
                </a:cubicBezTo>
                <a:cubicBezTo>
                  <a:pt x="159093" y="31028"/>
                  <a:pt x="159909" y="31263"/>
                  <a:pt x="160726" y="31263"/>
                </a:cubicBezTo>
                <a:cubicBezTo>
                  <a:pt x="160978" y="31263"/>
                  <a:pt x="161230" y="31241"/>
                  <a:pt x="161467" y="31203"/>
                </a:cubicBezTo>
                <a:cubicBezTo>
                  <a:pt x="161913" y="31142"/>
                  <a:pt x="162394" y="31068"/>
                  <a:pt x="162854" y="31068"/>
                </a:cubicBezTo>
                <a:cubicBezTo>
                  <a:pt x="163430" y="31068"/>
                  <a:pt x="163972" y="31185"/>
                  <a:pt x="164366" y="31591"/>
                </a:cubicBezTo>
                <a:cubicBezTo>
                  <a:pt x="163384" y="31614"/>
                  <a:pt x="162403" y="31659"/>
                  <a:pt x="161444" y="31705"/>
                </a:cubicBezTo>
                <a:cubicBezTo>
                  <a:pt x="161809" y="32550"/>
                  <a:pt x="162471" y="33280"/>
                  <a:pt x="163270" y="33714"/>
                </a:cubicBezTo>
                <a:cubicBezTo>
                  <a:pt x="162750" y="33755"/>
                  <a:pt x="162225" y="33775"/>
                  <a:pt x="161699" y="33775"/>
                </a:cubicBezTo>
                <a:cubicBezTo>
                  <a:pt x="160471" y="33775"/>
                  <a:pt x="159235" y="33664"/>
                  <a:pt x="158020" y="33440"/>
                </a:cubicBezTo>
                <a:lnTo>
                  <a:pt x="158020" y="33440"/>
                </a:lnTo>
                <a:cubicBezTo>
                  <a:pt x="158865" y="34535"/>
                  <a:pt x="159732" y="35654"/>
                  <a:pt x="160577" y="36749"/>
                </a:cubicBezTo>
                <a:cubicBezTo>
                  <a:pt x="161275" y="36239"/>
                  <a:pt x="162137" y="35969"/>
                  <a:pt x="163004" y="35969"/>
                </a:cubicBezTo>
                <a:cubicBezTo>
                  <a:pt x="163300" y="35969"/>
                  <a:pt x="163596" y="36001"/>
                  <a:pt x="163887" y="36065"/>
                </a:cubicBezTo>
                <a:cubicBezTo>
                  <a:pt x="162540" y="36590"/>
                  <a:pt x="161376" y="37571"/>
                  <a:pt x="160623" y="38804"/>
                </a:cubicBezTo>
                <a:cubicBezTo>
                  <a:pt x="161200" y="38629"/>
                  <a:pt x="161803" y="38544"/>
                  <a:pt x="162405" y="38544"/>
                </a:cubicBezTo>
                <a:cubicBezTo>
                  <a:pt x="163065" y="38544"/>
                  <a:pt x="163723" y="38647"/>
                  <a:pt x="164343" y="38849"/>
                </a:cubicBezTo>
                <a:cubicBezTo>
                  <a:pt x="164343" y="39100"/>
                  <a:pt x="164320" y="39352"/>
                  <a:pt x="164320" y="39580"/>
                </a:cubicBezTo>
                <a:cubicBezTo>
                  <a:pt x="162974" y="40310"/>
                  <a:pt x="161764" y="40607"/>
                  <a:pt x="160463" y="41451"/>
                </a:cubicBezTo>
                <a:cubicBezTo>
                  <a:pt x="159552" y="42044"/>
                  <a:pt x="157867" y="44251"/>
                  <a:pt x="156953" y="44486"/>
                </a:cubicBezTo>
                <a:lnTo>
                  <a:pt x="156953" y="44486"/>
                </a:lnTo>
                <a:cubicBezTo>
                  <a:pt x="158480" y="44098"/>
                  <a:pt x="159985" y="43734"/>
                  <a:pt x="161513" y="43346"/>
                </a:cubicBezTo>
                <a:lnTo>
                  <a:pt x="161513" y="43346"/>
                </a:lnTo>
                <a:cubicBezTo>
                  <a:pt x="160052" y="44327"/>
                  <a:pt x="159162" y="46062"/>
                  <a:pt x="159230" y="47797"/>
                </a:cubicBezTo>
                <a:cubicBezTo>
                  <a:pt x="160029" y="47021"/>
                  <a:pt x="160942" y="46336"/>
                  <a:pt x="161901" y="45765"/>
                </a:cubicBezTo>
                <a:lnTo>
                  <a:pt x="161901" y="45765"/>
                </a:lnTo>
                <a:cubicBezTo>
                  <a:pt x="161832" y="46747"/>
                  <a:pt x="161307" y="47683"/>
                  <a:pt x="160508" y="48253"/>
                </a:cubicBezTo>
                <a:cubicBezTo>
                  <a:pt x="161421" y="47637"/>
                  <a:pt x="162357" y="46998"/>
                  <a:pt x="163293" y="46382"/>
                </a:cubicBezTo>
                <a:lnTo>
                  <a:pt x="163293" y="46382"/>
                </a:lnTo>
                <a:cubicBezTo>
                  <a:pt x="163636" y="47500"/>
                  <a:pt x="163179" y="48824"/>
                  <a:pt x="162198" y="49486"/>
                </a:cubicBezTo>
                <a:cubicBezTo>
                  <a:pt x="162608" y="50376"/>
                  <a:pt x="162996" y="51244"/>
                  <a:pt x="163384" y="52134"/>
                </a:cubicBezTo>
                <a:cubicBezTo>
                  <a:pt x="163887" y="50855"/>
                  <a:pt x="164320" y="49554"/>
                  <a:pt x="164663" y="48231"/>
                </a:cubicBezTo>
                <a:cubicBezTo>
                  <a:pt x="164845" y="49166"/>
                  <a:pt x="165256" y="50079"/>
                  <a:pt x="165872" y="50810"/>
                </a:cubicBezTo>
                <a:cubicBezTo>
                  <a:pt x="166055" y="50148"/>
                  <a:pt x="166215" y="49486"/>
                  <a:pt x="166397" y="48824"/>
                </a:cubicBezTo>
                <a:lnTo>
                  <a:pt x="166397" y="48824"/>
                </a:lnTo>
                <a:cubicBezTo>
                  <a:pt x="166260" y="50399"/>
                  <a:pt x="166352" y="51997"/>
                  <a:pt x="166648" y="53549"/>
                </a:cubicBezTo>
                <a:cubicBezTo>
                  <a:pt x="167584" y="51769"/>
                  <a:pt x="167995" y="49691"/>
                  <a:pt x="167790" y="47660"/>
                </a:cubicBezTo>
                <a:lnTo>
                  <a:pt x="167790" y="47660"/>
                </a:lnTo>
                <a:cubicBezTo>
                  <a:pt x="168589" y="48322"/>
                  <a:pt x="168885" y="49395"/>
                  <a:pt x="169410" y="50285"/>
                </a:cubicBezTo>
                <a:cubicBezTo>
                  <a:pt x="169818" y="50947"/>
                  <a:pt x="170591" y="51508"/>
                  <a:pt x="171299" y="51508"/>
                </a:cubicBezTo>
                <a:cubicBezTo>
                  <a:pt x="171543" y="51508"/>
                  <a:pt x="171779" y="51441"/>
                  <a:pt x="171990" y="51289"/>
                </a:cubicBezTo>
                <a:cubicBezTo>
                  <a:pt x="171853" y="50490"/>
                  <a:pt x="171465" y="49760"/>
                  <a:pt x="170917" y="49189"/>
                </a:cubicBezTo>
                <a:lnTo>
                  <a:pt x="170917" y="49189"/>
                </a:lnTo>
                <a:cubicBezTo>
                  <a:pt x="171624" y="49760"/>
                  <a:pt x="172492" y="50148"/>
                  <a:pt x="173382" y="50308"/>
                </a:cubicBezTo>
                <a:cubicBezTo>
                  <a:pt x="173222" y="49874"/>
                  <a:pt x="173062" y="49440"/>
                  <a:pt x="172903" y="49007"/>
                </a:cubicBezTo>
                <a:lnTo>
                  <a:pt x="172903" y="49007"/>
                </a:lnTo>
                <a:cubicBezTo>
                  <a:pt x="173747" y="49395"/>
                  <a:pt x="174683" y="49646"/>
                  <a:pt x="175642" y="49691"/>
                </a:cubicBezTo>
                <a:cubicBezTo>
                  <a:pt x="174957" y="48687"/>
                  <a:pt x="173975" y="47865"/>
                  <a:pt x="172880" y="47386"/>
                </a:cubicBezTo>
                <a:lnTo>
                  <a:pt x="172880" y="47386"/>
                </a:lnTo>
                <a:lnTo>
                  <a:pt x="175139" y="47569"/>
                </a:lnTo>
                <a:cubicBezTo>
                  <a:pt x="175214" y="47574"/>
                  <a:pt x="175289" y="47579"/>
                  <a:pt x="175364" y="47579"/>
                </a:cubicBezTo>
                <a:cubicBezTo>
                  <a:pt x="175589" y="47579"/>
                  <a:pt x="175807" y="47540"/>
                  <a:pt x="175961" y="47386"/>
                </a:cubicBezTo>
                <a:cubicBezTo>
                  <a:pt x="176349" y="46952"/>
                  <a:pt x="175733" y="46336"/>
                  <a:pt x="175185" y="46153"/>
                </a:cubicBezTo>
                <a:cubicBezTo>
                  <a:pt x="174637" y="45971"/>
                  <a:pt x="173907" y="45720"/>
                  <a:pt x="173953" y="45149"/>
                </a:cubicBezTo>
                <a:lnTo>
                  <a:pt x="173953" y="45149"/>
                </a:lnTo>
                <a:cubicBezTo>
                  <a:pt x="174687" y="45330"/>
                  <a:pt x="175446" y="45422"/>
                  <a:pt x="176204" y="45422"/>
                </a:cubicBezTo>
                <a:cubicBezTo>
                  <a:pt x="177073" y="45422"/>
                  <a:pt x="177940" y="45302"/>
                  <a:pt x="178769" y="45058"/>
                </a:cubicBezTo>
                <a:cubicBezTo>
                  <a:pt x="177331" y="44533"/>
                  <a:pt x="175893" y="44008"/>
                  <a:pt x="174455" y="43460"/>
                </a:cubicBezTo>
                <a:cubicBezTo>
                  <a:pt x="175324" y="42973"/>
                  <a:pt x="176326" y="42725"/>
                  <a:pt x="177329" y="42725"/>
                </a:cubicBezTo>
                <a:cubicBezTo>
                  <a:pt x="177642" y="42725"/>
                  <a:pt x="177956" y="42749"/>
                  <a:pt x="178267" y="42798"/>
                </a:cubicBezTo>
                <a:cubicBezTo>
                  <a:pt x="177355" y="41783"/>
                  <a:pt x="175992" y="41182"/>
                  <a:pt x="174622" y="41182"/>
                </a:cubicBezTo>
                <a:cubicBezTo>
                  <a:pt x="174482" y="41182"/>
                  <a:pt x="174343" y="41188"/>
                  <a:pt x="174204" y="41200"/>
                </a:cubicBezTo>
                <a:cubicBezTo>
                  <a:pt x="174980" y="40675"/>
                  <a:pt x="175847" y="40265"/>
                  <a:pt x="176760" y="40013"/>
                </a:cubicBezTo>
                <a:cubicBezTo>
                  <a:pt x="176454" y="39648"/>
                  <a:pt x="176027" y="39526"/>
                  <a:pt x="175557" y="39526"/>
                </a:cubicBezTo>
                <a:cubicBezTo>
                  <a:pt x="174941" y="39526"/>
                  <a:pt x="174251" y="39734"/>
                  <a:pt x="173656" y="39877"/>
                </a:cubicBezTo>
                <a:cubicBezTo>
                  <a:pt x="173471" y="39924"/>
                  <a:pt x="173270" y="39947"/>
                  <a:pt x="173066" y="39947"/>
                </a:cubicBezTo>
                <a:cubicBezTo>
                  <a:pt x="172088" y="39947"/>
                  <a:pt x="171036" y="39422"/>
                  <a:pt x="171282" y="38553"/>
                </a:cubicBezTo>
                <a:lnTo>
                  <a:pt x="171282" y="38553"/>
                </a:lnTo>
                <a:cubicBezTo>
                  <a:pt x="171718" y="38749"/>
                  <a:pt x="172191" y="38841"/>
                  <a:pt x="172667" y="38841"/>
                </a:cubicBezTo>
                <a:cubicBezTo>
                  <a:pt x="173908" y="38841"/>
                  <a:pt x="175164" y="38210"/>
                  <a:pt x="175824" y="37138"/>
                </a:cubicBezTo>
                <a:cubicBezTo>
                  <a:pt x="176529" y="38176"/>
                  <a:pt x="177783" y="38719"/>
                  <a:pt x="179028" y="38719"/>
                </a:cubicBezTo>
                <a:cubicBezTo>
                  <a:pt x="180081" y="38719"/>
                  <a:pt x="181127" y="38331"/>
                  <a:pt x="181827" y="37526"/>
                </a:cubicBezTo>
                <a:cubicBezTo>
                  <a:pt x="180983" y="37503"/>
                  <a:pt x="180161" y="37457"/>
                  <a:pt x="179316" y="37411"/>
                </a:cubicBezTo>
                <a:cubicBezTo>
                  <a:pt x="179794" y="36417"/>
                  <a:pt x="180912" y="35760"/>
                  <a:pt x="182027" y="35760"/>
                </a:cubicBezTo>
                <a:cubicBezTo>
                  <a:pt x="182244" y="35760"/>
                  <a:pt x="182460" y="35785"/>
                  <a:pt x="182672" y="35836"/>
                </a:cubicBezTo>
                <a:cubicBezTo>
                  <a:pt x="182459" y="35354"/>
                  <a:pt x="181997" y="35186"/>
                  <a:pt x="181463" y="35186"/>
                </a:cubicBezTo>
                <a:cubicBezTo>
                  <a:pt x="180912" y="35186"/>
                  <a:pt x="180283" y="35365"/>
                  <a:pt x="179773" y="35563"/>
                </a:cubicBezTo>
                <a:cubicBezTo>
                  <a:pt x="179467" y="35674"/>
                  <a:pt x="179105" y="35734"/>
                  <a:pt x="178750" y="35734"/>
                </a:cubicBezTo>
                <a:cubicBezTo>
                  <a:pt x="177941" y="35734"/>
                  <a:pt x="177176" y="35419"/>
                  <a:pt x="177239" y="34672"/>
                </a:cubicBezTo>
                <a:lnTo>
                  <a:pt x="177239" y="34672"/>
                </a:lnTo>
                <a:cubicBezTo>
                  <a:pt x="177438" y="34801"/>
                  <a:pt x="177664" y="34860"/>
                  <a:pt x="177892" y="34860"/>
                </a:cubicBezTo>
                <a:cubicBezTo>
                  <a:pt x="178633" y="34860"/>
                  <a:pt x="179402" y="34248"/>
                  <a:pt x="179385" y="33463"/>
                </a:cubicBezTo>
                <a:lnTo>
                  <a:pt x="179385" y="33463"/>
                </a:lnTo>
                <a:cubicBezTo>
                  <a:pt x="179889" y="33718"/>
                  <a:pt x="180446" y="33839"/>
                  <a:pt x="181005" y="33839"/>
                </a:cubicBezTo>
                <a:cubicBezTo>
                  <a:pt x="182244" y="33839"/>
                  <a:pt x="183493" y="33245"/>
                  <a:pt x="184201" y="32207"/>
                </a:cubicBezTo>
                <a:cubicBezTo>
                  <a:pt x="183976" y="32193"/>
                  <a:pt x="183751" y="32185"/>
                  <a:pt x="183527" y="32185"/>
                </a:cubicBezTo>
                <a:cubicBezTo>
                  <a:pt x="182703" y="32185"/>
                  <a:pt x="181886" y="32284"/>
                  <a:pt x="181097" y="32481"/>
                </a:cubicBezTo>
                <a:lnTo>
                  <a:pt x="181097" y="30587"/>
                </a:lnTo>
                <a:lnTo>
                  <a:pt x="184855" y="30154"/>
                </a:lnTo>
                <a:lnTo>
                  <a:pt x="184855" y="30154"/>
                </a:lnTo>
                <a:cubicBezTo>
                  <a:pt x="184828" y="30157"/>
                  <a:pt x="184803" y="30158"/>
                  <a:pt x="184780" y="30158"/>
                </a:cubicBezTo>
                <a:cubicBezTo>
                  <a:pt x="183318" y="30158"/>
                  <a:pt x="187991" y="24560"/>
                  <a:pt x="188013" y="24515"/>
                </a:cubicBezTo>
                <a:lnTo>
                  <a:pt x="188013" y="24515"/>
                </a:lnTo>
                <a:cubicBezTo>
                  <a:pt x="186810" y="25718"/>
                  <a:pt x="185380" y="26997"/>
                  <a:pt x="183741" y="26997"/>
                </a:cubicBezTo>
                <a:cubicBezTo>
                  <a:pt x="183577" y="26997"/>
                  <a:pt x="183411" y="26984"/>
                  <a:pt x="183242" y="26957"/>
                </a:cubicBezTo>
                <a:cubicBezTo>
                  <a:pt x="182763" y="26889"/>
                  <a:pt x="182307" y="26706"/>
                  <a:pt x="181827" y="26661"/>
                </a:cubicBezTo>
                <a:cubicBezTo>
                  <a:pt x="181765" y="26655"/>
                  <a:pt x="181703" y="26653"/>
                  <a:pt x="181640" y="26653"/>
                </a:cubicBezTo>
                <a:cubicBezTo>
                  <a:pt x="180925" y="26653"/>
                  <a:pt x="180214" y="27009"/>
                  <a:pt x="179773" y="27597"/>
                </a:cubicBezTo>
                <a:cubicBezTo>
                  <a:pt x="180252" y="25953"/>
                  <a:pt x="182421" y="25656"/>
                  <a:pt x="183767" y="24629"/>
                </a:cubicBezTo>
                <a:cubicBezTo>
                  <a:pt x="184977" y="23716"/>
                  <a:pt x="185525" y="22187"/>
                  <a:pt x="186027" y="20772"/>
                </a:cubicBezTo>
                <a:lnTo>
                  <a:pt x="186027" y="20772"/>
                </a:lnTo>
                <a:cubicBezTo>
                  <a:pt x="185479" y="20932"/>
                  <a:pt x="185297" y="21571"/>
                  <a:pt x="184863" y="21913"/>
                </a:cubicBezTo>
                <a:cubicBezTo>
                  <a:pt x="184566" y="22144"/>
                  <a:pt x="184212" y="22216"/>
                  <a:pt x="183840" y="22216"/>
                </a:cubicBezTo>
                <a:cubicBezTo>
                  <a:pt x="183438" y="22216"/>
                  <a:pt x="183017" y="22132"/>
                  <a:pt x="182626" y="22073"/>
                </a:cubicBezTo>
                <a:cubicBezTo>
                  <a:pt x="182459" y="22043"/>
                  <a:pt x="182281" y="22026"/>
                  <a:pt x="182103" y="22026"/>
                </a:cubicBezTo>
                <a:cubicBezTo>
                  <a:pt x="181475" y="22026"/>
                  <a:pt x="180841" y="22235"/>
                  <a:pt x="180663" y="22803"/>
                </a:cubicBezTo>
                <a:cubicBezTo>
                  <a:pt x="180663" y="21913"/>
                  <a:pt x="181576" y="21342"/>
                  <a:pt x="182329" y="20863"/>
                </a:cubicBezTo>
                <a:cubicBezTo>
                  <a:pt x="183060" y="20384"/>
                  <a:pt x="183859" y="19516"/>
                  <a:pt x="183471" y="18718"/>
                </a:cubicBezTo>
                <a:lnTo>
                  <a:pt x="183471" y="18718"/>
                </a:lnTo>
                <a:cubicBezTo>
                  <a:pt x="181941" y="19539"/>
                  <a:pt x="180207" y="20019"/>
                  <a:pt x="178472" y="20064"/>
                </a:cubicBezTo>
                <a:cubicBezTo>
                  <a:pt x="179294" y="19128"/>
                  <a:pt x="180252" y="18352"/>
                  <a:pt x="181325" y="17782"/>
                </a:cubicBezTo>
                <a:cubicBezTo>
                  <a:pt x="179933" y="17485"/>
                  <a:pt x="178586" y="17051"/>
                  <a:pt x="177308" y="16435"/>
                </a:cubicBezTo>
                <a:cubicBezTo>
                  <a:pt x="176486" y="16047"/>
                  <a:pt x="175527" y="15248"/>
                  <a:pt x="175847" y="14381"/>
                </a:cubicBezTo>
                <a:lnTo>
                  <a:pt x="175847" y="14381"/>
                </a:lnTo>
                <a:cubicBezTo>
                  <a:pt x="176555" y="14906"/>
                  <a:pt x="177354" y="15339"/>
                  <a:pt x="178152" y="15682"/>
                </a:cubicBezTo>
                <a:cubicBezTo>
                  <a:pt x="177993" y="15202"/>
                  <a:pt x="177513" y="14906"/>
                  <a:pt x="177239" y="14472"/>
                </a:cubicBezTo>
                <a:cubicBezTo>
                  <a:pt x="176995" y="14051"/>
                  <a:pt x="177161" y="13306"/>
                  <a:pt x="177631" y="13306"/>
                </a:cubicBezTo>
                <a:cubicBezTo>
                  <a:pt x="177645" y="13306"/>
                  <a:pt x="177659" y="13307"/>
                  <a:pt x="177673" y="13308"/>
                </a:cubicBezTo>
                <a:cubicBezTo>
                  <a:pt x="177878" y="13331"/>
                  <a:pt x="178038" y="13468"/>
                  <a:pt x="178175" y="13582"/>
                </a:cubicBezTo>
                <a:cubicBezTo>
                  <a:pt x="179042" y="14263"/>
                  <a:pt x="180132" y="14645"/>
                  <a:pt x="181226" y="14645"/>
                </a:cubicBezTo>
                <a:cubicBezTo>
                  <a:pt x="181343" y="14645"/>
                  <a:pt x="181460" y="14641"/>
                  <a:pt x="181576" y="14632"/>
                </a:cubicBezTo>
                <a:cubicBezTo>
                  <a:pt x="180526" y="13879"/>
                  <a:pt x="179887" y="12600"/>
                  <a:pt x="179887" y="11322"/>
                </a:cubicBezTo>
                <a:lnTo>
                  <a:pt x="179887" y="11322"/>
                </a:lnTo>
                <a:cubicBezTo>
                  <a:pt x="180983" y="12578"/>
                  <a:pt x="182466" y="13513"/>
                  <a:pt x="184087" y="13924"/>
                </a:cubicBezTo>
                <a:cubicBezTo>
                  <a:pt x="183973" y="12829"/>
                  <a:pt x="183402" y="11801"/>
                  <a:pt x="182535" y="11140"/>
                </a:cubicBezTo>
                <a:cubicBezTo>
                  <a:pt x="182568" y="10940"/>
                  <a:pt x="182704" y="10859"/>
                  <a:pt x="182878" y="10859"/>
                </a:cubicBezTo>
                <a:cubicBezTo>
                  <a:pt x="183182" y="10859"/>
                  <a:pt x="183601" y="11108"/>
                  <a:pt x="183790" y="11413"/>
                </a:cubicBezTo>
                <a:cubicBezTo>
                  <a:pt x="184407" y="12441"/>
                  <a:pt x="184795" y="13605"/>
                  <a:pt x="185502" y="14563"/>
                </a:cubicBezTo>
                <a:cubicBezTo>
                  <a:pt x="186090" y="15354"/>
                  <a:pt x="187019" y="15981"/>
                  <a:pt x="187942" y="15981"/>
                </a:cubicBezTo>
                <a:cubicBezTo>
                  <a:pt x="188165" y="15981"/>
                  <a:pt x="188389" y="15944"/>
                  <a:pt x="188606" y="15864"/>
                </a:cubicBezTo>
                <a:cubicBezTo>
                  <a:pt x="188196" y="14655"/>
                  <a:pt x="187716" y="13468"/>
                  <a:pt x="187168" y="12304"/>
                </a:cubicBezTo>
                <a:cubicBezTo>
                  <a:pt x="187394" y="12222"/>
                  <a:pt x="187624" y="12192"/>
                  <a:pt x="187858" y="12192"/>
                </a:cubicBezTo>
                <a:cubicBezTo>
                  <a:pt x="188477" y="12192"/>
                  <a:pt x="189118" y="12401"/>
                  <a:pt x="189748" y="12418"/>
                </a:cubicBezTo>
                <a:cubicBezTo>
                  <a:pt x="189776" y="12419"/>
                  <a:pt x="189804" y="12420"/>
                  <a:pt x="189833" y="12420"/>
                </a:cubicBezTo>
                <a:cubicBezTo>
                  <a:pt x="190704" y="12420"/>
                  <a:pt x="191701" y="11753"/>
                  <a:pt x="191391" y="10957"/>
                </a:cubicBezTo>
                <a:cubicBezTo>
                  <a:pt x="191140" y="10272"/>
                  <a:pt x="190044" y="9907"/>
                  <a:pt x="190250" y="9222"/>
                </a:cubicBezTo>
                <a:cubicBezTo>
                  <a:pt x="190353" y="8912"/>
                  <a:pt x="190647" y="8792"/>
                  <a:pt x="190978" y="8792"/>
                </a:cubicBezTo>
                <a:cubicBezTo>
                  <a:pt x="191231" y="8792"/>
                  <a:pt x="191506" y="8862"/>
                  <a:pt x="191733" y="8971"/>
                </a:cubicBezTo>
                <a:cubicBezTo>
                  <a:pt x="192089" y="9133"/>
                  <a:pt x="192491" y="9352"/>
                  <a:pt x="192866" y="9352"/>
                </a:cubicBezTo>
                <a:cubicBezTo>
                  <a:pt x="193020" y="9352"/>
                  <a:pt x="193169" y="9315"/>
                  <a:pt x="193308" y="9222"/>
                </a:cubicBezTo>
                <a:cubicBezTo>
                  <a:pt x="193765" y="8925"/>
                  <a:pt x="193742" y="8241"/>
                  <a:pt x="193993" y="7761"/>
                </a:cubicBezTo>
                <a:cubicBezTo>
                  <a:pt x="194219" y="7332"/>
                  <a:pt x="195004" y="7149"/>
                  <a:pt x="195987" y="7149"/>
                </a:cubicBezTo>
                <a:cubicBezTo>
                  <a:pt x="198091" y="7149"/>
                  <a:pt x="201099" y="7989"/>
                  <a:pt x="201457" y="9062"/>
                </a:cubicBezTo>
                <a:cubicBezTo>
                  <a:pt x="202393" y="11847"/>
                  <a:pt x="194838" y="15065"/>
                  <a:pt x="193400" y="16435"/>
                </a:cubicBezTo>
                <a:cubicBezTo>
                  <a:pt x="194016" y="16344"/>
                  <a:pt x="194632" y="16230"/>
                  <a:pt x="195271" y="16138"/>
                </a:cubicBezTo>
                <a:lnTo>
                  <a:pt x="195271" y="16138"/>
                </a:lnTo>
                <a:cubicBezTo>
                  <a:pt x="194084" y="17896"/>
                  <a:pt x="192898" y="19653"/>
                  <a:pt x="191711" y="21411"/>
                </a:cubicBezTo>
                <a:cubicBezTo>
                  <a:pt x="194518" y="20019"/>
                  <a:pt x="197257" y="18512"/>
                  <a:pt x="199905" y="16846"/>
                </a:cubicBezTo>
                <a:lnTo>
                  <a:pt x="199905" y="16846"/>
                </a:lnTo>
                <a:cubicBezTo>
                  <a:pt x="199882" y="17964"/>
                  <a:pt x="198764" y="18695"/>
                  <a:pt x="197919" y="19425"/>
                </a:cubicBezTo>
                <a:cubicBezTo>
                  <a:pt x="197075" y="20156"/>
                  <a:pt x="196458" y="21616"/>
                  <a:pt x="197348" y="22278"/>
                </a:cubicBezTo>
                <a:cubicBezTo>
                  <a:pt x="197873" y="21845"/>
                  <a:pt x="198398" y="21388"/>
                  <a:pt x="198901" y="20954"/>
                </a:cubicBezTo>
                <a:lnTo>
                  <a:pt x="198901" y="20954"/>
                </a:lnTo>
                <a:cubicBezTo>
                  <a:pt x="198102" y="22507"/>
                  <a:pt x="198421" y="24584"/>
                  <a:pt x="199654" y="25816"/>
                </a:cubicBezTo>
                <a:cubicBezTo>
                  <a:pt x="200065" y="23990"/>
                  <a:pt x="200498" y="22141"/>
                  <a:pt x="200909" y="20292"/>
                </a:cubicBezTo>
                <a:cubicBezTo>
                  <a:pt x="202256" y="21753"/>
                  <a:pt x="202849" y="23853"/>
                  <a:pt x="202484" y="25793"/>
                </a:cubicBezTo>
                <a:cubicBezTo>
                  <a:pt x="203283" y="24401"/>
                  <a:pt x="203831" y="22872"/>
                  <a:pt x="204082" y="21297"/>
                </a:cubicBezTo>
                <a:cubicBezTo>
                  <a:pt x="204949" y="22598"/>
                  <a:pt x="205018" y="24401"/>
                  <a:pt x="204242" y="25793"/>
                </a:cubicBezTo>
                <a:cubicBezTo>
                  <a:pt x="205315" y="24994"/>
                  <a:pt x="206205" y="23967"/>
                  <a:pt x="206867" y="22826"/>
                </a:cubicBezTo>
                <a:cubicBezTo>
                  <a:pt x="207218" y="23312"/>
                  <a:pt x="207840" y="23590"/>
                  <a:pt x="208441" y="23590"/>
                </a:cubicBezTo>
                <a:cubicBezTo>
                  <a:pt x="208856" y="23590"/>
                  <a:pt x="209262" y="23458"/>
                  <a:pt x="209560" y="23168"/>
                </a:cubicBezTo>
                <a:cubicBezTo>
                  <a:pt x="210313" y="22461"/>
                  <a:pt x="210017" y="20954"/>
                  <a:pt x="209012" y="20703"/>
                </a:cubicBezTo>
                <a:cubicBezTo>
                  <a:pt x="210245" y="20589"/>
                  <a:pt x="211455" y="20247"/>
                  <a:pt x="212550" y="19699"/>
                </a:cubicBezTo>
                <a:cubicBezTo>
                  <a:pt x="211751" y="18923"/>
                  <a:pt x="210930" y="18147"/>
                  <a:pt x="210131" y="17371"/>
                </a:cubicBezTo>
                <a:lnTo>
                  <a:pt x="210131" y="17371"/>
                </a:lnTo>
                <a:cubicBezTo>
                  <a:pt x="210340" y="17390"/>
                  <a:pt x="210550" y="17399"/>
                  <a:pt x="210760" y="17399"/>
                </a:cubicBezTo>
                <a:cubicBezTo>
                  <a:pt x="211808" y="17399"/>
                  <a:pt x="212854" y="17162"/>
                  <a:pt x="213806" y="16686"/>
                </a:cubicBezTo>
                <a:cubicBezTo>
                  <a:pt x="211774" y="16184"/>
                  <a:pt x="210108" y="14404"/>
                  <a:pt x="209788" y="12326"/>
                </a:cubicBezTo>
                <a:lnTo>
                  <a:pt x="209788" y="12326"/>
                </a:lnTo>
                <a:cubicBezTo>
                  <a:pt x="210290" y="12920"/>
                  <a:pt x="210952" y="13331"/>
                  <a:pt x="211683" y="13513"/>
                </a:cubicBezTo>
                <a:cubicBezTo>
                  <a:pt x="209606" y="12509"/>
                  <a:pt x="209218" y="9154"/>
                  <a:pt x="211044" y="7693"/>
                </a:cubicBezTo>
                <a:lnTo>
                  <a:pt x="211044" y="7693"/>
                </a:lnTo>
                <a:cubicBezTo>
                  <a:pt x="210907" y="8743"/>
                  <a:pt x="211386" y="9861"/>
                  <a:pt x="212231" y="10500"/>
                </a:cubicBezTo>
                <a:cubicBezTo>
                  <a:pt x="212710" y="9724"/>
                  <a:pt x="213189" y="8948"/>
                  <a:pt x="213646" y="8195"/>
                </a:cubicBezTo>
                <a:lnTo>
                  <a:pt x="213646" y="8195"/>
                </a:lnTo>
                <a:cubicBezTo>
                  <a:pt x="214194" y="9679"/>
                  <a:pt x="213783" y="11459"/>
                  <a:pt x="212664" y="12555"/>
                </a:cubicBezTo>
                <a:cubicBezTo>
                  <a:pt x="212963" y="12613"/>
                  <a:pt x="213266" y="12642"/>
                  <a:pt x="213569" y="12642"/>
                </a:cubicBezTo>
                <a:cubicBezTo>
                  <a:pt x="214446" y="12642"/>
                  <a:pt x="215319" y="12402"/>
                  <a:pt x="216065" y="11961"/>
                </a:cubicBezTo>
                <a:lnTo>
                  <a:pt x="216065" y="11961"/>
                </a:lnTo>
                <a:cubicBezTo>
                  <a:pt x="215883" y="13239"/>
                  <a:pt x="214970" y="14404"/>
                  <a:pt x="213760" y="14837"/>
                </a:cubicBezTo>
                <a:cubicBezTo>
                  <a:pt x="213914" y="14845"/>
                  <a:pt x="214068" y="14848"/>
                  <a:pt x="214222" y="14848"/>
                </a:cubicBezTo>
                <a:cubicBezTo>
                  <a:pt x="215505" y="14848"/>
                  <a:pt x="216778" y="14593"/>
                  <a:pt x="217960" y="14084"/>
                </a:cubicBezTo>
                <a:lnTo>
                  <a:pt x="217960" y="14084"/>
                </a:lnTo>
                <a:cubicBezTo>
                  <a:pt x="216225" y="15248"/>
                  <a:pt x="215129" y="17325"/>
                  <a:pt x="215152" y="19402"/>
                </a:cubicBezTo>
                <a:cubicBezTo>
                  <a:pt x="215837" y="18877"/>
                  <a:pt x="216522" y="18329"/>
                  <a:pt x="217207" y="17805"/>
                </a:cubicBezTo>
                <a:lnTo>
                  <a:pt x="217207" y="17805"/>
                </a:lnTo>
                <a:cubicBezTo>
                  <a:pt x="216887" y="19243"/>
                  <a:pt x="216567" y="20680"/>
                  <a:pt x="216248" y="22096"/>
                </a:cubicBezTo>
                <a:cubicBezTo>
                  <a:pt x="217777" y="21434"/>
                  <a:pt x="219147" y="20429"/>
                  <a:pt x="220288" y="19197"/>
                </a:cubicBezTo>
                <a:lnTo>
                  <a:pt x="220379" y="24104"/>
                </a:lnTo>
                <a:cubicBezTo>
                  <a:pt x="221474" y="22872"/>
                  <a:pt x="222570" y="21640"/>
                  <a:pt x="223665" y="20408"/>
                </a:cubicBezTo>
                <a:lnTo>
                  <a:pt x="223665" y="20408"/>
                </a:lnTo>
                <a:cubicBezTo>
                  <a:pt x="223460" y="20641"/>
                  <a:pt x="223369" y="22074"/>
                  <a:pt x="223141" y="22507"/>
                </a:cubicBezTo>
                <a:cubicBezTo>
                  <a:pt x="222753" y="23260"/>
                  <a:pt x="222114" y="23853"/>
                  <a:pt x="221749" y="24629"/>
                </a:cubicBezTo>
                <a:cubicBezTo>
                  <a:pt x="221155" y="25862"/>
                  <a:pt x="221247" y="27802"/>
                  <a:pt x="221429" y="29149"/>
                </a:cubicBezTo>
                <a:cubicBezTo>
                  <a:pt x="221909" y="28829"/>
                  <a:pt x="222274" y="28350"/>
                  <a:pt x="222456" y="27802"/>
                </a:cubicBezTo>
                <a:lnTo>
                  <a:pt x="222456" y="27802"/>
                </a:lnTo>
                <a:cubicBezTo>
                  <a:pt x="222365" y="28783"/>
                  <a:pt x="222297" y="29765"/>
                  <a:pt x="222205" y="30746"/>
                </a:cubicBezTo>
                <a:cubicBezTo>
                  <a:pt x="222833" y="30262"/>
                  <a:pt x="223404" y="29694"/>
                  <a:pt x="223897" y="29074"/>
                </a:cubicBezTo>
                <a:lnTo>
                  <a:pt x="223897" y="29074"/>
                </a:lnTo>
                <a:cubicBezTo>
                  <a:pt x="222980" y="30445"/>
                  <a:pt x="222582" y="32167"/>
                  <a:pt x="222844" y="33782"/>
                </a:cubicBezTo>
                <a:cubicBezTo>
                  <a:pt x="223575" y="33349"/>
                  <a:pt x="224077" y="32572"/>
                  <a:pt x="224191" y="31728"/>
                </a:cubicBezTo>
                <a:lnTo>
                  <a:pt x="224214" y="33257"/>
                </a:lnTo>
                <a:cubicBezTo>
                  <a:pt x="225173" y="32572"/>
                  <a:pt x="225812" y="31477"/>
                  <a:pt x="225971" y="30313"/>
                </a:cubicBezTo>
                <a:cubicBezTo>
                  <a:pt x="226200" y="30815"/>
                  <a:pt x="226314" y="31363"/>
                  <a:pt x="226314" y="31888"/>
                </a:cubicBezTo>
                <a:cubicBezTo>
                  <a:pt x="227113" y="31454"/>
                  <a:pt x="227524" y="30495"/>
                  <a:pt x="227569" y="29582"/>
                </a:cubicBezTo>
                <a:cubicBezTo>
                  <a:pt x="227615" y="28692"/>
                  <a:pt x="227341" y="27779"/>
                  <a:pt x="227090" y="26912"/>
                </a:cubicBezTo>
                <a:lnTo>
                  <a:pt x="227090" y="26912"/>
                </a:lnTo>
                <a:cubicBezTo>
                  <a:pt x="227843" y="28783"/>
                  <a:pt x="229441" y="30313"/>
                  <a:pt x="231358" y="30975"/>
                </a:cubicBezTo>
                <a:cubicBezTo>
                  <a:pt x="230765" y="29742"/>
                  <a:pt x="230148" y="28510"/>
                  <a:pt x="229555" y="27277"/>
                </a:cubicBezTo>
                <a:lnTo>
                  <a:pt x="229555" y="27277"/>
                </a:lnTo>
                <a:cubicBezTo>
                  <a:pt x="230515" y="28237"/>
                  <a:pt x="231876" y="28781"/>
                  <a:pt x="233229" y="28781"/>
                </a:cubicBezTo>
                <a:cubicBezTo>
                  <a:pt x="233614" y="28781"/>
                  <a:pt x="233997" y="28737"/>
                  <a:pt x="234371" y="28647"/>
                </a:cubicBezTo>
                <a:cubicBezTo>
                  <a:pt x="232956" y="27779"/>
                  <a:pt x="231860" y="26410"/>
                  <a:pt x="231313" y="24835"/>
                </a:cubicBezTo>
                <a:lnTo>
                  <a:pt x="231313" y="24835"/>
                </a:lnTo>
                <a:cubicBezTo>
                  <a:pt x="232226" y="26159"/>
                  <a:pt x="233732" y="27026"/>
                  <a:pt x="235307" y="27163"/>
                </a:cubicBezTo>
                <a:cubicBezTo>
                  <a:pt x="234074" y="26341"/>
                  <a:pt x="233002" y="25268"/>
                  <a:pt x="232180" y="23990"/>
                </a:cubicBezTo>
                <a:cubicBezTo>
                  <a:pt x="232356" y="23902"/>
                  <a:pt x="232555" y="23859"/>
                  <a:pt x="232756" y="23859"/>
                </a:cubicBezTo>
                <a:cubicBezTo>
                  <a:pt x="232864" y="23859"/>
                  <a:pt x="232973" y="23871"/>
                  <a:pt x="233079" y="23896"/>
                </a:cubicBezTo>
                <a:lnTo>
                  <a:pt x="233079" y="23896"/>
                </a:lnTo>
                <a:cubicBezTo>
                  <a:pt x="233078" y="23896"/>
                  <a:pt x="233076" y="23896"/>
                  <a:pt x="233075" y="23896"/>
                </a:cubicBezTo>
                <a:cubicBezTo>
                  <a:pt x="233011" y="23896"/>
                  <a:pt x="232948" y="23904"/>
                  <a:pt x="232887" y="23922"/>
                </a:cubicBezTo>
                <a:cubicBezTo>
                  <a:pt x="233177" y="24037"/>
                  <a:pt x="233465" y="24157"/>
                  <a:pt x="233750" y="24281"/>
                </a:cubicBezTo>
                <a:lnTo>
                  <a:pt x="233750" y="24281"/>
                </a:lnTo>
                <a:cubicBezTo>
                  <a:pt x="233751" y="24283"/>
                  <a:pt x="233753" y="24285"/>
                  <a:pt x="233755" y="24287"/>
                </a:cubicBezTo>
                <a:cubicBezTo>
                  <a:pt x="233754" y="24285"/>
                  <a:pt x="233753" y="24284"/>
                  <a:pt x="233752" y="24282"/>
                </a:cubicBezTo>
                <a:lnTo>
                  <a:pt x="233752" y="24282"/>
                </a:lnTo>
                <a:cubicBezTo>
                  <a:pt x="235668" y="25118"/>
                  <a:pt x="237479" y="26154"/>
                  <a:pt x="239187" y="27345"/>
                </a:cubicBezTo>
                <a:cubicBezTo>
                  <a:pt x="238662" y="25360"/>
                  <a:pt x="237224" y="23648"/>
                  <a:pt x="235353" y="22780"/>
                </a:cubicBezTo>
                <a:lnTo>
                  <a:pt x="235353" y="22780"/>
                </a:lnTo>
                <a:cubicBezTo>
                  <a:pt x="237133" y="23146"/>
                  <a:pt x="238776" y="24196"/>
                  <a:pt x="239826" y="25656"/>
                </a:cubicBezTo>
                <a:cubicBezTo>
                  <a:pt x="239644" y="24333"/>
                  <a:pt x="239096" y="23077"/>
                  <a:pt x="238251" y="22050"/>
                </a:cubicBezTo>
                <a:lnTo>
                  <a:pt x="238251" y="22050"/>
                </a:lnTo>
                <a:cubicBezTo>
                  <a:pt x="238525" y="22096"/>
                  <a:pt x="238822" y="22141"/>
                  <a:pt x="239119" y="22164"/>
                </a:cubicBezTo>
                <a:cubicBezTo>
                  <a:pt x="238548" y="21730"/>
                  <a:pt x="237955" y="21297"/>
                  <a:pt x="237361" y="20909"/>
                </a:cubicBezTo>
                <a:cubicBezTo>
                  <a:pt x="237471" y="20904"/>
                  <a:pt x="237580" y="20902"/>
                  <a:pt x="237690" y="20902"/>
                </a:cubicBezTo>
                <a:cubicBezTo>
                  <a:pt x="238675" y="20902"/>
                  <a:pt x="239653" y="21087"/>
                  <a:pt x="240557" y="21457"/>
                </a:cubicBezTo>
                <a:cubicBezTo>
                  <a:pt x="239895" y="20429"/>
                  <a:pt x="238731" y="19722"/>
                  <a:pt x="237498" y="19608"/>
                </a:cubicBezTo>
                <a:cubicBezTo>
                  <a:pt x="238069" y="19516"/>
                  <a:pt x="238617" y="19448"/>
                  <a:pt x="239187" y="19357"/>
                </a:cubicBezTo>
                <a:cubicBezTo>
                  <a:pt x="238424" y="19159"/>
                  <a:pt x="237626" y="19057"/>
                  <a:pt x="236832" y="19057"/>
                </a:cubicBezTo>
                <a:cubicBezTo>
                  <a:pt x="236342" y="19057"/>
                  <a:pt x="235854" y="19096"/>
                  <a:pt x="235375" y="19174"/>
                </a:cubicBezTo>
                <a:cubicBezTo>
                  <a:pt x="235718" y="19083"/>
                  <a:pt x="235923" y="18626"/>
                  <a:pt x="235741" y="18307"/>
                </a:cubicBezTo>
                <a:lnTo>
                  <a:pt x="235741" y="18307"/>
                </a:lnTo>
                <a:cubicBezTo>
                  <a:pt x="234909" y="19422"/>
                  <a:pt x="233514" y="20083"/>
                  <a:pt x="232126" y="20083"/>
                </a:cubicBezTo>
                <a:cubicBezTo>
                  <a:pt x="231837" y="20083"/>
                  <a:pt x="231549" y="20055"/>
                  <a:pt x="231267" y="19996"/>
                </a:cubicBezTo>
                <a:cubicBezTo>
                  <a:pt x="232066" y="19471"/>
                  <a:pt x="233298" y="19699"/>
                  <a:pt x="233869" y="18923"/>
                </a:cubicBezTo>
                <a:cubicBezTo>
                  <a:pt x="234143" y="18558"/>
                  <a:pt x="234166" y="18056"/>
                  <a:pt x="234303" y="17599"/>
                </a:cubicBezTo>
                <a:cubicBezTo>
                  <a:pt x="234414" y="17175"/>
                  <a:pt x="234744" y="16708"/>
                  <a:pt x="235184" y="16708"/>
                </a:cubicBezTo>
                <a:cubicBezTo>
                  <a:pt x="235195" y="16708"/>
                  <a:pt x="235205" y="16708"/>
                  <a:pt x="235216" y="16709"/>
                </a:cubicBezTo>
                <a:cubicBezTo>
                  <a:pt x="234817" y="16498"/>
                  <a:pt x="234371" y="16397"/>
                  <a:pt x="233924" y="16397"/>
                </a:cubicBezTo>
                <a:cubicBezTo>
                  <a:pt x="233251" y="16397"/>
                  <a:pt x="232577" y="16627"/>
                  <a:pt x="232064" y="17058"/>
                </a:cubicBezTo>
                <a:lnTo>
                  <a:pt x="232064" y="17058"/>
                </a:lnTo>
                <a:cubicBezTo>
                  <a:pt x="232220" y="16759"/>
                  <a:pt x="232241" y="16384"/>
                  <a:pt x="232066" y="16093"/>
                </a:cubicBezTo>
                <a:lnTo>
                  <a:pt x="232066" y="16093"/>
                </a:lnTo>
                <a:cubicBezTo>
                  <a:pt x="231221" y="16892"/>
                  <a:pt x="230126" y="17394"/>
                  <a:pt x="228962" y="17576"/>
                </a:cubicBezTo>
                <a:cubicBezTo>
                  <a:pt x="229715" y="17097"/>
                  <a:pt x="230354" y="16458"/>
                  <a:pt x="230879" y="15727"/>
                </a:cubicBezTo>
                <a:lnTo>
                  <a:pt x="230879" y="15727"/>
                </a:lnTo>
                <a:cubicBezTo>
                  <a:pt x="230331" y="16233"/>
                  <a:pt x="229583" y="16497"/>
                  <a:pt x="228840" y="16497"/>
                </a:cubicBezTo>
                <a:cubicBezTo>
                  <a:pt x="228376" y="16497"/>
                  <a:pt x="227913" y="16394"/>
                  <a:pt x="227501" y="16184"/>
                </a:cubicBezTo>
                <a:cubicBezTo>
                  <a:pt x="228665" y="16024"/>
                  <a:pt x="229715" y="15225"/>
                  <a:pt x="230148" y="14152"/>
                </a:cubicBezTo>
                <a:lnTo>
                  <a:pt x="230148" y="14152"/>
                </a:lnTo>
                <a:cubicBezTo>
                  <a:pt x="229609" y="14452"/>
                  <a:pt x="228987" y="14607"/>
                  <a:pt x="228366" y="14607"/>
                </a:cubicBezTo>
                <a:cubicBezTo>
                  <a:pt x="227806" y="14607"/>
                  <a:pt x="227246" y="14481"/>
                  <a:pt x="226747" y="14221"/>
                </a:cubicBezTo>
                <a:cubicBezTo>
                  <a:pt x="226565" y="13627"/>
                  <a:pt x="227638" y="13536"/>
                  <a:pt x="227980" y="13034"/>
                </a:cubicBezTo>
                <a:cubicBezTo>
                  <a:pt x="228208" y="12692"/>
                  <a:pt x="228049" y="12212"/>
                  <a:pt x="227752" y="11961"/>
                </a:cubicBezTo>
                <a:cubicBezTo>
                  <a:pt x="227432" y="11710"/>
                  <a:pt x="227021" y="11619"/>
                  <a:pt x="226633" y="11528"/>
                </a:cubicBezTo>
                <a:lnTo>
                  <a:pt x="228779" y="10774"/>
                </a:lnTo>
                <a:cubicBezTo>
                  <a:pt x="228505" y="9884"/>
                  <a:pt x="228003" y="9085"/>
                  <a:pt x="227364" y="8423"/>
                </a:cubicBezTo>
                <a:lnTo>
                  <a:pt x="227364" y="8423"/>
                </a:lnTo>
                <a:cubicBezTo>
                  <a:pt x="228322" y="8971"/>
                  <a:pt x="229258" y="9496"/>
                  <a:pt x="230217" y="10044"/>
                </a:cubicBezTo>
                <a:cubicBezTo>
                  <a:pt x="230194" y="9382"/>
                  <a:pt x="230377" y="8743"/>
                  <a:pt x="230719" y="8172"/>
                </a:cubicBezTo>
                <a:cubicBezTo>
                  <a:pt x="231039" y="8834"/>
                  <a:pt x="231267" y="9542"/>
                  <a:pt x="231358" y="10272"/>
                </a:cubicBezTo>
                <a:cubicBezTo>
                  <a:pt x="231723" y="9702"/>
                  <a:pt x="232020" y="9085"/>
                  <a:pt x="232180" y="8423"/>
                </a:cubicBezTo>
                <a:lnTo>
                  <a:pt x="232180" y="8423"/>
                </a:lnTo>
                <a:cubicBezTo>
                  <a:pt x="232248" y="9336"/>
                  <a:pt x="232111" y="10295"/>
                  <a:pt x="231746" y="11140"/>
                </a:cubicBezTo>
                <a:cubicBezTo>
                  <a:pt x="231762" y="11140"/>
                  <a:pt x="231779" y="11140"/>
                  <a:pt x="231795" y="11140"/>
                </a:cubicBezTo>
                <a:cubicBezTo>
                  <a:pt x="233261" y="11140"/>
                  <a:pt x="234673" y="10120"/>
                  <a:pt x="235102" y="8720"/>
                </a:cubicBezTo>
                <a:cubicBezTo>
                  <a:pt x="235558" y="9702"/>
                  <a:pt x="235375" y="10843"/>
                  <a:pt x="235330" y="11916"/>
                </a:cubicBezTo>
                <a:cubicBezTo>
                  <a:pt x="235307" y="12988"/>
                  <a:pt x="235512" y="14221"/>
                  <a:pt x="236448" y="14769"/>
                </a:cubicBezTo>
                <a:lnTo>
                  <a:pt x="237156" y="12783"/>
                </a:lnTo>
                <a:cubicBezTo>
                  <a:pt x="237498" y="14061"/>
                  <a:pt x="238160" y="15248"/>
                  <a:pt x="239050" y="16230"/>
                </a:cubicBezTo>
                <a:cubicBezTo>
                  <a:pt x="239073" y="14700"/>
                  <a:pt x="238868" y="12988"/>
                  <a:pt x="239279" y="11505"/>
                </a:cubicBezTo>
                <a:cubicBezTo>
                  <a:pt x="239473" y="11505"/>
                  <a:pt x="240446" y="11446"/>
                  <a:pt x="241203" y="11446"/>
                </a:cubicBezTo>
                <a:cubicBezTo>
                  <a:pt x="241689" y="11446"/>
                  <a:pt x="242087" y="11470"/>
                  <a:pt x="242132" y="11550"/>
                </a:cubicBezTo>
                <a:cubicBezTo>
                  <a:pt x="242680" y="12532"/>
                  <a:pt x="243090" y="13605"/>
                  <a:pt x="243341" y="14700"/>
                </a:cubicBezTo>
                <a:cubicBezTo>
                  <a:pt x="245145" y="14632"/>
                  <a:pt x="246857" y="13376"/>
                  <a:pt x="247427" y="11665"/>
                </a:cubicBezTo>
                <a:cubicBezTo>
                  <a:pt x="248660" y="12463"/>
                  <a:pt x="248112" y="14358"/>
                  <a:pt x="247587" y="15727"/>
                </a:cubicBezTo>
                <a:cubicBezTo>
                  <a:pt x="247062" y="17120"/>
                  <a:pt x="247130" y="19265"/>
                  <a:pt x="248591" y="19402"/>
                </a:cubicBezTo>
                <a:cubicBezTo>
                  <a:pt x="248820" y="18695"/>
                  <a:pt x="249048" y="18010"/>
                  <a:pt x="249276" y="17302"/>
                </a:cubicBezTo>
                <a:cubicBezTo>
                  <a:pt x="250646" y="18444"/>
                  <a:pt x="251855" y="19767"/>
                  <a:pt x="252882" y="21228"/>
                </a:cubicBezTo>
                <a:cubicBezTo>
                  <a:pt x="253453" y="19722"/>
                  <a:pt x="253270" y="17941"/>
                  <a:pt x="252403" y="16572"/>
                </a:cubicBezTo>
                <a:lnTo>
                  <a:pt x="252403" y="16572"/>
                </a:lnTo>
                <a:cubicBezTo>
                  <a:pt x="253244" y="16986"/>
                  <a:pt x="254189" y="17193"/>
                  <a:pt x="255135" y="17193"/>
                </a:cubicBezTo>
                <a:cubicBezTo>
                  <a:pt x="255908" y="17193"/>
                  <a:pt x="256683" y="17055"/>
                  <a:pt x="257402" y="16777"/>
                </a:cubicBezTo>
                <a:cubicBezTo>
                  <a:pt x="255964" y="16207"/>
                  <a:pt x="254663" y="15271"/>
                  <a:pt x="253659" y="14084"/>
                </a:cubicBezTo>
                <a:lnTo>
                  <a:pt x="253659" y="14084"/>
                </a:lnTo>
                <a:cubicBezTo>
                  <a:pt x="254486" y="14169"/>
                  <a:pt x="255317" y="14213"/>
                  <a:pt x="256148" y="14213"/>
                </a:cubicBezTo>
                <a:cubicBezTo>
                  <a:pt x="257539" y="14213"/>
                  <a:pt x="258929" y="14090"/>
                  <a:pt x="260301" y="13833"/>
                </a:cubicBezTo>
                <a:cubicBezTo>
                  <a:pt x="259821" y="13125"/>
                  <a:pt x="259251" y="12509"/>
                  <a:pt x="258589" y="11961"/>
                </a:cubicBezTo>
                <a:lnTo>
                  <a:pt x="258589" y="11961"/>
                </a:lnTo>
                <a:cubicBezTo>
                  <a:pt x="258650" y="11966"/>
                  <a:pt x="258712" y="11968"/>
                  <a:pt x="258776" y="11968"/>
                </a:cubicBezTo>
                <a:cubicBezTo>
                  <a:pt x="259928" y="11968"/>
                  <a:pt x="261452" y="11205"/>
                  <a:pt x="260803" y="10318"/>
                </a:cubicBezTo>
                <a:cubicBezTo>
                  <a:pt x="260597" y="10021"/>
                  <a:pt x="260209" y="9907"/>
                  <a:pt x="259867" y="9793"/>
                </a:cubicBezTo>
                <a:cubicBezTo>
                  <a:pt x="258064" y="9154"/>
                  <a:pt x="256717" y="7396"/>
                  <a:pt x="256535" y="5502"/>
                </a:cubicBezTo>
                <a:lnTo>
                  <a:pt x="256535" y="5502"/>
                </a:lnTo>
                <a:cubicBezTo>
                  <a:pt x="257493" y="6141"/>
                  <a:pt x="258475" y="6803"/>
                  <a:pt x="259593" y="6917"/>
                </a:cubicBezTo>
                <a:cubicBezTo>
                  <a:pt x="259683" y="6926"/>
                  <a:pt x="259775" y="6930"/>
                  <a:pt x="259866" y="6930"/>
                </a:cubicBezTo>
                <a:cubicBezTo>
                  <a:pt x="260930" y="6930"/>
                  <a:pt x="262032" y="6328"/>
                  <a:pt x="262264" y="5319"/>
                </a:cubicBezTo>
                <a:cubicBezTo>
                  <a:pt x="261556" y="5136"/>
                  <a:pt x="260917" y="4657"/>
                  <a:pt x="260552" y="4041"/>
                </a:cubicBezTo>
                <a:cubicBezTo>
                  <a:pt x="261419" y="3607"/>
                  <a:pt x="263839" y="46"/>
                  <a:pt x="264341" y="46"/>
                </a:cubicBezTo>
                <a:lnTo>
                  <a:pt x="2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rot="-589025">
            <a:off x="7398482" y="4582706"/>
            <a:ext cx="1515162" cy="713671"/>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0" name="Google Shape;730;p6"/>
          <p:cNvGrpSpPr/>
          <p:nvPr/>
        </p:nvGrpSpPr>
        <p:grpSpPr>
          <a:xfrm flipH="1">
            <a:off x="8111675" y="3925750"/>
            <a:ext cx="1754725" cy="1335300"/>
            <a:chOff x="0" y="3611325"/>
            <a:chExt cx="1754725" cy="1335300"/>
          </a:xfrm>
        </p:grpSpPr>
        <p:sp>
          <p:nvSpPr>
            <p:cNvPr id="731" name="Google Shape;731;p6"/>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 name="Google Shape;733;p6"/>
          <p:cNvSpPr/>
          <p:nvPr/>
        </p:nvSpPr>
        <p:spPr>
          <a:xfrm flipH="1">
            <a:off x="-2091787" y="-1501363"/>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flipH="1">
            <a:off x="-1744532" y="-1272774"/>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flipH="1">
            <a:off x="-2359762" y="-1575363"/>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flipH="1">
            <a:off x="-649869" y="3608034"/>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flipH="1">
            <a:off x="-677459" y="3594138"/>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112048" y="4553481"/>
            <a:ext cx="1224300" cy="681357"/>
          </a:xfrm>
          <a:custGeom>
            <a:avLst/>
            <a:gdLst/>
            <a:ahLst/>
            <a:cxnLst/>
            <a:rect l="l" t="t" r="r" b="b"/>
            <a:pathLst>
              <a:path w="31294" h="17416" extrusionOk="0">
                <a:moveTo>
                  <a:pt x="31294" y="0"/>
                </a:moveTo>
                <a:lnTo>
                  <a:pt x="31294" y="0"/>
                </a:lnTo>
                <a:cubicBezTo>
                  <a:pt x="31264" y="2"/>
                  <a:pt x="31233" y="3"/>
                  <a:pt x="31203" y="4"/>
                </a:cubicBezTo>
                <a:lnTo>
                  <a:pt x="31203" y="4"/>
                </a:lnTo>
                <a:cubicBezTo>
                  <a:pt x="31233" y="3"/>
                  <a:pt x="31264" y="2"/>
                  <a:pt x="31294" y="0"/>
                </a:cubicBezTo>
                <a:close/>
                <a:moveTo>
                  <a:pt x="26544" y="8177"/>
                </a:moveTo>
                <a:lnTo>
                  <a:pt x="26544" y="8177"/>
                </a:lnTo>
                <a:cubicBezTo>
                  <a:pt x="26676" y="8248"/>
                  <a:pt x="26806" y="8322"/>
                  <a:pt x="26934" y="8400"/>
                </a:cubicBezTo>
                <a:cubicBezTo>
                  <a:pt x="26809" y="8316"/>
                  <a:pt x="26679" y="8242"/>
                  <a:pt x="26544" y="8177"/>
                </a:cubicBezTo>
                <a:close/>
                <a:moveTo>
                  <a:pt x="31203" y="4"/>
                </a:moveTo>
                <a:cubicBezTo>
                  <a:pt x="23675" y="323"/>
                  <a:pt x="15708" y="735"/>
                  <a:pt x="11116" y="7578"/>
                </a:cubicBezTo>
                <a:cubicBezTo>
                  <a:pt x="9678" y="9747"/>
                  <a:pt x="8628" y="12143"/>
                  <a:pt x="7601" y="14540"/>
                </a:cubicBezTo>
                <a:cubicBezTo>
                  <a:pt x="8057" y="12303"/>
                  <a:pt x="8514" y="10043"/>
                  <a:pt x="8446" y="7761"/>
                </a:cubicBezTo>
                <a:cubicBezTo>
                  <a:pt x="8354" y="5478"/>
                  <a:pt x="7692" y="3127"/>
                  <a:pt x="6163" y="1438"/>
                </a:cubicBezTo>
                <a:lnTo>
                  <a:pt x="6163" y="1438"/>
                </a:lnTo>
                <a:cubicBezTo>
                  <a:pt x="7167" y="5319"/>
                  <a:pt x="7327" y="9450"/>
                  <a:pt x="6619" y="13399"/>
                </a:cubicBezTo>
                <a:cubicBezTo>
                  <a:pt x="6460" y="11344"/>
                  <a:pt x="6209" y="9245"/>
                  <a:pt x="5410" y="7350"/>
                </a:cubicBezTo>
                <a:cubicBezTo>
                  <a:pt x="4588" y="5456"/>
                  <a:pt x="3127" y="3744"/>
                  <a:pt x="1164" y="3082"/>
                </a:cubicBezTo>
                <a:lnTo>
                  <a:pt x="1164" y="3082"/>
                </a:lnTo>
                <a:cubicBezTo>
                  <a:pt x="3721" y="5844"/>
                  <a:pt x="4337" y="9815"/>
                  <a:pt x="4839" y="13536"/>
                </a:cubicBezTo>
                <a:cubicBezTo>
                  <a:pt x="4268" y="10500"/>
                  <a:pt x="2488" y="7692"/>
                  <a:pt x="0" y="5866"/>
                </a:cubicBezTo>
                <a:lnTo>
                  <a:pt x="0" y="5866"/>
                </a:lnTo>
                <a:cubicBezTo>
                  <a:pt x="1712" y="8948"/>
                  <a:pt x="3447" y="12257"/>
                  <a:pt x="3219" y="15795"/>
                </a:cubicBezTo>
                <a:lnTo>
                  <a:pt x="14334" y="17416"/>
                </a:lnTo>
                <a:cubicBezTo>
                  <a:pt x="14951" y="15864"/>
                  <a:pt x="16206" y="14608"/>
                  <a:pt x="17667" y="13787"/>
                </a:cubicBezTo>
                <a:cubicBezTo>
                  <a:pt x="19128" y="12942"/>
                  <a:pt x="20771" y="12486"/>
                  <a:pt x="22415" y="12121"/>
                </a:cubicBezTo>
                <a:cubicBezTo>
                  <a:pt x="21879" y="12026"/>
                  <a:pt x="21338" y="11981"/>
                  <a:pt x="20797" y="11981"/>
                </a:cubicBezTo>
                <a:cubicBezTo>
                  <a:pt x="17538" y="11981"/>
                  <a:pt x="14306" y="13641"/>
                  <a:pt x="12486" y="16343"/>
                </a:cubicBezTo>
                <a:cubicBezTo>
                  <a:pt x="14722" y="12212"/>
                  <a:pt x="18603" y="8765"/>
                  <a:pt x="23259" y="7921"/>
                </a:cubicBezTo>
                <a:cubicBezTo>
                  <a:pt x="23708" y="7846"/>
                  <a:pt x="24177" y="7795"/>
                  <a:pt x="24644" y="7795"/>
                </a:cubicBezTo>
                <a:cubicBezTo>
                  <a:pt x="25307" y="7795"/>
                  <a:pt x="25963" y="7897"/>
                  <a:pt x="26544" y="8177"/>
                </a:cubicBezTo>
                <a:lnTo>
                  <a:pt x="26544" y="8177"/>
                </a:lnTo>
                <a:cubicBezTo>
                  <a:pt x="25225" y="7469"/>
                  <a:pt x="23733" y="7131"/>
                  <a:pt x="22231" y="7131"/>
                </a:cubicBezTo>
                <a:cubicBezTo>
                  <a:pt x="21078" y="7131"/>
                  <a:pt x="19920" y="7330"/>
                  <a:pt x="18831" y="7715"/>
                </a:cubicBezTo>
                <a:cubicBezTo>
                  <a:pt x="16891" y="8400"/>
                  <a:pt x="15179" y="9633"/>
                  <a:pt x="13787" y="11139"/>
                </a:cubicBezTo>
                <a:cubicBezTo>
                  <a:pt x="12832" y="12184"/>
                  <a:pt x="10702" y="13636"/>
                  <a:pt x="10345" y="15045"/>
                </a:cubicBezTo>
                <a:lnTo>
                  <a:pt x="10345" y="15045"/>
                </a:lnTo>
                <a:cubicBezTo>
                  <a:pt x="10735" y="13478"/>
                  <a:pt x="11623" y="12025"/>
                  <a:pt x="12805" y="10956"/>
                </a:cubicBezTo>
                <a:lnTo>
                  <a:pt x="12805" y="10956"/>
                </a:lnTo>
                <a:cubicBezTo>
                  <a:pt x="11436" y="11596"/>
                  <a:pt x="10272" y="12691"/>
                  <a:pt x="9541" y="14015"/>
                </a:cubicBezTo>
                <a:cubicBezTo>
                  <a:pt x="13591" y="5962"/>
                  <a:pt x="22197" y="403"/>
                  <a:pt x="31203" y="4"/>
                </a:cubicBezTo>
                <a:close/>
              </a:path>
            </a:pathLst>
          </a:custGeom>
          <a:solidFill>
            <a:srgbClr val="508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6"/>
          <p:cNvGrpSpPr/>
          <p:nvPr/>
        </p:nvGrpSpPr>
        <p:grpSpPr>
          <a:xfrm>
            <a:off x="-1511050" y="3044149"/>
            <a:ext cx="2205865" cy="1902268"/>
            <a:chOff x="-1268125" y="3044149"/>
            <a:chExt cx="2205865" cy="1902268"/>
          </a:xfrm>
        </p:grpSpPr>
        <p:sp>
          <p:nvSpPr>
            <p:cNvPr id="740" name="Google Shape;740;p6"/>
            <p:cNvSpPr/>
            <p:nvPr/>
          </p:nvSpPr>
          <p:spPr>
            <a:xfrm>
              <a:off x="-1268125" y="3044149"/>
              <a:ext cx="2205865" cy="1902268"/>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1267402" y="3107544"/>
              <a:ext cx="2134839" cy="1784418"/>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6"/>
          <p:cNvGrpSpPr/>
          <p:nvPr/>
        </p:nvGrpSpPr>
        <p:grpSpPr>
          <a:xfrm flipH="1">
            <a:off x="-1270237" y="4171413"/>
            <a:ext cx="1754725" cy="1335300"/>
            <a:chOff x="0" y="3611325"/>
            <a:chExt cx="1754725" cy="1335300"/>
          </a:xfrm>
        </p:grpSpPr>
        <p:sp>
          <p:nvSpPr>
            <p:cNvPr id="743" name="Google Shape;743;p6"/>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6"/>
          <p:cNvSpPr/>
          <p:nvPr/>
        </p:nvSpPr>
        <p:spPr>
          <a:xfrm flipH="1">
            <a:off x="7974015" y="2397641"/>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6"/>
          <p:cNvGrpSpPr/>
          <p:nvPr/>
        </p:nvGrpSpPr>
        <p:grpSpPr>
          <a:xfrm>
            <a:off x="8480413" y="1869013"/>
            <a:ext cx="1109900" cy="1185825"/>
            <a:chOff x="454950" y="2869750"/>
            <a:chExt cx="1109900" cy="1185825"/>
          </a:xfrm>
        </p:grpSpPr>
        <p:sp>
          <p:nvSpPr>
            <p:cNvPr id="747" name="Google Shape;747;p6"/>
            <p:cNvSpPr/>
            <p:nvPr/>
          </p:nvSpPr>
          <p:spPr>
            <a:xfrm>
              <a:off x="454950" y="3726850"/>
              <a:ext cx="470800" cy="328725"/>
            </a:xfrm>
            <a:custGeom>
              <a:avLst/>
              <a:gdLst/>
              <a:ahLst/>
              <a:cxnLst/>
              <a:rect l="l" t="t" r="r" b="b"/>
              <a:pathLst>
                <a:path w="18832" h="13149" extrusionOk="0">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711175" y="3498025"/>
              <a:ext cx="215725" cy="210575"/>
            </a:xfrm>
            <a:custGeom>
              <a:avLst/>
              <a:gdLst/>
              <a:ahLst/>
              <a:cxnLst/>
              <a:rect l="l" t="t" r="r" b="b"/>
              <a:pathLst>
                <a:path w="8629" h="8423" extrusionOk="0">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978800" y="3383800"/>
              <a:ext cx="109575" cy="132050"/>
            </a:xfrm>
            <a:custGeom>
              <a:avLst/>
              <a:gdLst/>
              <a:ahLst/>
              <a:cxnLst/>
              <a:rect l="l" t="t" r="r" b="b"/>
              <a:pathLst>
                <a:path w="4383" h="5282" extrusionOk="0">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874950" y="3357925"/>
              <a:ext cx="139550" cy="126425"/>
            </a:xfrm>
            <a:custGeom>
              <a:avLst/>
              <a:gdLst/>
              <a:ahLst/>
              <a:cxnLst/>
              <a:rect l="l" t="t" r="r" b="b"/>
              <a:pathLst>
                <a:path w="5582" h="5057" extrusionOk="0">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990775" y="3326500"/>
              <a:ext cx="114150" cy="99075"/>
            </a:xfrm>
            <a:custGeom>
              <a:avLst/>
              <a:gdLst/>
              <a:ahLst/>
              <a:cxnLst/>
              <a:rect l="l" t="t" r="r" b="b"/>
              <a:pathLst>
                <a:path w="4566" h="3963" extrusionOk="0">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896625" y="3209850"/>
              <a:ext cx="121000" cy="143650"/>
            </a:xfrm>
            <a:custGeom>
              <a:avLst/>
              <a:gdLst/>
              <a:ahLst/>
              <a:cxnLst/>
              <a:rect l="l" t="t" r="r" b="b"/>
              <a:pathLst>
                <a:path w="4840" h="5746" extrusionOk="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1095775" y="3194450"/>
              <a:ext cx="103300" cy="84475"/>
            </a:xfrm>
            <a:custGeom>
              <a:avLst/>
              <a:gdLst/>
              <a:ahLst/>
              <a:cxnLst/>
              <a:rect l="l" t="t" r="r" b="b"/>
              <a:pathLst>
                <a:path w="4132" h="3379" extrusionOk="0">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1059250" y="3331975"/>
              <a:ext cx="123850" cy="123275"/>
            </a:xfrm>
            <a:custGeom>
              <a:avLst/>
              <a:gdLst/>
              <a:ahLst/>
              <a:cxnLst/>
              <a:rect l="l" t="t" r="r" b="b"/>
              <a:pathLst>
                <a:path w="4954" h="4931" extrusionOk="0">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1018750" y="3192175"/>
              <a:ext cx="87600" cy="116125"/>
            </a:xfrm>
            <a:custGeom>
              <a:avLst/>
              <a:gdLst/>
              <a:ahLst/>
              <a:cxnLst/>
              <a:rect l="l" t="t" r="r" b="b"/>
              <a:pathLst>
                <a:path w="3504" h="4645" extrusionOk="0">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1124300" y="3276625"/>
              <a:ext cx="110150" cy="126700"/>
            </a:xfrm>
            <a:custGeom>
              <a:avLst/>
              <a:gdLst/>
              <a:ahLst/>
              <a:cxnLst/>
              <a:rect l="l" t="t" r="r" b="b"/>
              <a:pathLst>
                <a:path w="4406" h="5068" extrusionOk="0">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1298925" y="3327325"/>
              <a:ext cx="174625" cy="138200"/>
            </a:xfrm>
            <a:custGeom>
              <a:avLst/>
              <a:gdLst/>
              <a:ahLst/>
              <a:cxnLst/>
              <a:rect l="l" t="t" r="r" b="b"/>
              <a:pathLst>
                <a:path w="6985" h="5528" extrusionOk="0">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1227600" y="3212700"/>
              <a:ext cx="186050" cy="156375"/>
            </a:xfrm>
            <a:custGeom>
              <a:avLst/>
              <a:gdLst/>
              <a:ahLst/>
              <a:cxnLst/>
              <a:rect l="l" t="t" r="r" b="b"/>
              <a:pathLst>
                <a:path w="7442" h="6255" extrusionOk="0">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1236150" y="3123125"/>
              <a:ext cx="168800" cy="116425"/>
            </a:xfrm>
            <a:custGeom>
              <a:avLst/>
              <a:gdLst/>
              <a:ahLst/>
              <a:cxnLst/>
              <a:rect l="l" t="t" r="r" b="b"/>
              <a:pathLst>
                <a:path w="6752" h="4657" extrusionOk="0">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1388500" y="3064350"/>
              <a:ext cx="176350" cy="175200"/>
            </a:xfrm>
            <a:custGeom>
              <a:avLst/>
              <a:gdLst/>
              <a:ahLst/>
              <a:cxnLst/>
              <a:rect l="l" t="t" r="r" b="b"/>
              <a:pathLst>
                <a:path w="7054" h="7008" extrusionOk="0">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1370250" y="2869750"/>
              <a:ext cx="176925" cy="175225"/>
            </a:xfrm>
            <a:custGeom>
              <a:avLst/>
              <a:gdLst/>
              <a:ahLst/>
              <a:cxnLst/>
              <a:rect l="l" t="t" r="r" b="b"/>
              <a:pathLst>
                <a:path w="7077" h="7009" extrusionOk="0">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1291500" y="2931375"/>
              <a:ext cx="161525" cy="119875"/>
            </a:xfrm>
            <a:custGeom>
              <a:avLst/>
              <a:gdLst/>
              <a:ahLst/>
              <a:cxnLst/>
              <a:rect l="l" t="t" r="r" b="b"/>
              <a:pathLst>
                <a:path w="6461" h="4795" extrusionOk="0">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 name="Google Shape;763;p6"/>
          <p:cNvSpPr/>
          <p:nvPr/>
        </p:nvSpPr>
        <p:spPr>
          <a:xfrm flipH="1">
            <a:off x="8353097" y="3811671"/>
            <a:ext cx="1515265" cy="713720"/>
          </a:xfrm>
          <a:custGeom>
            <a:avLst/>
            <a:gdLst/>
            <a:ahLst/>
            <a:cxnLst/>
            <a:rect l="l" t="t" r="r" b="b"/>
            <a:pathLst>
              <a:path w="53709" h="25298" extrusionOk="0">
                <a:moveTo>
                  <a:pt x="24067" y="0"/>
                </a:moveTo>
                <a:cubicBezTo>
                  <a:pt x="18450" y="0"/>
                  <a:pt x="12780" y="1233"/>
                  <a:pt x="7761" y="3522"/>
                </a:cubicBezTo>
                <a:cubicBezTo>
                  <a:pt x="8834" y="3248"/>
                  <a:pt x="9930" y="3271"/>
                  <a:pt x="11002" y="3111"/>
                </a:cubicBezTo>
                <a:cubicBezTo>
                  <a:pt x="12349" y="2928"/>
                  <a:pt x="13696" y="2769"/>
                  <a:pt x="15065" y="2677"/>
                </a:cubicBezTo>
                <a:cubicBezTo>
                  <a:pt x="16129" y="2606"/>
                  <a:pt x="17189" y="2573"/>
                  <a:pt x="18248" y="2573"/>
                </a:cubicBezTo>
                <a:cubicBezTo>
                  <a:pt x="19894" y="2573"/>
                  <a:pt x="21538" y="2653"/>
                  <a:pt x="23191" y="2791"/>
                </a:cubicBezTo>
                <a:cubicBezTo>
                  <a:pt x="22286" y="2717"/>
                  <a:pt x="21379" y="2680"/>
                  <a:pt x="20472" y="2680"/>
                </a:cubicBezTo>
                <a:cubicBezTo>
                  <a:pt x="14975" y="2680"/>
                  <a:pt x="9493" y="4033"/>
                  <a:pt x="4634" y="6580"/>
                </a:cubicBezTo>
                <a:cubicBezTo>
                  <a:pt x="10820" y="4800"/>
                  <a:pt x="17211" y="3773"/>
                  <a:pt x="23648" y="3522"/>
                </a:cubicBezTo>
                <a:lnTo>
                  <a:pt x="23648" y="3522"/>
                </a:lnTo>
                <a:cubicBezTo>
                  <a:pt x="14312" y="5074"/>
                  <a:pt x="5638" y="10369"/>
                  <a:pt x="1" y="17993"/>
                </a:cubicBezTo>
                <a:cubicBezTo>
                  <a:pt x="6346" y="11168"/>
                  <a:pt x="15408" y="6969"/>
                  <a:pt x="24698" y="6558"/>
                </a:cubicBezTo>
                <a:lnTo>
                  <a:pt x="24698" y="6558"/>
                </a:lnTo>
                <a:cubicBezTo>
                  <a:pt x="15750" y="9091"/>
                  <a:pt x="8195" y="16190"/>
                  <a:pt x="5113" y="24955"/>
                </a:cubicBezTo>
                <a:cubicBezTo>
                  <a:pt x="7693" y="21075"/>
                  <a:pt x="10706" y="17377"/>
                  <a:pt x="14517" y="14661"/>
                </a:cubicBezTo>
                <a:cubicBezTo>
                  <a:pt x="17962" y="12191"/>
                  <a:pt x="22142" y="10571"/>
                  <a:pt x="26372" y="10571"/>
                </a:cubicBezTo>
                <a:cubicBezTo>
                  <a:pt x="26795" y="10571"/>
                  <a:pt x="27218" y="10587"/>
                  <a:pt x="27642" y="10621"/>
                </a:cubicBezTo>
                <a:cubicBezTo>
                  <a:pt x="23328" y="11419"/>
                  <a:pt x="19288" y="13679"/>
                  <a:pt x="16366" y="16943"/>
                </a:cubicBezTo>
                <a:cubicBezTo>
                  <a:pt x="21304" y="13081"/>
                  <a:pt x="27561" y="10938"/>
                  <a:pt x="33820" y="10938"/>
                </a:cubicBezTo>
                <a:cubicBezTo>
                  <a:pt x="34737" y="10938"/>
                  <a:pt x="35654" y="10984"/>
                  <a:pt x="36567" y="11077"/>
                </a:cubicBezTo>
                <a:cubicBezTo>
                  <a:pt x="27665" y="12515"/>
                  <a:pt x="19471" y="17811"/>
                  <a:pt x="14449" y="25297"/>
                </a:cubicBezTo>
                <a:cubicBezTo>
                  <a:pt x="21000" y="18016"/>
                  <a:pt x="30427" y="13382"/>
                  <a:pt x="40196" y="12629"/>
                </a:cubicBezTo>
                <a:lnTo>
                  <a:pt x="40196" y="12629"/>
                </a:lnTo>
                <a:cubicBezTo>
                  <a:pt x="35380" y="14546"/>
                  <a:pt x="31157" y="17902"/>
                  <a:pt x="28144" y="22124"/>
                </a:cubicBezTo>
                <a:cubicBezTo>
                  <a:pt x="31887" y="18427"/>
                  <a:pt x="36498" y="15231"/>
                  <a:pt x="41725" y="14798"/>
                </a:cubicBezTo>
                <a:cubicBezTo>
                  <a:pt x="42086" y="14766"/>
                  <a:pt x="42449" y="14750"/>
                  <a:pt x="42812" y="14750"/>
                </a:cubicBezTo>
                <a:cubicBezTo>
                  <a:pt x="45054" y="14750"/>
                  <a:pt x="47330" y="15351"/>
                  <a:pt x="49235" y="16509"/>
                </a:cubicBezTo>
                <a:cubicBezTo>
                  <a:pt x="50832" y="17491"/>
                  <a:pt x="51860" y="19340"/>
                  <a:pt x="53686" y="19956"/>
                </a:cubicBezTo>
                <a:cubicBezTo>
                  <a:pt x="53708" y="18997"/>
                  <a:pt x="53252" y="18016"/>
                  <a:pt x="52864" y="17149"/>
                </a:cubicBezTo>
                <a:cubicBezTo>
                  <a:pt x="49235" y="9228"/>
                  <a:pt x="41657" y="3431"/>
                  <a:pt x="33257" y="1171"/>
                </a:cubicBezTo>
                <a:cubicBezTo>
                  <a:pt x="30290" y="380"/>
                  <a:pt x="27187" y="0"/>
                  <a:pt x="240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5"/>
        <p:cNvGrpSpPr/>
        <p:nvPr/>
      </p:nvGrpSpPr>
      <p:grpSpPr>
        <a:xfrm>
          <a:off x="0" y="0"/>
          <a:ext cx="0" cy="0"/>
          <a:chOff x="0" y="0"/>
          <a:chExt cx="0" cy="0"/>
        </a:xfrm>
      </p:grpSpPr>
      <p:sp>
        <p:nvSpPr>
          <p:cNvPr id="766" name="Google Shape;766;p7"/>
          <p:cNvSpPr txBox="1">
            <a:spLocks noGrp="1"/>
          </p:cNvSpPr>
          <p:nvPr>
            <p:ph type="body" idx="1"/>
          </p:nvPr>
        </p:nvSpPr>
        <p:spPr>
          <a:xfrm>
            <a:off x="2122850" y="1611875"/>
            <a:ext cx="3858900" cy="25317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3"/>
              </a:buClr>
              <a:buSzPts val="12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767" name="Google Shape;767;p7"/>
          <p:cNvSpPr txBox="1">
            <a:spLocks noGrp="1"/>
          </p:cNvSpPr>
          <p:nvPr>
            <p:ph type="title"/>
          </p:nvPr>
        </p:nvSpPr>
        <p:spPr>
          <a:xfrm>
            <a:off x="2122850" y="539500"/>
            <a:ext cx="42015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68" name="Google Shape;768;p7"/>
          <p:cNvSpPr/>
          <p:nvPr/>
        </p:nvSpPr>
        <p:spPr>
          <a:xfrm>
            <a:off x="-210585" y="3828066"/>
            <a:ext cx="1720031" cy="1396462"/>
          </a:xfrm>
          <a:custGeom>
            <a:avLst/>
            <a:gdLst/>
            <a:ahLst/>
            <a:cxnLst/>
            <a:rect l="l" t="t" r="r" b="b"/>
            <a:pathLst>
              <a:path w="60967" h="49498" extrusionOk="0">
                <a:moveTo>
                  <a:pt x="36407" y="0"/>
                </a:moveTo>
                <a:cubicBezTo>
                  <a:pt x="36405" y="1"/>
                  <a:pt x="36404" y="1"/>
                  <a:pt x="36402" y="1"/>
                </a:cubicBezTo>
                <a:lnTo>
                  <a:pt x="36402" y="1"/>
                </a:lnTo>
                <a:cubicBezTo>
                  <a:pt x="36404" y="1"/>
                  <a:pt x="36405" y="1"/>
                  <a:pt x="36407" y="0"/>
                </a:cubicBezTo>
                <a:close/>
                <a:moveTo>
                  <a:pt x="60319" y="31522"/>
                </a:moveTo>
                <a:cubicBezTo>
                  <a:pt x="60322" y="31529"/>
                  <a:pt x="60325" y="31537"/>
                  <a:pt x="60327" y="31545"/>
                </a:cubicBezTo>
                <a:cubicBezTo>
                  <a:pt x="60325" y="31537"/>
                  <a:pt x="60322" y="31529"/>
                  <a:pt x="60319" y="31522"/>
                </a:cubicBezTo>
                <a:close/>
                <a:moveTo>
                  <a:pt x="55237" y="32298"/>
                </a:moveTo>
                <a:lnTo>
                  <a:pt x="55237" y="32298"/>
                </a:lnTo>
                <a:cubicBezTo>
                  <a:pt x="55223" y="32306"/>
                  <a:pt x="55208" y="32313"/>
                  <a:pt x="55194" y="32321"/>
                </a:cubicBezTo>
                <a:lnTo>
                  <a:pt x="55194" y="32321"/>
                </a:lnTo>
                <a:cubicBezTo>
                  <a:pt x="55208" y="32313"/>
                  <a:pt x="55223" y="32306"/>
                  <a:pt x="55237" y="32298"/>
                </a:cubicBezTo>
                <a:close/>
                <a:moveTo>
                  <a:pt x="591" y="41990"/>
                </a:moveTo>
                <a:cubicBezTo>
                  <a:pt x="592" y="41993"/>
                  <a:pt x="593" y="41996"/>
                  <a:pt x="594" y="41999"/>
                </a:cubicBezTo>
                <a:cubicBezTo>
                  <a:pt x="593" y="41996"/>
                  <a:pt x="592" y="41993"/>
                  <a:pt x="591" y="41990"/>
                </a:cubicBezTo>
                <a:close/>
                <a:moveTo>
                  <a:pt x="36402" y="1"/>
                </a:moveTo>
                <a:lnTo>
                  <a:pt x="36402" y="1"/>
                </a:lnTo>
                <a:cubicBezTo>
                  <a:pt x="33391" y="550"/>
                  <a:pt x="30699" y="2216"/>
                  <a:pt x="28692" y="4702"/>
                </a:cubicBezTo>
                <a:cubicBezTo>
                  <a:pt x="27733" y="5889"/>
                  <a:pt x="26797" y="7236"/>
                  <a:pt x="26432" y="8925"/>
                </a:cubicBezTo>
                <a:cubicBezTo>
                  <a:pt x="25998" y="10774"/>
                  <a:pt x="25907" y="12851"/>
                  <a:pt x="25816" y="14860"/>
                </a:cubicBezTo>
                <a:cubicBezTo>
                  <a:pt x="25519" y="21205"/>
                  <a:pt x="29468" y="29057"/>
                  <a:pt x="31362" y="35516"/>
                </a:cubicBezTo>
                <a:cubicBezTo>
                  <a:pt x="29308" y="28715"/>
                  <a:pt x="25405" y="22620"/>
                  <a:pt x="21593" y="16708"/>
                </a:cubicBezTo>
                <a:cubicBezTo>
                  <a:pt x="19676" y="13764"/>
                  <a:pt x="17416" y="12463"/>
                  <a:pt x="14631" y="11710"/>
                </a:cubicBezTo>
                <a:cubicBezTo>
                  <a:pt x="13748" y="11486"/>
                  <a:pt x="12670" y="11244"/>
                  <a:pt x="11665" y="11244"/>
                </a:cubicBezTo>
                <a:cubicBezTo>
                  <a:pt x="10721" y="11244"/>
                  <a:pt x="9841" y="11457"/>
                  <a:pt x="9244" y="12098"/>
                </a:cubicBezTo>
                <a:cubicBezTo>
                  <a:pt x="7418" y="14084"/>
                  <a:pt x="6095" y="16777"/>
                  <a:pt x="5478" y="19836"/>
                </a:cubicBezTo>
                <a:cubicBezTo>
                  <a:pt x="5798" y="18261"/>
                  <a:pt x="8194" y="16868"/>
                  <a:pt x="9359" y="16412"/>
                </a:cubicBezTo>
                <a:cubicBezTo>
                  <a:pt x="9683" y="16282"/>
                  <a:pt x="10069" y="16254"/>
                  <a:pt x="10475" y="16254"/>
                </a:cubicBezTo>
                <a:cubicBezTo>
                  <a:pt x="10778" y="16254"/>
                  <a:pt x="11091" y="16270"/>
                  <a:pt x="11397" y="16270"/>
                </a:cubicBezTo>
                <a:cubicBezTo>
                  <a:pt x="12269" y="16270"/>
                  <a:pt x="13083" y="16144"/>
                  <a:pt x="13421" y="15179"/>
                </a:cubicBezTo>
                <a:cubicBezTo>
                  <a:pt x="13590" y="14695"/>
                  <a:pt x="13720" y="13977"/>
                  <a:pt x="14133" y="13977"/>
                </a:cubicBezTo>
                <a:cubicBezTo>
                  <a:pt x="14168" y="13977"/>
                  <a:pt x="14205" y="13982"/>
                  <a:pt x="14243" y="13992"/>
                </a:cubicBezTo>
                <a:cubicBezTo>
                  <a:pt x="14038" y="15636"/>
                  <a:pt x="13673" y="17188"/>
                  <a:pt x="13193" y="18671"/>
                </a:cubicBezTo>
                <a:cubicBezTo>
                  <a:pt x="14380" y="17576"/>
                  <a:pt x="15704" y="16663"/>
                  <a:pt x="17096" y="15955"/>
                </a:cubicBezTo>
                <a:lnTo>
                  <a:pt x="17096" y="15955"/>
                </a:lnTo>
                <a:cubicBezTo>
                  <a:pt x="16617" y="17142"/>
                  <a:pt x="16160" y="18352"/>
                  <a:pt x="15681" y="19562"/>
                </a:cubicBezTo>
                <a:cubicBezTo>
                  <a:pt x="15701" y="19513"/>
                  <a:pt x="15746" y="19490"/>
                  <a:pt x="15811" y="19490"/>
                </a:cubicBezTo>
                <a:cubicBezTo>
                  <a:pt x="16567" y="19490"/>
                  <a:pt x="20107" y="22529"/>
                  <a:pt x="20611" y="23054"/>
                </a:cubicBezTo>
                <a:cubicBezTo>
                  <a:pt x="22780" y="25382"/>
                  <a:pt x="24583" y="29376"/>
                  <a:pt x="25793" y="32389"/>
                </a:cubicBezTo>
                <a:cubicBezTo>
                  <a:pt x="23179" y="28910"/>
                  <a:pt x="19135" y="26389"/>
                  <a:pt x="14884" y="26389"/>
                </a:cubicBezTo>
                <a:cubicBezTo>
                  <a:pt x="13529" y="26389"/>
                  <a:pt x="12154" y="26645"/>
                  <a:pt x="10797" y="27208"/>
                </a:cubicBezTo>
                <a:cubicBezTo>
                  <a:pt x="8149" y="28304"/>
                  <a:pt x="5935" y="30244"/>
                  <a:pt x="3995" y="32367"/>
                </a:cubicBezTo>
                <a:cubicBezTo>
                  <a:pt x="2785" y="33690"/>
                  <a:pt x="1644" y="35106"/>
                  <a:pt x="936" y="36772"/>
                </a:cubicBezTo>
                <a:cubicBezTo>
                  <a:pt x="230" y="38413"/>
                  <a:pt x="1" y="40303"/>
                  <a:pt x="591" y="41990"/>
                </a:cubicBezTo>
                <a:lnTo>
                  <a:pt x="591" y="41990"/>
                </a:lnTo>
                <a:cubicBezTo>
                  <a:pt x="39" y="40389"/>
                  <a:pt x="4636" y="36930"/>
                  <a:pt x="5684" y="36247"/>
                </a:cubicBezTo>
                <a:cubicBezTo>
                  <a:pt x="7281" y="35197"/>
                  <a:pt x="10386" y="33645"/>
                  <a:pt x="10705" y="31613"/>
                </a:cubicBezTo>
                <a:cubicBezTo>
                  <a:pt x="10911" y="30381"/>
                  <a:pt x="11344" y="29240"/>
                  <a:pt x="11961" y="28304"/>
                </a:cubicBezTo>
                <a:lnTo>
                  <a:pt x="11961" y="28304"/>
                </a:lnTo>
                <a:cubicBezTo>
                  <a:pt x="11732" y="29742"/>
                  <a:pt x="11618" y="31248"/>
                  <a:pt x="11641" y="32777"/>
                </a:cubicBezTo>
                <a:cubicBezTo>
                  <a:pt x="11847" y="30929"/>
                  <a:pt x="12508" y="29285"/>
                  <a:pt x="13490" y="28030"/>
                </a:cubicBezTo>
                <a:lnTo>
                  <a:pt x="13536" y="32869"/>
                </a:lnTo>
                <a:cubicBezTo>
                  <a:pt x="14400" y="32704"/>
                  <a:pt x="15294" y="32616"/>
                  <a:pt x="16204" y="32616"/>
                </a:cubicBezTo>
                <a:cubicBezTo>
                  <a:pt x="17696" y="32616"/>
                  <a:pt x="19231" y="32855"/>
                  <a:pt x="20748" y="33394"/>
                </a:cubicBezTo>
                <a:cubicBezTo>
                  <a:pt x="23282" y="34307"/>
                  <a:pt x="25428" y="35516"/>
                  <a:pt x="27436" y="37982"/>
                </a:cubicBezTo>
                <a:cubicBezTo>
                  <a:pt x="26325" y="37406"/>
                  <a:pt x="25199" y="37168"/>
                  <a:pt x="24109" y="37168"/>
                </a:cubicBezTo>
                <a:cubicBezTo>
                  <a:pt x="23296" y="37168"/>
                  <a:pt x="22504" y="37301"/>
                  <a:pt x="21753" y="37525"/>
                </a:cubicBezTo>
                <a:cubicBezTo>
                  <a:pt x="19310" y="38255"/>
                  <a:pt x="19242" y="38689"/>
                  <a:pt x="20086" y="41862"/>
                </a:cubicBezTo>
                <a:cubicBezTo>
                  <a:pt x="19356" y="41314"/>
                  <a:pt x="18580" y="40903"/>
                  <a:pt x="17781" y="40607"/>
                </a:cubicBezTo>
                <a:lnTo>
                  <a:pt x="17781" y="40607"/>
                </a:lnTo>
                <a:cubicBezTo>
                  <a:pt x="17713" y="41405"/>
                  <a:pt x="17918" y="42318"/>
                  <a:pt x="18352" y="43072"/>
                </a:cubicBezTo>
                <a:cubicBezTo>
                  <a:pt x="18289" y="43084"/>
                  <a:pt x="18227" y="43090"/>
                  <a:pt x="18163" y="43090"/>
                </a:cubicBezTo>
                <a:cubicBezTo>
                  <a:pt x="17161" y="43090"/>
                  <a:pt x="16053" y="41617"/>
                  <a:pt x="15062" y="41617"/>
                </a:cubicBezTo>
                <a:cubicBezTo>
                  <a:pt x="14970" y="41617"/>
                  <a:pt x="14880" y="41629"/>
                  <a:pt x="14791" y="41656"/>
                </a:cubicBezTo>
                <a:cubicBezTo>
                  <a:pt x="12458" y="42374"/>
                  <a:pt x="10708" y="43967"/>
                  <a:pt x="8400" y="43967"/>
                </a:cubicBezTo>
                <a:cubicBezTo>
                  <a:pt x="7478" y="43967"/>
                  <a:pt x="6468" y="43713"/>
                  <a:pt x="5296" y="43049"/>
                </a:cubicBezTo>
                <a:lnTo>
                  <a:pt x="5296" y="43049"/>
                </a:lnTo>
                <a:cubicBezTo>
                  <a:pt x="8339" y="45363"/>
                  <a:pt x="11758" y="46521"/>
                  <a:pt x="14976" y="46521"/>
                </a:cubicBezTo>
                <a:cubicBezTo>
                  <a:pt x="18202" y="46521"/>
                  <a:pt x="21225" y="45357"/>
                  <a:pt x="23465" y="43026"/>
                </a:cubicBezTo>
                <a:lnTo>
                  <a:pt x="23465" y="43026"/>
                </a:lnTo>
                <a:cubicBezTo>
                  <a:pt x="21502" y="46085"/>
                  <a:pt x="17918" y="46815"/>
                  <a:pt x="14563" y="47408"/>
                </a:cubicBezTo>
                <a:cubicBezTo>
                  <a:pt x="19561" y="48796"/>
                  <a:pt x="24571" y="49497"/>
                  <a:pt x="29463" y="49497"/>
                </a:cubicBezTo>
                <a:cubicBezTo>
                  <a:pt x="31653" y="49497"/>
                  <a:pt x="33819" y="49357"/>
                  <a:pt x="35950" y="49075"/>
                </a:cubicBezTo>
                <a:cubicBezTo>
                  <a:pt x="39031" y="48664"/>
                  <a:pt x="42067" y="47933"/>
                  <a:pt x="44783" y="46473"/>
                </a:cubicBezTo>
                <a:cubicBezTo>
                  <a:pt x="46176" y="45742"/>
                  <a:pt x="47454" y="44806"/>
                  <a:pt x="48595" y="43642"/>
                </a:cubicBezTo>
                <a:cubicBezTo>
                  <a:pt x="49737" y="42478"/>
                  <a:pt x="50604" y="42227"/>
                  <a:pt x="52133" y="41748"/>
                </a:cubicBezTo>
                <a:cubicBezTo>
                  <a:pt x="50650" y="40972"/>
                  <a:pt x="49189" y="40196"/>
                  <a:pt x="47705" y="39420"/>
                </a:cubicBezTo>
                <a:cubicBezTo>
                  <a:pt x="49782" y="38917"/>
                  <a:pt x="51882" y="38507"/>
                  <a:pt x="54028" y="38233"/>
                </a:cubicBezTo>
                <a:cubicBezTo>
                  <a:pt x="51973" y="37457"/>
                  <a:pt x="49896" y="36749"/>
                  <a:pt x="47819" y="35927"/>
                </a:cubicBezTo>
                <a:lnTo>
                  <a:pt x="47819" y="35927"/>
                </a:lnTo>
                <a:cubicBezTo>
                  <a:pt x="47905" y="35931"/>
                  <a:pt x="47990" y="35933"/>
                  <a:pt x="48073" y="35933"/>
                </a:cubicBezTo>
                <a:cubicBezTo>
                  <a:pt x="51088" y="35933"/>
                  <a:pt x="52752" y="33592"/>
                  <a:pt x="55194" y="32321"/>
                </a:cubicBezTo>
                <a:lnTo>
                  <a:pt x="55194" y="32321"/>
                </a:lnTo>
                <a:cubicBezTo>
                  <a:pt x="52883" y="33511"/>
                  <a:pt x="50301" y="34117"/>
                  <a:pt x="47615" y="34117"/>
                </a:cubicBezTo>
                <a:cubicBezTo>
                  <a:pt x="46838" y="34117"/>
                  <a:pt x="46053" y="34066"/>
                  <a:pt x="45263" y="33964"/>
                </a:cubicBezTo>
                <a:cubicBezTo>
                  <a:pt x="45808" y="33672"/>
                  <a:pt x="51779" y="30734"/>
                  <a:pt x="53740" y="30734"/>
                </a:cubicBezTo>
                <a:cubicBezTo>
                  <a:pt x="54076" y="30734"/>
                  <a:pt x="54294" y="30820"/>
                  <a:pt x="54347" y="31020"/>
                </a:cubicBezTo>
                <a:cubicBezTo>
                  <a:pt x="53982" y="29650"/>
                  <a:pt x="52635" y="29125"/>
                  <a:pt x="51996" y="27916"/>
                </a:cubicBezTo>
                <a:lnTo>
                  <a:pt x="51996" y="27916"/>
                </a:lnTo>
                <a:cubicBezTo>
                  <a:pt x="53206" y="28737"/>
                  <a:pt x="54347" y="29696"/>
                  <a:pt x="55466" y="30723"/>
                </a:cubicBezTo>
                <a:cubicBezTo>
                  <a:pt x="55123" y="30016"/>
                  <a:pt x="54804" y="29308"/>
                  <a:pt x="54484" y="28600"/>
                </a:cubicBezTo>
                <a:lnTo>
                  <a:pt x="54484" y="28600"/>
                </a:lnTo>
                <a:cubicBezTo>
                  <a:pt x="54941" y="28988"/>
                  <a:pt x="55374" y="29376"/>
                  <a:pt x="55831" y="29742"/>
                </a:cubicBezTo>
                <a:cubicBezTo>
                  <a:pt x="55922" y="29810"/>
                  <a:pt x="55991" y="29879"/>
                  <a:pt x="56082" y="29924"/>
                </a:cubicBezTo>
                <a:cubicBezTo>
                  <a:pt x="56189" y="29965"/>
                  <a:pt x="56296" y="29981"/>
                  <a:pt x="56406" y="29981"/>
                </a:cubicBezTo>
                <a:cubicBezTo>
                  <a:pt x="56842" y="29981"/>
                  <a:pt x="57301" y="29723"/>
                  <a:pt x="57802" y="29723"/>
                </a:cubicBezTo>
                <a:cubicBezTo>
                  <a:pt x="57955" y="29723"/>
                  <a:pt x="58112" y="29747"/>
                  <a:pt x="58273" y="29810"/>
                </a:cubicBezTo>
                <a:cubicBezTo>
                  <a:pt x="58861" y="30036"/>
                  <a:pt x="60009" y="30710"/>
                  <a:pt x="60319" y="31522"/>
                </a:cubicBezTo>
                <a:lnTo>
                  <a:pt x="60319" y="31522"/>
                </a:lnTo>
                <a:cubicBezTo>
                  <a:pt x="59701" y="29866"/>
                  <a:pt x="58564" y="28459"/>
                  <a:pt x="57269" y="27482"/>
                </a:cubicBezTo>
                <a:cubicBezTo>
                  <a:pt x="55538" y="26189"/>
                  <a:pt x="53755" y="25693"/>
                  <a:pt x="51995" y="25693"/>
                </a:cubicBezTo>
                <a:cubicBezTo>
                  <a:pt x="51736" y="25693"/>
                  <a:pt x="51478" y="25704"/>
                  <a:pt x="51220" y="25724"/>
                </a:cubicBezTo>
                <a:cubicBezTo>
                  <a:pt x="49782" y="25839"/>
                  <a:pt x="48687" y="26409"/>
                  <a:pt x="47614" y="27345"/>
                </a:cubicBezTo>
                <a:cubicBezTo>
                  <a:pt x="47089" y="27824"/>
                  <a:pt x="45103" y="28737"/>
                  <a:pt x="44898" y="29308"/>
                </a:cubicBezTo>
                <a:cubicBezTo>
                  <a:pt x="45833" y="26592"/>
                  <a:pt x="48207" y="25314"/>
                  <a:pt x="50558" y="24515"/>
                </a:cubicBezTo>
                <a:cubicBezTo>
                  <a:pt x="51996" y="24013"/>
                  <a:pt x="53480" y="23647"/>
                  <a:pt x="55009" y="23396"/>
                </a:cubicBezTo>
                <a:cubicBezTo>
                  <a:pt x="54302" y="23236"/>
                  <a:pt x="53594" y="22940"/>
                  <a:pt x="52909" y="22552"/>
                </a:cubicBezTo>
                <a:cubicBezTo>
                  <a:pt x="55009" y="21798"/>
                  <a:pt x="57178" y="21251"/>
                  <a:pt x="59392" y="20908"/>
                </a:cubicBezTo>
                <a:cubicBezTo>
                  <a:pt x="57732" y="19851"/>
                  <a:pt x="55967" y="19383"/>
                  <a:pt x="54259" y="19383"/>
                </a:cubicBezTo>
                <a:cubicBezTo>
                  <a:pt x="52796" y="19383"/>
                  <a:pt x="51376" y="19727"/>
                  <a:pt x="50102" y="20338"/>
                </a:cubicBezTo>
                <a:cubicBezTo>
                  <a:pt x="47835" y="21440"/>
                  <a:pt x="45550" y="23166"/>
                  <a:pt x="44040" y="25484"/>
                </a:cubicBezTo>
                <a:lnTo>
                  <a:pt x="44040" y="25484"/>
                </a:lnTo>
                <a:cubicBezTo>
                  <a:pt x="44329" y="24684"/>
                  <a:pt x="44572" y="23447"/>
                  <a:pt x="44761" y="23054"/>
                </a:cubicBezTo>
                <a:cubicBezTo>
                  <a:pt x="45240" y="22072"/>
                  <a:pt x="45879" y="21205"/>
                  <a:pt x="46450" y="20315"/>
                </a:cubicBezTo>
                <a:cubicBezTo>
                  <a:pt x="46473" y="20269"/>
                  <a:pt x="46518" y="20224"/>
                  <a:pt x="46518" y="20155"/>
                </a:cubicBezTo>
                <a:cubicBezTo>
                  <a:pt x="46541" y="19995"/>
                  <a:pt x="46358" y="19858"/>
                  <a:pt x="46221" y="19767"/>
                </a:cubicBezTo>
                <a:cubicBezTo>
                  <a:pt x="45423" y="19265"/>
                  <a:pt x="44624" y="18786"/>
                  <a:pt x="43802" y="18283"/>
                </a:cubicBezTo>
                <a:lnTo>
                  <a:pt x="43802" y="18283"/>
                </a:lnTo>
                <a:cubicBezTo>
                  <a:pt x="44898" y="18443"/>
                  <a:pt x="45970" y="18580"/>
                  <a:pt x="47043" y="18740"/>
                </a:cubicBezTo>
                <a:cubicBezTo>
                  <a:pt x="46153" y="17918"/>
                  <a:pt x="45171" y="17211"/>
                  <a:pt x="44144" y="16663"/>
                </a:cubicBezTo>
                <a:cubicBezTo>
                  <a:pt x="44212" y="16659"/>
                  <a:pt x="44279" y="16657"/>
                  <a:pt x="44346" y="16657"/>
                </a:cubicBezTo>
                <a:cubicBezTo>
                  <a:pt x="45720" y="16657"/>
                  <a:pt x="46944" y="17456"/>
                  <a:pt x="48079" y="17456"/>
                </a:cubicBezTo>
                <a:cubicBezTo>
                  <a:pt x="48474" y="17456"/>
                  <a:pt x="48858" y="17358"/>
                  <a:pt x="49234" y="17096"/>
                </a:cubicBezTo>
                <a:cubicBezTo>
                  <a:pt x="49787" y="16722"/>
                  <a:pt x="50979" y="15222"/>
                  <a:pt x="52007" y="15222"/>
                </a:cubicBezTo>
                <a:cubicBezTo>
                  <a:pt x="52296" y="15222"/>
                  <a:pt x="52573" y="15340"/>
                  <a:pt x="52818" y="15636"/>
                </a:cubicBezTo>
                <a:cubicBezTo>
                  <a:pt x="52042" y="14700"/>
                  <a:pt x="51266" y="13764"/>
                  <a:pt x="50490" y="12828"/>
                </a:cubicBezTo>
                <a:lnTo>
                  <a:pt x="50490" y="12828"/>
                </a:lnTo>
                <a:lnTo>
                  <a:pt x="54028" y="14700"/>
                </a:lnTo>
                <a:cubicBezTo>
                  <a:pt x="53274" y="13878"/>
                  <a:pt x="52498" y="13034"/>
                  <a:pt x="51745" y="12212"/>
                </a:cubicBezTo>
                <a:lnTo>
                  <a:pt x="51745" y="12212"/>
                </a:lnTo>
                <a:cubicBezTo>
                  <a:pt x="52202" y="12691"/>
                  <a:pt x="54142" y="13696"/>
                  <a:pt x="54735" y="13878"/>
                </a:cubicBezTo>
                <a:cubicBezTo>
                  <a:pt x="55022" y="13962"/>
                  <a:pt x="55324" y="13994"/>
                  <a:pt x="55631" y="13994"/>
                </a:cubicBezTo>
                <a:cubicBezTo>
                  <a:pt x="56497" y="13994"/>
                  <a:pt x="57413" y="13740"/>
                  <a:pt x="58205" y="13673"/>
                </a:cubicBezTo>
                <a:cubicBezTo>
                  <a:pt x="58426" y="13662"/>
                  <a:pt x="58648" y="13647"/>
                  <a:pt x="58870" y="13647"/>
                </a:cubicBezTo>
                <a:cubicBezTo>
                  <a:pt x="59127" y="13647"/>
                  <a:pt x="59385" y="13668"/>
                  <a:pt x="59643" y="13741"/>
                </a:cubicBezTo>
                <a:cubicBezTo>
                  <a:pt x="60122" y="13855"/>
                  <a:pt x="60647" y="14175"/>
                  <a:pt x="60967" y="14677"/>
                </a:cubicBezTo>
                <a:cubicBezTo>
                  <a:pt x="60305" y="13239"/>
                  <a:pt x="59209" y="12075"/>
                  <a:pt x="58068" y="11208"/>
                </a:cubicBezTo>
                <a:cubicBezTo>
                  <a:pt x="56904" y="10340"/>
                  <a:pt x="55671" y="9747"/>
                  <a:pt x="54439" y="9153"/>
                </a:cubicBezTo>
                <a:cubicBezTo>
                  <a:pt x="53698" y="8796"/>
                  <a:pt x="52936" y="8645"/>
                  <a:pt x="52174" y="8645"/>
                </a:cubicBezTo>
                <a:cubicBezTo>
                  <a:pt x="49622" y="8645"/>
                  <a:pt x="47066" y="10344"/>
                  <a:pt x="45308" y="11733"/>
                </a:cubicBezTo>
                <a:cubicBezTo>
                  <a:pt x="42957" y="13627"/>
                  <a:pt x="40994" y="16161"/>
                  <a:pt x="39488" y="19082"/>
                </a:cubicBezTo>
                <a:cubicBezTo>
                  <a:pt x="38096" y="21776"/>
                  <a:pt x="36224" y="25679"/>
                  <a:pt x="36133" y="29217"/>
                </a:cubicBezTo>
                <a:cubicBezTo>
                  <a:pt x="36315" y="22209"/>
                  <a:pt x="37936" y="15658"/>
                  <a:pt x="40447" y="9929"/>
                </a:cubicBezTo>
                <a:lnTo>
                  <a:pt x="40447" y="9929"/>
                </a:lnTo>
                <a:cubicBezTo>
                  <a:pt x="40104" y="10037"/>
                  <a:pt x="39740" y="10092"/>
                  <a:pt x="39367" y="10092"/>
                </a:cubicBezTo>
                <a:cubicBezTo>
                  <a:pt x="38793" y="10092"/>
                  <a:pt x="38196" y="9964"/>
                  <a:pt x="37616" y="9701"/>
                </a:cubicBezTo>
                <a:cubicBezTo>
                  <a:pt x="38075" y="9306"/>
                  <a:pt x="38654" y="9097"/>
                  <a:pt x="39270" y="9097"/>
                </a:cubicBezTo>
                <a:cubicBezTo>
                  <a:pt x="39544" y="9097"/>
                  <a:pt x="39824" y="9138"/>
                  <a:pt x="40104" y="9222"/>
                </a:cubicBezTo>
                <a:cubicBezTo>
                  <a:pt x="39442" y="8879"/>
                  <a:pt x="38780" y="8560"/>
                  <a:pt x="38118" y="8217"/>
                </a:cubicBezTo>
                <a:cubicBezTo>
                  <a:pt x="38295" y="8140"/>
                  <a:pt x="38503" y="8119"/>
                  <a:pt x="38722" y="8119"/>
                </a:cubicBezTo>
                <a:cubicBezTo>
                  <a:pt x="38979" y="8119"/>
                  <a:pt x="39251" y="8148"/>
                  <a:pt x="39498" y="8148"/>
                </a:cubicBezTo>
                <a:cubicBezTo>
                  <a:pt x="39721" y="8148"/>
                  <a:pt x="39924" y="8125"/>
                  <a:pt x="40081" y="8035"/>
                </a:cubicBezTo>
                <a:cubicBezTo>
                  <a:pt x="40626" y="7753"/>
                  <a:pt x="40226" y="7399"/>
                  <a:pt x="40865" y="7399"/>
                </a:cubicBezTo>
                <a:cubicBezTo>
                  <a:pt x="40949" y="7399"/>
                  <a:pt x="41052" y="7405"/>
                  <a:pt x="41177" y="7419"/>
                </a:cubicBezTo>
                <a:cubicBezTo>
                  <a:pt x="42136" y="7487"/>
                  <a:pt x="44258" y="7350"/>
                  <a:pt x="45149" y="7875"/>
                </a:cubicBezTo>
                <a:cubicBezTo>
                  <a:pt x="43300" y="6779"/>
                  <a:pt x="41360" y="6300"/>
                  <a:pt x="39419" y="5821"/>
                </a:cubicBezTo>
                <a:cubicBezTo>
                  <a:pt x="39318" y="5792"/>
                  <a:pt x="39208" y="5763"/>
                  <a:pt x="39100" y="5763"/>
                </a:cubicBezTo>
                <a:cubicBezTo>
                  <a:pt x="39038" y="5763"/>
                  <a:pt x="38976" y="5773"/>
                  <a:pt x="38917" y="5798"/>
                </a:cubicBezTo>
                <a:cubicBezTo>
                  <a:pt x="38758" y="5866"/>
                  <a:pt x="38643" y="6049"/>
                  <a:pt x="38529" y="6232"/>
                </a:cubicBezTo>
                <a:cubicBezTo>
                  <a:pt x="37593" y="7898"/>
                  <a:pt x="36315" y="9153"/>
                  <a:pt x="35494" y="11025"/>
                </a:cubicBezTo>
                <a:cubicBezTo>
                  <a:pt x="34284" y="13696"/>
                  <a:pt x="34352" y="16343"/>
                  <a:pt x="34056" y="19447"/>
                </a:cubicBezTo>
                <a:cubicBezTo>
                  <a:pt x="33782" y="22278"/>
                  <a:pt x="33485" y="26592"/>
                  <a:pt x="34581" y="29605"/>
                </a:cubicBezTo>
                <a:cubicBezTo>
                  <a:pt x="31887" y="22209"/>
                  <a:pt x="32732" y="15270"/>
                  <a:pt x="33599" y="8377"/>
                </a:cubicBezTo>
                <a:lnTo>
                  <a:pt x="33599" y="8377"/>
                </a:lnTo>
                <a:cubicBezTo>
                  <a:pt x="32275" y="9564"/>
                  <a:pt x="30495" y="10317"/>
                  <a:pt x="29331" y="11664"/>
                </a:cubicBezTo>
                <a:cubicBezTo>
                  <a:pt x="30495" y="10043"/>
                  <a:pt x="31819" y="8628"/>
                  <a:pt x="33257" y="7396"/>
                </a:cubicBezTo>
                <a:lnTo>
                  <a:pt x="33257" y="7396"/>
                </a:lnTo>
                <a:cubicBezTo>
                  <a:pt x="32161" y="7738"/>
                  <a:pt x="31111" y="8195"/>
                  <a:pt x="30130" y="8788"/>
                </a:cubicBezTo>
                <a:cubicBezTo>
                  <a:pt x="30700" y="8035"/>
                  <a:pt x="31317" y="7510"/>
                  <a:pt x="31705" y="6574"/>
                </a:cubicBezTo>
                <a:cubicBezTo>
                  <a:pt x="32093" y="5707"/>
                  <a:pt x="32389" y="4771"/>
                  <a:pt x="32869" y="3949"/>
                </a:cubicBezTo>
                <a:cubicBezTo>
                  <a:pt x="33575" y="2672"/>
                  <a:pt x="35011" y="257"/>
                  <a:pt x="3640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flipH="1">
            <a:off x="63750" y="2987000"/>
            <a:ext cx="728850" cy="2328075"/>
          </a:xfrm>
          <a:custGeom>
            <a:avLst/>
            <a:gdLst/>
            <a:ahLst/>
            <a:cxnLst/>
            <a:rect l="l" t="t" r="r" b="b"/>
            <a:pathLst>
              <a:path w="29154" h="93123" extrusionOk="0">
                <a:moveTo>
                  <a:pt x="18585" y="1"/>
                </a:moveTo>
                <a:cubicBezTo>
                  <a:pt x="26209" y="74525"/>
                  <a:pt x="2790" y="89065"/>
                  <a:pt x="2790" y="89065"/>
                </a:cubicBezTo>
                <a:cubicBezTo>
                  <a:pt x="2790" y="89065"/>
                  <a:pt x="1" y="93123"/>
                  <a:pt x="1698" y="93123"/>
                </a:cubicBezTo>
                <a:cubicBezTo>
                  <a:pt x="2547" y="93123"/>
                  <a:pt x="4517" y="92108"/>
                  <a:pt x="8519" y="89065"/>
                </a:cubicBezTo>
                <a:cubicBezTo>
                  <a:pt x="29154" y="64482"/>
                  <a:pt x="21964" y="160"/>
                  <a:pt x="21964" y="160"/>
                </a:cubicBezTo>
                <a:lnTo>
                  <a:pt x="18585"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77693" y="1668090"/>
            <a:ext cx="359276" cy="3474249"/>
          </a:xfrm>
          <a:custGeom>
            <a:avLst/>
            <a:gdLst/>
            <a:ahLst/>
            <a:cxnLst/>
            <a:rect l="l" t="t" r="r" b="b"/>
            <a:pathLst>
              <a:path w="9246" h="89410" extrusionOk="0">
                <a:moveTo>
                  <a:pt x="6483" y="0"/>
                </a:moveTo>
                <a:cubicBezTo>
                  <a:pt x="6483" y="0"/>
                  <a:pt x="1" y="43414"/>
                  <a:pt x="2078" y="88060"/>
                </a:cubicBezTo>
                <a:cubicBezTo>
                  <a:pt x="3029" y="89072"/>
                  <a:pt x="3970" y="89410"/>
                  <a:pt x="4802" y="89410"/>
                </a:cubicBezTo>
                <a:cubicBezTo>
                  <a:pt x="6465" y="89410"/>
                  <a:pt x="7693" y="88060"/>
                  <a:pt x="7693" y="88060"/>
                </a:cubicBezTo>
                <a:cubicBezTo>
                  <a:pt x="7693" y="88060"/>
                  <a:pt x="2124" y="59894"/>
                  <a:pt x="9245" y="1324"/>
                </a:cubicBezTo>
                <a:lnTo>
                  <a:pt x="64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flipH="1">
            <a:off x="-2296775" y="59074"/>
            <a:ext cx="4419625" cy="3636374"/>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flipH="1">
            <a:off x="-3091200" y="611361"/>
            <a:ext cx="4419625" cy="3920788"/>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flipH="1">
            <a:off x="609125" y="2645050"/>
            <a:ext cx="769800" cy="2706525"/>
          </a:xfrm>
          <a:custGeom>
            <a:avLst/>
            <a:gdLst/>
            <a:ahLst/>
            <a:cxnLst/>
            <a:rect l="l" t="t" r="r" b="b"/>
            <a:pathLst>
              <a:path w="30792" h="108261" extrusionOk="0">
                <a:moveTo>
                  <a:pt x="26204" y="0"/>
                </a:moveTo>
                <a:cubicBezTo>
                  <a:pt x="26204" y="0"/>
                  <a:pt x="22894" y="23739"/>
                  <a:pt x="22210" y="34809"/>
                </a:cubicBezTo>
                <a:cubicBezTo>
                  <a:pt x="21852" y="40575"/>
                  <a:pt x="21090" y="43071"/>
                  <a:pt x="19824" y="43071"/>
                </a:cubicBezTo>
                <a:cubicBezTo>
                  <a:pt x="18664" y="43071"/>
                  <a:pt x="17081" y="40978"/>
                  <a:pt x="14997" y="37388"/>
                </a:cubicBezTo>
                <a:cubicBezTo>
                  <a:pt x="5844" y="21616"/>
                  <a:pt x="2580" y="1940"/>
                  <a:pt x="2580" y="1940"/>
                </a:cubicBezTo>
                <a:lnTo>
                  <a:pt x="1" y="2465"/>
                </a:lnTo>
                <a:cubicBezTo>
                  <a:pt x="1" y="2465"/>
                  <a:pt x="4543" y="26135"/>
                  <a:pt x="12258" y="38803"/>
                </a:cubicBezTo>
                <a:cubicBezTo>
                  <a:pt x="19973" y="51494"/>
                  <a:pt x="18717" y="44327"/>
                  <a:pt x="18375" y="54233"/>
                </a:cubicBezTo>
                <a:cubicBezTo>
                  <a:pt x="18010" y="64162"/>
                  <a:pt x="17416" y="95045"/>
                  <a:pt x="26729" y="108260"/>
                </a:cubicBezTo>
                <a:cubicBezTo>
                  <a:pt x="30449" y="103924"/>
                  <a:pt x="30792" y="99039"/>
                  <a:pt x="30792" y="99039"/>
                </a:cubicBezTo>
                <a:cubicBezTo>
                  <a:pt x="30792" y="99039"/>
                  <a:pt x="21205" y="81874"/>
                  <a:pt x="23305" y="64459"/>
                </a:cubicBezTo>
                <a:cubicBezTo>
                  <a:pt x="25405" y="47043"/>
                  <a:pt x="26455" y="4040"/>
                  <a:pt x="27688" y="2214"/>
                </a:cubicBezTo>
                <a:cubicBezTo>
                  <a:pt x="28920" y="365"/>
                  <a:pt x="26204" y="0"/>
                  <a:pt x="26204"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flipH="1">
            <a:off x="-1427746" y="449013"/>
            <a:ext cx="2988212" cy="4964116"/>
          </a:xfrm>
          <a:custGeom>
            <a:avLst/>
            <a:gdLst/>
            <a:ahLst/>
            <a:cxnLst/>
            <a:rect l="l" t="t" r="r" b="b"/>
            <a:pathLst>
              <a:path w="55649" h="85799" extrusionOk="0">
                <a:moveTo>
                  <a:pt x="22712" y="16178"/>
                </a:moveTo>
                <a:lnTo>
                  <a:pt x="22712" y="16178"/>
                </a:lnTo>
                <a:cubicBezTo>
                  <a:pt x="22758" y="16632"/>
                  <a:pt x="22794" y="17082"/>
                  <a:pt x="22820" y="17529"/>
                </a:cubicBezTo>
                <a:lnTo>
                  <a:pt x="22820" y="17529"/>
                </a:lnTo>
                <a:cubicBezTo>
                  <a:pt x="22795" y="17079"/>
                  <a:pt x="22759" y="16628"/>
                  <a:pt x="22712" y="16178"/>
                </a:cubicBezTo>
                <a:close/>
                <a:moveTo>
                  <a:pt x="13669" y="1"/>
                </a:moveTo>
                <a:cubicBezTo>
                  <a:pt x="13391" y="1"/>
                  <a:pt x="13095" y="192"/>
                  <a:pt x="12852" y="383"/>
                </a:cubicBezTo>
                <a:cubicBezTo>
                  <a:pt x="8583" y="3989"/>
                  <a:pt x="7145" y="9924"/>
                  <a:pt x="7510" y="15288"/>
                </a:cubicBezTo>
                <a:cubicBezTo>
                  <a:pt x="7853" y="20515"/>
                  <a:pt x="9747" y="25513"/>
                  <a:pt x="12098" y="30193"/>
                </a:cubicBezTo>
                <a:cubicBezTo>
                  <a:pt x="9359" y="25605"/>
                  <a:pt x="5022" y="22021"/>
                  <a:pt x="1" y="20241"/>
                </a:cubicBezTo>
                <a:lnTo>
                  <a:pt x="1" y="20241"/>
                </a:lnTo>
                <a:cubicBezTo>
                  <a:pt x="14381" y="29165"/>
                  <a:pt x="15317" y="45075"/>
                  <a:pt x="22803" y="58724"/>
                </a:cubicBezTo>
                <a:cubicBezTo>
                  <a:pt x="24721" y="62216"/>
                  <a:pt x="26935" y="65983"/>
                  <a:pt x="27209" y="70068"/>
                </a:cubicBezTo>
                <a:cubicBezTo>
                  <a:pt x="27391" y="73104"/>
                  <a:pt x="26227" y="76414"/>
                  <a:pt x="25793" y="79472"/>
                </a:cubicBezTo>
                <a:lnTo>
                  <a:pt x="30998" y="85749"/>
                </a:lnTo>
                <a:cubicBezTo>
                  <a:pt x="31025" y="85783"/>
                  <a:pt x="31064" y="85799"/>
                  <a:pt x="31114" y="85799"/>
                </a:cubicBezTo>
                <a:cubicBezTo>
                  <a:pt x="32012" y="85799"/>
                  <a:pt x="36321" y="80574"/>
                  <a:pt x="36407" y="79449"/>
                </a:cubicBezTo>
                <a:cubicBezTo>
                  <a:pt x="36521" y="77738"/>
                  <a:pt x="36065" y="76071"/>
                  <a:pt x="35768" y="74405"/>
                </a:cubicBezTo>
                <a:cubicBezTo>
                  <a:pt x="34924" y="69406"/>
                  <a:pt x="35700" y="63951"/>
                  <a:pt x="38804" y="59934"/>
                </a:cubicBezTo>
                <a:cubicBezTo>
                  <a:pt x="40858" y="57263"/>
                  <a:pt x="43780" y="55392"/>
                  <a:pt x="46040" y="52858"/>
                </a:cubicBezTo>
                <a:cubicBezTo>
                  <a:pt x="48779" y="49799"/>
                  <a:pt x="50399" y="45896"/>
                  <a:pt x="51974" y="42084"/>
                </a:cubicBezTo>
                <a:cubicBezTo>
                  <a:pt x="53800" y="37702"/>
                  <a:pt x="55649" y="33114"/>
                  <a:pt x="55421" y="28344"/>
                </a:cubicBezTo>
                <a:cubicBezTo>
                  <a:pt x="54713" y="28184"/>
                  <a:pt x="54006" y="28001"/>
                  <a:pt x="53321" y="27819"/>
                </a:cubicBezTo>
                <a:cubicBezTo>
                  <a:pt x="52750" y="31448"/>
                  <a:pt x="51837" y="35031"/>
                  <a:pt x="50605" y="38478"/>
                </a:cubicBezTo>
                <a:cubicBezTo>
                  <a:pt x="50970" y="34027"/>
                  <a:pt x="50468" y="29531"/>
                  <a:pt x="49121" y="25262"/>
                </a:cubicBezTo>
                <a:cubicBezTo>
                  <a:pt x="48912" y="24653"/>
                  <a:pt x="48319" y="23965"/>
                  <a:pt x="47806" y="23965"/>
                </a:cubicBezTo>
                <a:cubicBezTo>
                  <a:pt x="47646" y="23965"/>
                  <a:pt x="47494" y="24032"/>
                  <a:pt x="47363" y="24189"/>
                </a:cubicBezTo>
                <a:cubicBezTo>
                  <a:pt x="51883" y="35602"/>
                  <a:pt x="47295" y="49891"/>
                  <a:pt x="36978" y="56556"/>
                </a:cubicBezTo>
                <a:cubicBezTo>
                  <a:pt x="37959" y="52447"/>
                  <a:pt x="37389" y="48384"/>
                  <a:pt x="38210" y="44367"/>
                </a:cubicBezTo>
                <a:cubicBezTo>
                  <a:pt x="39123" y="40030"/>
                  <a:pt x="40333" y="35693"/>
                  <a:pt x="42114" y="31631"/>
                </a:cubicBezTo>
                <a:cubicBezTo>
                  <a:pt x="44396" y="26404"/>
                  <a:pt x="47706" y="21542"/>
                  <a:pt x="52202" y="18049"/>
                </a:cubicBezTo>
                <a:cubicBezTo>
                  <a:pt x="52773" y="17616"/>
                  <a:pt x="53389" y="17159"/>
                  <a:pt x="53709" y="16520"/>
                </a:cubicBezTo>
                <a:cubicBezTo>
                  <a:pt x="54028" y="15858"/>
                  <a:pt x="53937" y="14945"/>
                  <a:pt x="53298" y="14580"/>
                </a:cubicBezTo>
                <a:cubicBezTo>
                  <a:pt x="53123" y="14481"/>
                  <a:pt x="52935" y="14438"/>
                  <a:pt x="52741" y="14438"/>
                </a:cubicBezTo>
                <a:cubicBezTo>
                  <a:pt x="52175" y="14438"/>
                  <a:pt x="51560" y="14800"/>
                  <a:pt x="51084" y="15173"/>
                </a:cubicBezTo>
                <a:cubicBezTo>
                  <a:pt x="45218" y="19739"/>
                  <a:pt x="40835" y="26175"/>
                  <a:pt x="38758" y="33297"/>
                </a:cubicBezTo>
                <a:cubicBezTo>
                  <a:pt x="39854" y="27545"/>
                  <a:pt x="41086" y="21565"/>
                  <a:pt x="44716" y="16977"/>
                </a:cubicBezTo>
                <a:cubicBezTo>
                  <a:pt x="45332" y="16201"/>
                  <a:pt x="46040" y="15447"/>
                  <a:pt x="46359" y="14512"/>
                </a:cubicBezTo>
                <a:cubicBezTo>
                  <a:pt x="46701" y="13576"/>
                  <a:pt x="46565" y="12389"/>
                  <a:pt x="45743" y="11818"/>
                </a:cubicBezTo>
                <a:cubicBezTo>
                  <a:pt x="45668" y="11767"/>
                  <a:pt x="45587" y="11742"/>
                  <a:pt x="45499" y="11742"/>
                </a:cubicBezTo>
                <a:cubicBezTo>
                  <a:pt x="43443" y="11742"/>
                  <a:pt x="37989" y="25340"/>
                  <a:pt x="37617" y="26632"/>
                </a:cubicBezTo>
                <a:cubicBezTo>
                  <a:pt x="35928" y="32361"/>
                  <a:pt x="34673" y="38706"/>
                  <a:pt x="34878" y="44687"/>
                </a:cubicBezTo>
                <a:cubicBezTo>
                  <a:pt x="34809" y="42906"/>
                  <a:pt x="32915" y="40099"/>
                  <a:pt x="32413" y="38227"/>
                </a:cubicBezTo>
                <a:cubicBezTo>
                  <a:pt x="31797" y="35830"/>
                  <a:pt x="31477" y="33388"/>
                  <a:pt x="31066" y="30969"/>
                </a:cubicBezTo>
                <a:cubicBezTo>
                  <a:pt x="30176" y="25879"/>
                  <a:pt x="29697" y="20560"/>
                  <a:pt x="30906" y="15447"/>
                </a:cubicBezTo>
                <a:cubicBezTo>
                  <a:pt x="31386" y="13347"/>
                  <a:pt x="32162" y="11316"/>
                  <a:pt x="33212" y="9422"/>
                </a:cubicBezTo>
                <a:cubicBezTo>
                  <a:pt x="33463" y="8942"/>
                  <a:pt x="33691" y="8257"/>
                  <a:pt x="33235" y="7984"/>
                </a:cubicBezTo>
                <a:cubicBezTo>
                  <a:pt x="33120" y="7915"/>
                  <a:pt x="33006" y="7892"/>
                  <a:pt x="32869" y="7869"/>
                </a:cubicBezTo>
                <a:cubicBezTo>
                  <a:pt x="32814" y="7864"/>
                  <a:pt x="32760" y="7862"/>
                  <a:pt x="32706" y="7862"/>
                </a:cubicBezTo>
                <a:cubicBezTo>
                  <a:pt x="31342" y="7862"/>
                  <a:pt x="30504" y="9498"/>
                  <a:pt x="30130" y="10860"/>
                </a:cubicBezTo>
                <a:cubicBezTo>
                  <a:pt x="27779" y="19328"/>
                  <a:pt x="27620" y="28252"/>
                  <a:pt x="29537" y="36812"/>
                </a:cubicBezTo>
                <a:cubicBezTo>
                  <a:pt x="30085" y="39300"/>
                  <a:pt x="30655" y="41856"/>
                  <a:pt x="30404" y="44390"/>
                </a:cubicBezTo>
                <a:cubicBezTo>
                  <a:pt x="30336" y="45075"/>
                  <a:pt x="30199" y="45782"/>
                  <a:pt x="30085" y="46467"/>
                </a:cubicBezTo>
                <a:cubicBezTo>
                  <a:pt x="29491" y="49640"/>
                  <a:pt x="28898" y="52812"/>
                  <a:pt x="28327" y="55985"/>
                </a:cubicBezTo>
                <a:cubicBezTo>
                  <a:pt x="28202" y="56592"/>
                  <a:pt x="27865" y="57351"/>
                  <a:pt x="27318" y="57351"/>
                </a:cubicBezTo>
                <a:cubicBezTo>
                  <a:pt x="27268" y="57351"/>
                  <a:pt x="27216" y="57345"/>
                  <a:pt x="27163" y="57332"/>
                </a:cubicBezTo>
                <a:cubicBezTo>
                  <a:pt x="26866" y="57263"/>
                  <a:pt x="26684" y="57012"/>
                  <a:pt x="26524" y="56784"/>
                </a:cubicBezTo>
                <a:cubicBezTo>
                  <a:pt x="22187" y="50690"/>
                  <a:pt x="19882" y="44162"/>
                  <a:pt x="20772" y="36698"/>
                </a:cubicBezTo>
                <a:cubicBezTo>
                  <a:pt x="21563" y="30067"/>
                  <a:pt x="23216" y="24178"/>
                  <a:pt x="22820" y="17529"/>
                </a:cubicBezTo>
                <a:lnTo>
                  <a:pt x="22820" y="17529"/>
                </a:lnTo>
                <a:cubicBezTo>
                  <a:pt x="23298" y="25872"/>
                  <a:pt x="20271" y="34063"/>
                  <a:pt x="17325" y="41925"/>
                </a:cubicBezTo>
                <a:cubicBezTo>
                  <a:pt x="17325" y="39345"/>
                  <a:pt x="16367" y="36492"/>
                  <a:pt x="15248" y="34210"/>
                </a:cubicBezTo>
                <a:cubicBezTo>
                  <a:pt x="13970" y="31608"/>
                  <a:pt x="13308" y="28618"/>
                  <a:pt x="12418" y="25833"/>
                </a:cubicBezTo>
                <a:cubicBezTo>
                  <a:pt x="11162" y="21816"/>
                  <a:pt x="9884" y="17730"/>
                  <a:pt x="9724" y="13507"/>
                </a:cubicBezTo>
                <a:cubicBezTo>
                  <a:pt x="9565" y="9285"/>
                  <a:pt x="10660" y="4856"/>
                  <a:pt x="13582" y="1798"/>
                </a:cubicBezTo>
                <a:cubicBezTo>
                  <a:pt x="14061" y="1296"/>
                  <a:pt x="14541" y="360"/>
                  <a:pt x="13924" y="63"/>
                </a:cubicBezTo>
                <a:cubicBezTo>
                  <a:pt x="13842" y="20"/>
                  <a:pt x="13757" y="1"/>
                  <a:pt x="13669"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flipH="1">
            <a:off x="-2603101" y="-103425"/>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3691187" y="-103423"/>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29545" y="-88910"/>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2804062" y="4275563"/>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922594" y="4374350"/>
            <a:ext cx="6430455"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7"/>
          <p:cNvGrpSpPr/>
          <p:nvPr/>
        </p:nvGrpSpPr>
        <p:grpSpPr>
          <a:xfrm>
            <a:off x="-251075" y="4222600"/>
            <a:ext cx="1356975" cy="1285650"/>
            <a:chOff x="3516400" y="3673775"/>
            <a:chExt cx="1356975" cy="1285650"/>
          </a:xfrm>
        </p:grpSpPr>
        <p:sp>
          <p:nvSpPr>
            <p:cNvPr id="781" name="Google Shape;781;p7"/>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7"/>
          <p:cNvSpPr/>
          <p:nvPr/>
        </p:nvSpPr>
        <p:spPr>
          <a:xfrm rot="-2297280">
            <a:off x="639468" y="4804351"/>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flipH="1">
            <a:off x="6398924" y="-1108563"/>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8074000" y="169800"/>
            <a:ext cx="4419625" cy="3083306"/>
          </a:xfrm>
          <a:custGeom>
            <a:avLst/>
            <a:gdLst/>
            <a:ahLst/>
            <a:cxnLst/>
            <a:rect l="l" t="t" r="r" b="b"/>
            <a:pathLst>
              <a:path w="147863" h="101667" extrusionOk="0">
                <a:moveTo>
                  <a:pt x="4423" y="17217"/>
                </a:moveTo>
                <a:cubicBezTo>
                  <a:pt x="4226" y="17217"/>
                  <a:pt x="4028" y="17238"/>
                  <a:pt x="3835" y="17281"/>
                </a:cubicBezTo>
                <a:cubicBezTo>
                  <a:pt x="4092" y="17273"/>
                  <a:pt x="4349" y="17253"/>
                  <a:pt x="4605" y="17223"/>
                </a:cubicBezTo>
                <a:lnTo>
                  <a:pt x="4605" y="17223"/>
                </a:lnTo>
                <a:cubicBezTo>
                  <a:pt x="4545" y="17219"/>
                  <a:pt x="4484" y="17217"/>
                  <a:pt x="4423" y="17217"/>
                </a:cubicBezTo>
                <a:close/>
                <a:moveTo>
                  <a:pt x="11961" y="49100"/>
                </a:moveTo>
                <a:lnTo>
                  <a:pt x="11961" y="49100"/>
                </a:lnTo>
                <a:cubicBezTo>
                  <a:pt x="12039" y="49140"/>
                  <a:pt x="12119" y="49179"/>
                  <a:pt x="12199" y="49216"/>
                </a:cubicBezTo>
                <a:lnTo>
                  <a:pt x="12199" y="49216"/>
                </a:lnTo>
                <a:cubicBezTo>
                  <a:pt x="12132" y="49164"/>
                  <a:pt x="12053" y="49124"/>
                  <a:pt x="11961" y="49100"/>
                </a:cubicBezTo>
                <a:close/>
                <a:moveTo>
                  <a:pt x="47933" y="55271"/>
                </a:moveTo>
                <a:lnTo>
                  <a:pt x="47933" y="55271"/>
                </a:lnTo>
                <a:cubicBezTo>
                  <a:pt x="47933" y="55276"/>
                  <a:pt x="47933" y="55281"/>
                  <a:pt x="47933" y="55285"/>
                </a:cubicBezTo>
                <a:cubicBezTo>
                  <a:pt x="47933" y="55280"/>
                  <a:pt x="47933" y="55276"/>
                  <a:pt x="47933" y="55271"/>
                </a:cubicBezTo>
                <a:close/>
                <a:moveTo>
                  <a:pt x="26133" y="55485"/>
                </a:moveTo>
                <a:cubicBezTo>
                  <a:pt x="26134" y="55487"/>
                  <a:pt x="26135" y="55489"/>
                  <a:pt x="26135" y="55491"/>
                </a:cubicBezTo>
                <a:cubicBezTo>
                  <a:pt x="26135" y="55489"/>
                  <a:pt x="26134" y="55487"/>
                  <a:pt x="26133" y="55485"/>
                </a:cubicBezTo>
                <a:close/>
                <a:moveTo>
                  <a:pt x="89361" y="60444"/>
                </a:moveTo>
                <a:cubicBezTo>
                  <a:pt x="89364" y="60447"/>
                  <a:pt x="89367" y="60451"/>
                  <a:pt x="89369" y="60454"/>
                </a:cubicBezTo>
                <a:lnTo>
                  <a:pt x="89369" y="60454"/>
                </a:lnTo>
                <a:cubicBezTo>
                  <a:pt x="89367" y="60451"/>
                  <a:pt x="89364" y="60447"/>
                  <a:pt x="89361" y="60444"/>
                </a:cubicBezTo>
                <a:close/>
                <a:moveTo>
                  <a:pt x="31701" y="60502"/>
                </a:moveTo>
                <a:lnTo>
                  <a:pt x="31701" y="60502"/>
                </a:lnTo>
                <a:cubicBezTo>
                  <a:pt x="31694" y="60513"/>
                  <a:pt x="31688" y="60524"/>
                  <a:pt x="31682" y="60535"/>
                </a:cubicBezTo>
                <a:cubicBezTo>
                  <a:pt x="31689" y="60524"/>
                  <a:pt x="31695" y="60513"/>
                  <a:pt x="31701" y="60502"/>
                </a:cubicBezTo>
                <a:close/>
                <a:moveTo>
                  <a:pt x="107446" y="79867"/>
                </a:moveTo>
                <a:lnTo>
                  <a:pt x="107446" y="79867"/>
                </a:lnTo>
                <a:cubicBezTo>
                  <a:pt x="107444" y="79867"/>
                  <a:pt x="107441" y="79868"/>
                  <a:pt x="107439" y="79868"/>
                </a:cubicBezTo>
                <a:cubicBezTo>
                  <a:pt x="107441" y="79868"/>
                  <a:pt x="107444" y="79867"/>
                  <a:pt x="107446" y="79867"/>
                </a:cubicBezTo>
                <a:close/>
                <a:moveTo>
                  <a:pt x="117342" y="88170"/>
                </a:moveTo>
                <a:cubicBezTo>
                  <a:pt x="116879" y="88170"/>
                  <a:pt x="116418" y="88261"/>
                  <a:pt x="115998" y="88450"/>
                </a:cubicBezTo>
                <a:cubicBezTo>
                  <a:pt x="116647" y="88419"/>
                  <a:pt x="117292" y="88340"/>
                  <a:pt x="117929" y="88219"/>
                </a:cubicBezTo>
                <a:lnTo>
                  <a:pt x="117929" y="88219"/>
                </a:lnTo>
                <a:cubicBezTo>
                  <a:pt x="117735" y="88186"/>
                  <a:pt x="117538" y="88170"/>
                  <a:pt x="117342" y="88170"/>
                </a:cubicBezTo>
                <a:close/>
                <a:moveTo>
                  <a:pt x="142179" y="89546"/>
                </a:moveTo>
                <a:lnTo>
                  <a:pt x="142179" y="89546"/>
                </a:lnTo>
                <a:cubicBezTo>
                  <a:pt x="142178" y="89546"/>
                  <a:pt x="142177" y="89546"/>
                  <a:pt x="142176" y="89546"/>
                </a:cubicBezTo>
                <a:lnTo>
                  <a:pt x="142176" y="89546"/>
                </a:lnTo>
                <a:cubicBezTo>
                  <a:pt x="142177" y="89546"/>
                  <a:pt x="142177" y="89546"/>
                  <a:pt x="142177" y="89546"/>
                </a:cubicBezTo>
                <a:cubicBezTo>
                  <a:pt x="142178" y="89546"/>
                  <a:pt x="142178" y="89546"/>
                  <a:pt x="142179" y="89546"/>
                </a:cubicBezTo>
                <a:close/>
                <a:moveTo>
                  <a:pt x="25146" y="0"/>
                </a:moveTo>
                <a:cubicBezTo>
                  <a:pt x="25019" y="0"/>
                  <a:pt x="24892" y="1"/>
                  <a:pt x="24766" y="2"/>
                </a:cubicBezTo>
                <a:cubicBezTo>
                  <a:pt x="20726" y="94"/>
                  <a:pt x="18694" y="3084"/>
                  <a:pt x="16845" y="6667"/>
                </a:cubicBezTo>
                <a:cubicBezTo>
                  <a:pt x="15882" y="8536"/>
                  <a:pt x="15065" y="11853"/>
                  <a:pt x="12678" y="11853"/>
                </a:cubicBezTo>
                <a:cubicBezTo>
                  <a:pt x="12238" y="11853"/>
                  <a:pt x="11743" y="11740"/>
                  <a:pt x="11185" y="11484"/>
                </a:cubicBezTo>
                <a:lnTo>
                  <a:pt x="11185" y="11484"/>
                </a:lnTo>
                <a:cubicBezTo>
                  <a:pt x="11710" y="12100"/>
                  <a:pt x="12257" y="12716"/>
                  <a:pt x="12782" y="13332"/>
                </a:cubicBezTo>
                <a:cubicBezTo>
                  <a:pt x="12351" y="13983"/>
                  <a:pt x="11696" y="14238"/>
                  <a:pt x="10958" y="14238"/>
                </a:cubicBezTo>
                <a:cubicBezTo>
                  <a:pt x="9780" y="14238"/>
                  <a:pt x="8388" y="13591"/>
                  <a:pt x="7350" y="12876"/>
                </a:cubicBezTo>
                <a:cubicBezTo>
                  <a:pt x="7030" y="14223"/>
                  <a:pt x="5273" y="14519"/>
                  <a:pt x="3903" y="14656"/>
                </a:cubicBezTo>
                <a:cubicBezTo>
                  <a:pt x="2511" y="14793"/>
                  <a:pt x="776" y="15478"/>
                  <a:pt x="890" y="16870"/>
                </a:cubicBezTo>
                <a:cubicBezTo>
                  <a:pt x="1966" y="15861"/>
                  <a:pt x="3443" y="15339"/>
                  <a:pt x="4913" y="15339"/>
                </a:cubicBezTo>
                <a:cubicBezTo>
                  <a:pt x="5970" y="15339"/>
                  <a:pt x="7023" y="15609"/>
                  <a:pt x="7921" y="16163"/>
                </a:cubicBezTo>
                <a:cubicBezTo>
                  <a:pt x="6893" y="16723"/>
                  <a:pt x="5759" y="17085"/>
                  <a:pt x="4605" y="17223"/>
                </a:cubicBezTo>
                <a:lnTo>
                  <a:pt x="4605" y="17223"/>
                </a:lnTo>
                <a:cubicBezTo>
                  <a:pt x="5278" y="17266"/>
                  <a:pt x="5936" y="17549"/>
                  <a:pt x="6414" y="18012"/>
                </a:cubicBezTo>
                <a:cubicBezTo>
                  <a:pt x="6338" y="18005"/>
                  <a:pt x="6261" y="18002"/>
                  <a:pt x="6183" y="18002"/>
                </a:cubicBezTo>
                <a:cubicBezTo>
                  <a:pt x="5158" y="18002"/>
                  <a:pt x="4113" y="18558"/>
                  <a:pt x="3561" y="19450"/>
                </a:cubicBezTo>
                <a:cubicBezTo>
                  <a:pt x="5159" y="19929"/>
                  <a:pt x="6734" y="20408"/>
                  <a:pt x="8309" y="20910"/>
                </a:cubicBezTo>
                <a:cubicBezTo>
                  <a:pt x="6095" y="20773"/>
                  <a:pt x="3881" y="20659"/>
                  <a:pt x="1667" y="20522"/>
                </a:cubicBezTo>
                <a:lnTo>
                  <a:pt x="1667" y="20522"/>
                </a:lnTo>
                <a:cubicBezTo>
                  <a:pt x="2169" y="20705"/>
                  <a:pt x="2671" y="20888"/>
                  <a:pt x="3173" y="21070"/>
                </a:cubicBezTo>
                <a:cubicBezTo>
                  <a:pt x="3196" y="21572"/>
                  <a:pt x="3241" y="22074"/>
                  <a:pt x="3264" y="22577"/>
                </a:cubicBezTo>
                <a:cubicBezTo>
                  <a:pt x="5045" y="22599"/>
                  <a:pt x="6825" y="22987"/>
                  <a:pt x="8468" y="23718"/>
                </a:cubicBezTo>
                <a:cubicBezTo>
                  <a:pt x="7289" y="24201"/>
                  <a:pt x="6013" y="24445"/>
                  <a:pt x="4732" y="24445"/>
                </a:cubicBezTo>
                <a:cubicBezTo>
                  <a:pt x="3956" y="24445"/>
                  <a:pt x="3178" y="24355"/>
                  <a:pt x="2420" y="24174"/>
                </a:cubicBezTo>
                <a:lnTo>
                  <a:pt x="2420" y="24174"/>
                </a:lnTo>
                <a:cubicBezTo>
                  <a:pt x="2070" y="24741"/>
                  <a:pt x="2778" y="25113"/>
                  <a:pt x="3505" y="25113"/>
                </a:cubicBezTo>
                <a:cubicBezTo>
                  <a:pt x="3774" y="25113"/>
                  <a:pt x="4047" y="25061"/>
                  <a:pt x="4269" y="24950"/>
                </a:cubicBezTo>
                <a:cubicBezTo>
                  <a:pt x="4639" y="24776"/>
                  <a:pt x="5133" y="24652"/>
                  <a:pt x="5562" y="24652"/>
                </a:cubicBezTo>
                <a:cubicBezTo>
                  <a:pt x="6084" y="24652"/>
                  <a:pt x="6508" y="24837"/>
                  <a:pt x="6483" y="25338"/>
                </a:cubicBezTo>
                <a:cubicBezTo>
                  <a:pt x="5387" y="25590"/>
                  <a:pt x="4291" y="25863"/>
                  <a:pt x="3219" y="26137"/>
                </a:cubicBezTo>
                <a:cubicBezTo>
                  <a:pt x="3310" y="26662"/>
                  <a:pt x="3401" y="27210"/>
                  <a:pt x="3493" y="27735"/>
                </a:cubicBezTo>
                <a:cubicBezTo>
                  <a:pt x="2192" y="27758"/>
                  <a:pt x="890" y="28329"/>
                  <a:pt x="0" y="29264"/>
                </a:cubicBezTo>
                <a:cubicBezTo>
                  <a:pt x="219" y="29711"/>
                  <a:pt x="597" y="29889"/>
                  <a:pt x="1037" y="29889"/>
                </a:cubicBezTo>
                <a:cubicBezTo>
                  <a:pt x="1835" y="29889"/>
                  <a:pt x="2837" y="29304"/>
                  <a:pt x="3470" y="28671"/>
                </a:cubicBezTo>
                <a:cubicBezTo>
                  <a:pt x="3992" y="29829"/>
                  <a:pt x="5238" y="30406"/>
                  <a:pt x="6481" y="30406"/>
                </a:cubicBezTo>
                <a:cubicBezTo>
                  <a:pt x="7737" y="30406"/>
                  <a:pt x="8991" y="29818"/>
                  <a:pt x="9496" y="28648"/>
                </a:cubicBezTo>
                <a:cubicBezTo>
                  <a:pt x="9587" y="29173"/>
                  <a:pt x="9655" y="29721"/>
                  <a:pt x="9724" y="30246"/>
                </a:cubicBezTo>
                <a:cubicBezTo>
                  <a:pt x="10008" y="30352"/>
                  <a:pt x="10307" y="30403"/>
                  <a:pt x="10606" y="30403"/>
                </a:cubicBezTo>
                <a:cubicBezTo>
                  <a:pt x="11653" y="30403"/>
                  <a:pt x="12704" y="29789"/>
                  <a:pt x="13148" y="28831"/>
                </a:cubicBezTo>
                <a:cubicBezTo>
                  <a:pt x="13491" y="29188"/>
                  <a:pt x="13965" y="29300"/>
                  <a:pt x="14463" y="29300"/>
                </a:cubicBezTo>
                <a:cubicBezTo>
                  <a:pt x="14824" y="29300"/>
                  <a:pt x="15198" y="29240"/>
                  <a:pt x="15544" y="29173"/>
                </a:cubicBezTo>
                <a:cubicBezTo>
                  <a:pt x="16959" y="28922"/>
                  <a:pt x="18352" y="28648"/>
                  <a:pt x="19767" y="28397"/>
                </a:cubicBezTo>
                <a:cubicBezTo>
                  <a:pt x="20018" y="28694"/>
                  <a:pt x="20087" y="29127"/>
                  <a:pt x="19950" y="29493"/>
                </a:cubicBezTo>
                <a:cubicBezTo>
                  <a:pt x="19128" y="29515"/>
                  <a:pt x="18329" y="29698"/>
                  <a:pt x="17576" y="30040"/>
                </a:cubicBezTo>
                <a:cubicBezTo>
                  <a:pt x="17758" y="30497"/>
                  <a:pt x="17941" y="30976"/>
                  <a:pt x="18101" y="31433"/>
                </a:cubicBezTo>
                <a:cubicBezTo>
                  <a:pt x="16777" y="31730"/>
                  <a:pt x="15453" y="32026"/>
                  <a:pt x="14106" y="32323"/>
                </a:cubicBezTo>
                <a:cubicBezTo>
                  <a:pt x="14759" y="33011"/>
                  <a:pt x="15708" y="33360"/>
                  <a:pt x="16658" y="33360"/>
                </a:cubicBezTo>
                <a:cubicBezTo>
                  <a:pt x="17535" y="33360"/>
                  <a:pt x="18413" y="33063"/>
                  <a:pt x="19059" y="32460"/>
                </a:cubicBezTo>
                <a:cubicBezTo>
                  <a:pt x="19562" y="31981"/>
                  <a:pt x="19950" y="31319"/>
                  <a:pt x="20589" y="31045"/>
                </a:cubicBezTo>
                <a:cubicBezTo>
                  <a:pt x="20729" y="30980"/>
                  <a:pt x="20886" y="30950"/>
                  <a:pt x="21045" y="30950"/>
                </a:cubicBezTo>
                <a:cubicBezTo>
                  <a:pt x="21613" y="30950"/>
                  <a:pt x="22202" y="31332"/>
                  <a:pt x="22095" y="31866"/>
                </a:cubicBezTo>
                <a:cubicBezTo>
                  <a:pt x="22620" y="31136"/>
                  <a:pt x="23191" y="30337"/>
                  <a:pt x="24035" y="30040"/>
                </a:cubicBezTo>
                <a:cubicBezTo>
                  <a:pt x="24209" y="29981"/>
                  <a:pt x="24395" y="29953"/>
                  <a:pt x="24582" y="29953"/>
                </a:cubicBezTo>
                <a:cubicBezTo>
                  <a:pt x="25325" y="29953"/>
                  <a:pt x="26076" y="30402"/>
                  <a:pt x="26112" y="31113"/>
                </a:cubicBezTo>
                <a:cubicBezTo>
                  <a:pt x="26174" y="32182"/>
                  <a:pt x="24272" y="33919"/>
                  <a:pt x="23094" y="33919"/>
                </a:cubicBezTo>
                <a:cubicBezTo>
                  <a:pt x="22964" y="33919"/>
                  <a:pt x="22843" y="33898"/>
                  <a:pt x="22734" y="33852"/>
                </a:cubicBezTo>
                <a:cubicBezTo>
                  <a:pt x="22484" y="33748"/>
                  <a:pt x="22167" y="33667"/>
                  <a:pt x="21883" y="33667"/>
                </a:cubicBezTo>
                <a:cubicBezTo>
                  <a:pt x="21546" y="33667"/>
                  <a:pt x="21257" y="33781"/>
                  <a:pt x="21182" y="34103"/>
                </a:cubicBezTo>
                <a:cubicBezTo>
                  <a:pt x="21410" y="34423"/>
                  <a:pt x="21616" y="34742"/>
                  <a:pt x="21844" y="35085"/>
                </a:cubicBezTo>
                <a:cubicBezTo>
                  <a:pt x="21638" y="35061"/>
                  <a:pt x="21431" y="35049"/>
                  <a:pt x="21224" y="35049"/>
                </a:cubicBezTo>
                <a:cubicBezTo>
                  <a:pt x="20446" y="35049"/>
                  <a:pt x="19676" y="35217"/>
                  <a:pt x="18991" y="35541"/>
                </a:cubicBezTo>
                <a:cubicBezTo>
                  <a:pt x="19402" y="35747"/>
                  <a:pt x="19835" y="35952"/>
                  <a:pt x="20269" y="36135"/>
                </a:cubicBezTo>
                <a:cubicBezTo>
                  <a:pt x="20155" y="37025"/>
                  <a:pt x="19310" y="37664"/>
                  <a:pt x="18443" y="37847"/>
                </a:cubicBezTo>
                <a:cubicBezTo>
                  <a:pt x="18209" y="37890"/>
                  <a:pt x="17974" y="37908"/>
                  <a:pt x="17737" y="37908"/>
                </a:cubicBezTo>
                <a:cubicBezTo>
                  <a:pt x="17097" y="37908"/>
                  <a:pt x="16452" y="37775"/>
                  <a:pt x="15818" y="37641"/>
                </a:cubicBezTo>
                <a:cubicBezTo>
                  <a:pt x="15544" y="38006"/>
                  <a:pt x="15521" y="38554"/>
                  <a:pt x="15773" y="38919"/>
                </a:cubicBezTo>
                <a:cubicBezTo>
                  <a:pt x="14426" y="39125"/>
                  <a:pt x="13079" y="39308"/>
                  <a:pt x="11755" y="39513"/>
                </a:cubicBezTo>
                <a:cubicBezTo>
                  <a:pt x="11961" y="40038"/>
                  <a:pt x="12486" y="40449"/>
                  <a:pt x="13056" y="40494"/>
                </a:cubicBezTo>
                <a:cubicBezTo>
                  <a:pt x="12782" y="40631"/>
                  <a:pt x="12531" y="40768"/>
                  <a:pt x="12257" y="40905"/>
                </a:cubicBezTo>
                <a:cubicBezTo>
                  <a:pt x="13146" y="41173"/>
                  <a:pt x="14075" y="41305"/>
                  <a:pt x="15006" y="41305"/>
                </a:cubicBezTo>
                <a:cubicBezTo>
                  <a:pt x="16850" y="41305"/>
                  <a:pt x="18699" y="40788"/>
                  <a:pt x="20246" y="39787"/>
                </a:cubicBezTo>
                <a:cubicBezTo>
                  <a:pt x="20520" y="40129"/>
                  <a:pt x="20612" y="40563"/>
                  <a:pt x="20543" y="40997"/>
                </a:cubicBezTo>
                <a:cubicBezTo>
                  <a:pt x="21205" y="40905"/>
                  <a:pt x="21867" y="40791"/>
                  <a:pt x="22506" y="40700"/>
                </a:cubicBezTo>
                <a:lnTo>
                  <a:pt x="22506" y="40700"/>
                </a:lnTo>
                <a:cubicBezTo>
                  <a:pt x="22689" y="41636"/>
                  <a:pt x="21821" y="42503"/>
                  <a:pt x="20885" y="42640"/>
                </a:cubicBezTo>
                <a:cubicBezTo>
                  <a:pt x="20764" y="42658"/>
                  <a:pt x="20643" y="42667"/>
                  <a:pt x="20521" y="42667"/>
                </a:cubicBezTo>
                <a:cubicBezTo>
                  <a:pt x="19726" y="42667"/>
                  <a:pt x="18931" y="42302"/>
                  <a:pt x="18238" y="41887"/>
                </a:cubicBezTo>
                <a:lnTo>
                  <a:pt x="18238" y="41887"/>
                </a:lnTo>
                <a:cubicBezTo>
                  <a:pt x="18466" y="42412"/>
                  <a:pt x="17941" y="43005"/>
                  <a:pt x="17370" y="43074"/>
                </a:cubicBezTo>
                <a:cubicBezTo>
                  <a:pt x="17313" y="43081"/>
                  <a:pt x="17255" y="43084"/>
                  <a:pt x="17198" y="43084"/>
                </a:cubicBezTo>
                <a:cubicBezTo>
                  <a:pt x="16708" y="43084"/>
                  <a:pt x="16224" y="42837"/>
                  <a:pt x="15795" y="42572"/>
                </a:cubicBezTo>
                <a:cubicBezTo>
                  <a:pt x="15773" y="43074"/>
                  <a:pt x="15773" y="43599"/>
                  <a:pt x="15773" y="44101"/>
                </a:cubicBezTo>
                <a:cubicBezTo>
                  <a:pt x="17713" y="44283"/>
                  <a:pt x="19790" y="45493"/>
                  <a:pt x="20269" y="47433"/>
                </a:cubicBezTo>
                <a:cubicBezTo>
                  <a:pt x="20023" y="47403"/>
                  <a:pt x="18370" y="47227"/>
                  <a:pt x="17358" y="47227"/>
                </a:cubicBezTo>
                <a:cubicBezTo>
                  <a:pt x="16867" y="47227"/>
                  <a:pt x="16527" y="47268"/>
                  <a:pt x="16571" y="47388"/>
                </a:cubicBezTo>
                <a:lnTo>
                  <a:pt x="17325" y="49373"/>
                </a:lnTo>
                <a:cubicBezTo>
                  <a:pt x="16572" y="49664"/>
                  <a:pt x="15763" y="49810"/>
                  <a:pt x="14952" y="49810"/>
                </a:cubicBezTo>
                <a:cubicBezTo>
                  <a:pt x="14006" y="49810"/>
                  <a:pt x="13059" y="49612"/>
                  <a:pt x="12199" y="49216"/>
                </a:cubicBezTo>
                <a:lnTo>
                  <a:pt x="12199" y="49216"/>
                </a:lnTo>
                <a:cubicBezTo>
                  <a:pt x="12696" y="49600"/>
                  <a:pt x="12513" y="50647"/>
                  <a:pt x="11869" y="50948"/>
                </a:cubicBezTo>
                <a:cubicBezTo>
                  <a:pt x="11634" y="51063"/>
                  <a:pt x="11382" y="51108"/>
                  <a:pt x="11125" y="51108"/>
                </a:cubicBezTo>
                <a:cubicBezTo>
                  <a:pt x="10609" y="51108"/>
                  <a:pt x="10066" y="50926"/>
                  <a:pt x="9564" y="50743"/>
                </a:cubicBezTo>
                <a:lnTo>
                  <a:pt x="9564" y="50743"/>
                </a:lnTo>
                <a:cubicBezTo>
                  <a:pt x="10226" y="51405"/>
                  <a:pt x="10888" y="52067"/>
                  <a:pt x="11550" y="52729"/>
                </a:cubicBezTo>
                <a:cubicBezTo>
                  <a:pt x="10820" y="52677"/>
                  <a:pt x="10090" y="52652"/>
                  <a:pt x="9362" y="52652"/>
                </a:cubicBezTo>
                <a:cubicBezTo>
                  <a:pt x="7833" y="52652"/>
                  <a:pt x="6308" y="52763"/>
                  <a:pt x="4794" y="52980"/>
                </a:cubicBezTo>
                <a:cubicBezTo>
                  <a:pt x="5387" y="53939"/>
                  <a:pt x="6505" y="54555"/>
                  <a:pt x="7647" y="54578"/>
                </a:cubicBezTo>
                <a:cubicBezTo>
                  <a:pt x="6871" y="55217"/>
                  <a:pt x="6117" y="55856"/>
                  <a:pt x="5364" y="56495"/>
                </a:cubicBezTo>
                <a:cubicBezTo>
                  <a:pt x="5472" y="56500"/>
                  <a:pt x="5581" y="56502"/>
                  <a:pt x="5689" y="56502"/>
                </a:cubicBezTo>
                <a:cubicBezTo>
                  <a:pt x="7570" y="56502"/>
                  <a:pt x="9462" y="55758"/>
                  <a:pt x="10865" y="54463"/>
                </a:cubicBezTo>
                <a:lnTo>
                  <a:pt x="10865" y="54463"/>
                </a:lnTo>
                <a:cubicBezTo>
                  <a:pt x="11801" y="55605"/>
                  <a:pt x="11162" y="57636"/>
                  <a:pt x="9747" y="58047"/>
                </a:cubicBezTo>
                <a:cubicBezTo>
                  <a:pt x="11847" y="57665"/>
                  <a:pt x="13612" y="55884"/>
                  <a:pt x="14016" y="53783"/>
                </a:cubicBezTo>
                <a:lnTo>
                  <a:pt x="14016" y="53783"/>
                </a:lnTo>
                <a:cubicBezTo>
                  <a:pt x="14125" y="54199"/>
                  <a:pt x="14634" y="54545"/>
                  <a:pt x="15130" y="54545"/>
                </a:cubicBezTo>
                <a:cubicBezTo>
                  <a:pt x="15264" y="54545"/>
                  <a:pt x="15397" y="54520"/>
                  <a:pt x="15521" y="54463"/>
                </a:cubicBezTo>
                <a:cubicBezTo>
                  <a:pt x="16275" y="54121"/>
                  <a:pt x="16594" y="53254"/>
                  <a:pt x="16823" y="52478"/>
                </a:cubicBezTo>
                <a:lnTo>
                  <a:pt x="16823" y="52478"/>
                </a:lnTo>
                <a:cubicBezTo>
                  <a:pt x="18078" y="52706"/>
                  <a:pt x="17348" y="54646"/>
                  <a:pt x="16412" y="55491"/>
                </a:cubicBezTo>
                <a:cubicBezTo>
                  <a:pt x="15453" y="56335"/>
                  <a:pt x="14860" y="58367"/>
                  <a:pt x="16138" y="58458"/>
                </a:cubicBezTo>
                <a:cubicBezTo>
                  <a:pt x="16982" y="57362"/>
                  <a:pt x="17850" y="56290"/>
                  <a:pt x="18694" y="55194"/>
                </a:cubicBezTo>
                <a:lnTo>
                  <a:pt x="18694" y="55194"/>
                </a:lnTo>
                <a:cubicBezTo>
                  <a:pt x="18877" y="56244"/>
                  <a:pt x="18808" y="57317"/>
                  <a:pt x="18489" y="58321"/>
                </a:cubicBezTo>
                <a:cubicBezTo>
                  <a:pt x="19721" y="56951"/>
                  <a:pt x="20931" y="55559"/>
                  <a:pt x="22164" y="54190"/>
                </a:cubicBezTo>
                <a:cubicBezTo>
                  <a:pt x="22711" y="53642"/>
                  <a:pt x="23259" y="53071"/>
                  <a:pt x="23807" y="52523"/>
                </a:cubicBezTo>
                <a:lnTo>
                  <a:pt x="23807" y="52523"/>
                </a:lnTo>
                <a:cubicBezTo>
                  <a:pt x="23533" y="54121"/>
                  <a:pt x="23259" y="55719"/>
                  <a:pt x="22985" y="57317"/>
                </a:cubicBezTo>
                <a:cubicBezTo>
                  <a:pt x="24537" y="56586"/>
                  <a:pt x="25496" y="54715"/>
                  <a:pt x="25177" y="53026"/>
                </a:cubicBezTo>
                <a:lnTo>
                  <a:pt x="25177" y="53026"/>
                </a:lnTo>
                <a:cubicBezTo>
                  <a:pt x="25495" y="53845"/>
                  <a:pt x="25814" y="54665"/>
                  <a:pt x="26133" y="55485"/>
                </a:cubicBezTo>
                <a:lnTo>
                  <a:pt x="26133" y="55485"/>
                </a:lnTo>
                <a:cubicBezTo>
                  <a:pt x="26008" y="55130"/>
                  <a:pt x="26889" y="51310"/>
                  <a:pt x="27003" y="50697"/>
                </a:cubicBezTo>
                <a:cubicBezTo>
                  <a:pt x="27277" y="48963"/>
                  <a:pt x="27642" y="47388"/>
                  <a:pt x="29262" y="46361"/>
                </a:cubicBezTo>
                <a:lnTo>
                  <a:pt x="29262" y="46361"/>
                </a:lnTo>
                <a:cubicBezTo>
                  <a:pt x="29764" y="47137"/>
                  <a:pt x="28578" y="48643"/>
                  <a:pt x="29468" y="48940"/>
                </a:cubicBezTo>
                <a:cubicBezTo>
                  <a:pt x="29524" y="48957"/>
                  <a:pt x="29582" y="48964"/>
                  <a:pt x="29641" y="48964"/>
                </a:cubicBezTo>
                <a:cubicBezTo>
                  <a:pt x="30010" y="48964"/>
                  <a:pt x="30413" y="48671"/>
                  <a:pt x="30737" y="48671"/>
                </a:cubicBezTo>
                <a:cubicBezTo>
                  <a:pt x="30841" y="48671"/>
                  <a:pt x="30936" y="48701"/>
                  <a:pt x="31020" y="48780"/>
                </a:cubicBezTo>
                <a:cubicBezTo>
                  <a:pt x="31979" y="49396"/>
                  <a:pt x="29810" y="51108"/>
                  <a:pt x="30700" y="51793"/>
                </a:cubicBezTo>
                <a:cubicBezTo>
                  <a:pt x="30814" y="51884"/>
                  <a:pt x="30951" y="51930"/>
                  <a:pt x="31043" y="52044"/>
                </a:cubicBezTo>
                <a:cubicBezTo>
                  <a:pt x="31339" y="52386"/>
                  <a:pt x="30837" y="52889"/>
                  <a:pt x="30381" y="52934"/>
                </a:cubicBezTo>
                <a:cubicBezTo>
                  <a:pt x="29924" y="52980"/>
                  <a:pt x="29376" y="52889"/>
                  <a:pt x="29103" y="53254"/>
                </a:cubicBezTo>
                <a:cubicBezTo>
                  <a:pt x="28806" y="54098"/>
                  <a:pt x="29970" y="54966"/>
                  <a:pt x="29673" y="55833"/>
                </a:cubicBezTo>
                <a:cubicBezTo>
                  <a:pt x="29308" y="56814"/>
                  <a:pt x="27482" y="56472"/>
                  <a:pt x="27140" y="57476"/>
                </a:cubicBezTo>
                <a:cubicBezTo>
                  <a:pt x="27379" y="57660"/>
                  <a:pt x="27677" y="57770"/>
                  <a:pt x="27975" y="57770"/>
                </a:cubicBezTo>
                <a:cubicBezTo>
                  <a:pt x="28047" y="57770"/>
                  <a:pt x="28118" y="57764"/>
                  <a:pt x="28190" y="57750"/>
                </a:cubicBezTo>
                <a:cubicBezTo>
                  <a:pt x="28235" y="58618"/>
                  <a:pt x="28258" y="59508"/>
                  <a:pt x="28304" y="60398"/>
                </a:cubicBezTo>
                <a:cubicBezTo>
                  <a:pt x="30016" y="59508"/>
                  <a:pt x="31180" y="57613"/>
                  <a:pt x="31157" y="55673"/>
                </a:cubicBezTo>
                <a:lnTo>
                  <a:pt x="31157" y="55673"/>
                </a:lnTo>
                <a:cubicBezTo>
                  <a:pt x="31476" y="56267"/>
                  <a:pt x="32755" y="56335"/>
                  <a:pt x="32458" y="56929"/>
                </a:cubicBezTo>
                <a:cubicBezTo>
                  <a:pt x="32356" y="57101"/>
                  <a:pt x="32178" y="57138"/>
                  <a:pt x="31975" y="57138"/>
                </a:cubicBezTo>
                <a:cubicBezTo>
                  <a:pt x="31822" y="57138"/>
                  <a:pt x="31656" y="57118"/>
                  <a:pt x="31498" y="57118"/>
                </a:cubicBezTo>
                <a:cubicBezTo>
                  <a:pt x="31394" y="57118"/>
                  <a:pt x="31293" y="57127"/>
                  <a:pt x="31202" y="57157"/>
                </a:cubicBezTo>
                <a:cubicBezTo>
                  <a:pt x="30586" y="57362"/>
                  <a:pt x="30769" y="58298"/>
                  <a:pt x="31134" y="58800"/>
                </a:cubicBezTo>
                <a:cubicBezTo>
                  <a:pt x="31514" y="59315"/>
                  <a:pt x="32004" y="59961"/>
                  <a:pt x="31701" y="60502"/>
                </a:cubicBezTo>
                <a:lnTo>
                  <a:pt x="31701" y="60502"/>
                </a:lnTo>
                <a:cubicBezTo>
                  <a:pt x="31848" y="60269"/>
                  <a:pt x="32126" y="60140"/>
                  <a:pt x="32405" y="60140"/>
                </a:cubicBezTo>
                <a:cubicBezTo>
                  <a:pt x="32585" y="60140"/>
                  <a:pt x="32766" y="60194"/>
                  <a:pt x="32914" y="60307"/>
                </a:cubicBezTo>
                <a:cubicBezTo>
                  <a:pt x="33280" y="60603"/>
                  <a:pt x="33302" y="61243"/>
                  <a:pt x="32937" y="61562"/>
                </a:cubicBezTo>
                <a:cubicBezTo>
                  <a:pt x="32663" y="61813"/>
                  <a:pt x="32230" y="61859"/>
                  <a:pt x="31933" y="62087"/>
                </a:cubicBezTo>
                <a:cubicBezTo>
                  <a:pt x="31408" y="62544"/>
                  <a:pt x="31796" y="63616"/>
                  <a:pt x="32504" y="63616"/>
                </a:cubicBezTo>
                <a:cubicBezTo>
                  <a:pt x="32070" y="63913"/>
                  <a:pt x="31636" y="64233"/>
                  <a:pt x="31180" y="64529"/>
                </a:cubicBezTo>
                <a:cubicBezTo>
                  <a:pt x="31533" y="65036"/>
                  <a:pt x="32124" y="65269"/>
                  <a:pt x="32735" y="65269"/>
                </a:cubicBezTo>
                <a:cubicBezTo>
                  <a:pt x="33308" y="65269"/>
                  <a:pt x="33899" y="65065"/>
                  <a:pt x="34330" y="64689"/>
                </a:cubicBezTo>
                <a:cubicBezTo>
                  <a:pt x="35220" y="63913"/>
                  <a:pt x="35539" y="62658"/>
                  <a:pt x="35631" y="61471"/>
                </a:cubicBezTo>
                <a:cubicBezTo>
                  <a:pt x="35670" y="60901"/>
                  <a:pt x="35997" y="60128"/>
                  <a:pt x="36451" y="60128"/>
                </a:cubicBezTo>
                <a:cubicBezTo>
                  <a:pt x="36524" y="60128"/>
                  <a:pt x="36601" y="60148"/>
                  <a:pt x="36681" y="60193"/>
                </a:cubicBezTo>
                <a:cubicBezTo>
                  <a:pt x="37091" y="60421"/>
                  <a:pt x="36932" y="61060"/>
                  <a:pt x="36658" y="61425"/>
                </a:cubicBezTo>
                <a:cubicBezTo>
                  <a:pt x="36361" y="61790"/>
                  <a:pt x="35973" y="62156"/>
                  <a:pt x="35996" y="62612"/>
                </a:cubicBezTo>
                <a:cubicBezTo>
                  <a:pt x="37525" y="62064"/>
                  <a:pt x="38552" y="60352"/>
                  <a:pt x="38324" y="58755"/>
                </a:cubicBezTo>
                <a:lnTo>
                  <a:pt x="38324" y="58755"/>
                </a:lnTo>
                <a:cubicBezTo>
                  <a:pt x="39168" y="58800"/>
                  <a:pt x="39830" y="59736"/>
                  <a:pt x="39579" y="60535"/>
                </a:cubicBezTo>
                <a:cubicBezTo>
                  <a:pt x="39488" y="60809"/>
                  <a:pt x="39328" y="61037"/>
                  <a:pt x="39283" y="61311"/>
                </a:cubicBezTo>
                <a:cubicBezTo>
                  <a:pt x="39106" y="62087"/>
                  <a:pt x="39939" y="62686"/>
                  <a:pt x="40737" y="62686"/>
                </a:cubicBezTo>
                <a:cubicBezTo>
                  <a:pt x="40972" y="62686"/>
                  <a:pt x="41203" y="62635"/>
                  <a:pt x="41405" y="62521"/>
                </a:cubicBezTo>
                <a:cubicBezTo>
                  <a:pt x="42318" y="61996"/>
                  <a:pt x="42638" y="60877"/>
                  <a:pt x="42729" y="59850"/>
                </a:cubicBezTo>
                <a:cubicBezTo>
                  <a:pt x="42998" y="60438"/>
                  <a:pt x="43637" y="60791"/>
                  <a:pt x="44275" y="60791"/>
                </a:cubicBezTo>
                <a:cubicBezTo>
                  <a:pt x="44504" y="60791"/>
                  <a:pt x="44732" y="60746"/>
                  <a:pt x="44943" y="60649"/>
                </a:cubicBezTo>
                <a:cubicBezTo>
                  <a:pt x="45719" y="60261"/>
                  <a:pt x="46107" y="59211"/>
                  <a:pt x="45742" y="58435"/>
                </a:cubicBezTo>
                <a:cubicBezTo>
                  <a:pt x="46518" y="58367"/>
                  <a:pt x="47089" y="57636"/>
                  <a:pt x="47226" y="56883"/>
                </a:cubicBezTo>
                <a:cubicBezTo>
                  <a:pt x="47386" y="56130"/>
                  <a:pt x="47180" y="55354"/>
                  <a:pt x="46998" y="54623"/>
                </a:cubicBezTo>
                <a:cubicBezTo>
                  <a:pt x="47060" y="54603"/>
                  <a:pt x="47124" y="54593"/>
                  <a:pt x="47189" y="54593"/>
                </a:cubicBezTo>
                <a:cubicBezTo>
                  <a:pt x="47545" y="54593"/>
                  <a:pt x="47905" y="54891"/>
                  <a:pt x="47933" y="55271"/>
                </a:cubicBezTo>
                <a:lnTo>
                  <a:pt x="47933" y="55271"/>
                </a:lnTo>
                <a:cubicBezTo>
                  <a:pt x="47833" y="53518"/>
                  <a:pt x="50301" y="51630"/>
                  <a:pt x="48048" y="50332"/>
                </a:cubicBezTo>
                <a:lnTo>
                  <a:pt x="48048" y="50332"/>
                </a:lnTo>
                <a:cubicBezTo>
                  <a:pt x="48169" y="50400"/>
                  <a:pt x="48274" y="50430"/>
                  <a:pt x="48364" y="50430"/>
                </a:cubicBezTo>
                <a:cubicBezTo>
                  <a:pt x="49002" y="50430"/>
                  <a:pt x="48912" y="48931"/>
                  <a:pt x="48892" y="48712"/>
                </a:cubicBezTo>
                <a:cubicBezTo>
                  <a:pt x="48801" y="47981"/>
                  <a:pt x="46495" y="46201"/>
                  <a:pt x="45970" y="45607"/>
                </a:cubicBezTo>
                <a:cubicBezTo>
                  <a:pt x="46109" y="45575"/>
                  <a:pt x="46250" y="45559"/>
                  <a:pt x="46389" y="45559"/>
                </a:cubicBezTo>
                <a:cubicBezTo>
                  <a:pt x="46941" y="45559"/>
                  <a:pt x="47483" y="45800"/>
                  <a:pt x="47865" y="46201"/>
                </a:cubicBezTo>
                <a:cubicBezTo>
                  <a:pt x="47979" y="45333"/>
                  <a:pt x="47888" y="44466"/>
                  <a:pt x="47637" y="43644"/>
                </a:cubicBezTo>
                <a:lnTo>
                  <a:pt x="47637" y="43644"/>
                </a:lnTo>
                <a:cubicBezTo>
                  <a:pt x="47924" y="43952"/>
                  <a:pt x="48358" y="44131"/>
                  <a:pt x="48791" y="44131"/>
                </a:cubicBezTo>
                <a:cubicBezTo>
                  <a:pt x="48840" y="44131"/>
                  <a:pt x="48889" y="44128"/>
                  <a:pt x="48938" y="44124"/>
                </a:cubicBezTo>
                <a:cubicBezTo>
                  <a:pt x="49029" y="43097"/>
                  <a:pt x="48938" y="42047"/>
                  <a:pt x="48664" y="41042"/>
                </a:cubicBezTo>
                <a:lnTo>
                  <a:pt x="48664" y="41042"/>
                </a:lnTo>
                <a:cubicBezTo>
                  <a:pt x="49349" y="41316"/>
                  <a:pt x="50033" y="41613"/>
                  <a:pt x="50513" y="42161"/>
                </a:cubicBezTo>
                <a:cubicBezTo>
                  <a:pt x="50992" y="42708"/>
                  <a:pt x="51152" y="43599"/>
                  <a:pt x="50695" y="44169"/>
                </a:cubicBezTo>
                <a:cubicBezTo>
                  <a:pt x="51167" y="43835"/>
                  <a:pt x="51724" y="43653"/>
                  <a:pt x="52293" y="43653"/>
                </a:cubicBezTo>
                <a:cubicBezTo>
                  <a:pt x="52384" y="43653"/>
                  <a:pt x="52476" y="43658"/>
                  <a:pt x="52567" y="43667"/>
                </a:cubicBezTo>
                <a:cubicBezTo>
                  <a:pt x="52225" y="44923"/>
                  <a:pt x="51471" y="46064"/>
                  <a:pt x="50467" y="46908"/>
                </a:cubicBezTo>
                <a:cubicBezTo>
                  <a:pt x="51060" y="47091"/>
                  <a:pt x="51700" y="47319"/>
                  <a:pt x="52065" y="47821"/>
                </a:cubicBezTo>
                <a:cubicBezTo>
                  <a:pt x="52430" y="48324"/>
                  <a:pt x="52339" y="49191"/>
                  <a:pt x="51745" y="49373"/>
                </a:cubicBezTo>
                <a:cubicBezTo>
                  <a:pt x="51540" y="49442"/>
                  <a:pt x="51289" y="49419"/>
                  <a:pt x="51152" y="49579"/>
                </a:cubicBezTo>
                <a:cubicBezTo>
                  <a:pt x="50878" y="49876"/>
                  <a:pt x="51266" y="50378"/>
                  <a:pt x="51129" y="50743"/>
                </a:cubicBezTo>
                <a:cubicBezTo>
                  <a:pt x="50992" y="51108"/>
                  <a:pt x="50490" y="51154"/>
                  <a:pt x="50262" y="51473"/>
                </a:cubicBezTo>
                <a:cubicBezTo>
                  <a:pt x="50147" y="51656"/>
                  <a:pt x="50147" y="51884"/>
                  <a:pt x="50170" y="52112"/>
                </a:cubicBezTo>
                <a:cubicBezTo>
                  <a:pt x="50216" y="53345"/>
                  <a:pt x="50284" y="54578"/>
                  <a:pt x="50353" y="55810"/>
                </a:cubicBezTo>
                <a:cubicBezTo>
                  <a:pt x="50376" y="56130"/>
                  <a:pt x="50444" y="56541"/>
                  <a:pt x="50764" y="56609"/>
                </a:cubicBezTo>
                <a:cubicBezTo>
                  <a:pt x="50797" y="56617"/>
                  <a:pt x="50830" y="56621"/>
                  <a:pt x="50863" y="56621"/>
                </a:cubicBezTo>
                <a:cubicBezTo>
                  <a:pt x="51092" y="56621"/>
                  <a:pt x="51283" y="56421"/>
                  <a:pt x="51403" y="56221"/>
                </a:cubicBezTo>
                <a:cubicBezTo>
                  <a:pt x="51951" y="55422"/>
                  <a:pt x="52247" y="54441"/>
                  <a:pt x="52202" y="53482"/>
                </a:cubicBezTo>
                <a:lnTo>
                  <a:pt x="52202" y="53482"/>
                </a:lnTo>
                <a:cubicBezTo>
                  <a:pt x="52613" y="54600"/>
                  <a:pt x="53001" y="55742"/>
                  <a:pt x="53503" y="56814"/>
                </a:cubicBezTo>
                <a:cubicBezTo>
                  <a:pt x="56287" y="55240"/>
                  <a:pt x="53229" y="53893"/>
                  <a:pt x="54073" y="52272"/>
                </a:cubicBezTo>
                <a:cubicBezTo>
                  <a:pt x="54210" y="52021"/>
                  <a:pt x="54507" y="51907"/>
                  <a:pt x="54713" y="51702"/>
                </a:cubicBezTo>
                <a:cubicBezTo>
                  <a:pt x="55215" y="51268"/>
                  <a:pt x="55260" y="50469"/>
                  <a:pt x="55009" y="49853"/>
                </a:cubicBezTo>
                <a:cubicBezTo>
                  <a:pt x="54735" y="49214"/>
                  <a:pt x="54256" y="48734"/>
                  <a:pt x="53777" y="48255"/>
                </a:cubicBezTo>
                <a:cubicBezTo>
                  <a:pt x="54439" y="47935"/>
                  <a:pt x="54918" y="47251"/>
                  <a:pt x="55032" y="46520"/>
                </a:cubicBezTo>
                <a:cubicBezTo>
                  <a:pt x="55095" y="45917"/>
                  <a:pt x="55252" y="45010"/>
                  <a:pt x="55763" y="45010"/>
                </a:cubicBezTo>
                <a:cubicBezTo>
                  <a:pt x="55813" y="45010"/>
                  <a:pt x="55866" y="45019"/>
                  <a:pt x="55922" y="45037"/>
                </a:cubicBezTo>
                <a:cubicBezTo>
                  <a:pt x="56151" y="45105"/>
                  <a:pt x="56287" y="45333"/>
                  <a:pt x="56402" y="45562"/>
                </a:cubicBezTo>
                <a:cubicBezTo>
                  <a:pt x="57086" y="46908"/>
                  <a:pt x="57771" y="48620"/>
                  <a:pt x="56858" y="49853"/>
                </a:cubicBezTo>
                <a:cubicBezTo>
                  <a:pt x="56653" y="50150"/>
                  <a:pt x="56356" y="50401"/>
                  <a:pt x="56242" y="50743"/>
                </a:cubicBezTo>
                <a:cubicBezTo>
                  <a:pt x="56151" y="51017"/>
                  <a:pt x="56196" y="51314"/>
                  <a:pt x="56265" y="51588"/>
                </a:cubicBezTo>
                <a:cubicBezTo>
                  <a:pt x="56424" y="52501"/>
                  <a:pt x="56676" y="53391"/>
                  <a:pt x="56995" y="54281"/>
                </a:cubicBezTo>
                <a:cubicBezTo>
                  <a:pt x="57360" y="54235"/>
                  <a:pt x="57703" y="54030"/>
                  <a:pt x="57931" y="53733"/>
                </a:cubicBezTo>
                <a:cubicBezTo>
                  <a:pt x="58022" y="54007"/>
                  <a:pt x="58114" y="54281"/>
                  <a:pt x="58205" y="54532"/>
                </a:cubicBezTo>
                <a:cubicBezTo>
                  <a:pt x="59917" y="54053"/>
                  <a:pt x="60784" y="51770"/>
                  <a:pt x="59848" y="50264"/>
                </a:cubicBezTo>
                <a:cubicBezTo>
                  <a:pt x="59506" y="49716"/>
                  <a:pt x="58958" y="49122"/>
                  <a:pt x="59209" y="48529"/>
                </a:cubicBezTo>
                <a:cubicBezTo>
                  <a:pt x="59300" y="48301"/>
                  <a:pt x="59506" y="48141"/>
                  <a:pt x="59666" y="47958"/>
                </a:cubicBezTo>
                <a:cubicBezTo>
                  <a:pt x="60168" y="47365"/>
                  <a:pt x="60305" y="46520"/>
                  <a:pt x="60008" y="45813"/>
                </a:cubicBezTo>
                <a:cubicBezTo>
                  <a:pt x="60128" y="45780"/>
                  <a:pt x="60249" y="45765"/>
                  <a:pt x="60369" y="45765"/>
                </a:cubicBezTo>
                <a:cubicBezTo>
                  <a:pt x="61351" y="45765"/>
                  <a:pt x="62288" y="46779"/>
                  <a:pt x="62085" y="47776"/>
                </a:cubicBezTo>
                <a:cubicBezTo>
                  <a:pt x="62039" y="48027"/>
                  <a:pt x="61925" y="48278"/>
                  <a:pt x="61903" y="48552"/>
                </a:cubicBezTo>
                <a:cubicBezTo>
                  <a:pt x="61903" y="48871"/>
                  <a:pt x="61994" y="49168"/>
                  <a:pt x="62039" y="49465"/>
                </a:cubicBezTo>
                <a:cubicBezTo>
                  <a:pt x="62176" y="50401"/>
                  <a:pt x="61583" y="51405"/>
                  <a:pt x="60693" y="51724"/>
                </a:cubicBezTo>
                <a:cubicBezTo>
                  <a:pt x="61104" y="52295"/>
                  <a:pt x="61629" y="52911"/>
                  <a:pt x="62336" y="52957"/>
                </a:cubicBezTo>
                <a:cubicBezTo>
                  <a:pt x="62371" y="52960"/>
                  <a:pt x="62405" y="52961"/>
                  <a:pt x="62438" y="52961"/>
                </a:cubicBezTo>
                <a:cubicBezTo>
                  <a:pt x="63556" y="52961"/>
                  <a:pt x="64100" y="51507"/>
                  <a:pt x="64299" y="50355"/>
                </a:cubicBezTo>
                <a:cubicBezTo>
                  <a:pt x="64984" y="46361"/>
                  <a:pt x="64687" y="44169"/>
                  <a:pt x="63592" y="40243"/>
                </a:cubicBezTo>
                <a:lnTo>
                  <a:pt x="63592" y="40243"/>
                </a:lnTo>
                <a:cubicBezTo>
                  <a:pt x="63952" y="40827"/>
                  <a:pt x="64643" y="41134"/>
                  <a:pt x="65331" y="41134"/>
                </a:cubicBezTo>
                <a:cubicBezTo>
                  <a:pt x="65908" y="41134"/>
                  <a:pt x="66481" y="40919"/>
                  <a:pt x="66856" y="40472"/>
                </a:cubicBezTo>
                <a:lnTo>
                  <a:pt x="66856" y="40472"/>
                </a:lnTo>
                <a:cubicBezTo>
                  <a:pt x="67175" y="41362"/>
                  <a:pt x="67152" y="42389"/>
                  <a:pt x="66787" y="43256"/>
                </a:cubicBezTo>
                <a:cubicBezTo>
                  <a:pt x="67129" y="43028"/>
                  <a:pt x="67495" y="42823"/>
                  <a:pt x="67837" y="42594"/>
                </a:cubicBezTo>
                <a:lnTo>
                  <a:pt x="67837" y="42594"/>
                </a:lnTo>
                <a:cubicBezTo>
                  <a:pt x="67609" y="43462"/>
                  <a:pt x="67358" y="44329"/>
                  <a:pt x="67107" y="45196"/>
                </a:cubicBezTo>
                <a:cubicBezTo>
                  <a:pt x="67609" y="45082"/>
                  <a:pt x="68065" y="44831"/>
                  <a:pt x="68408" y="44466"/>
                </a:cubicBezTo>
                <a:cubicBezTo>
                  <a:pt x="68567" y="45379"/>
                  <a:pt x="68841" y="46246"/>
                  <a:pt x="69229" y="47091"/>
                </a:cubicBezTo>
                <a:cubicBezTo>
                  <a:pt x="69575" y="46969"/>
                  <a:pt x="69812" y="46594"/>
                  <a:pt x="69779" y="46223"/>
                </a:cubicBezTo>
                <a:lnTo>
                  <a:pt x="69779" y="46223"/>
                </a:lnTo>
                <a:cubicBezTo>
                  <a:pt x="70044" y="47559"/>
                  <a:pt x="70960" y="48731"/>
                  <a:pt x="72197" y="49305"/>
                </a:cubicBezTo>
                <a:cubicBezTo>
                  <a:pt x="72744" y="48539"/>
                  <a:pt x="72662" y="47375"/>
                  <a:pt x="72031" y="46677"/>
                </a:cubicBezTo>
                <a:lnTo>
                  <a:pt x="72031" y="46677"/>
                </a:lnTo>
                <a:cubicBezTo>
                  <a:pt x="72620" y="47263"/>
                  <a:pt x="73447" y="47616"/>
                  <a:pt x="74274" y="47616"/>
                </a:cubicBezTo>
                <a:cubicBezTo>
                  <a:pt x="74228" y="46680"/>
                  <a:pt x="73954" y="45767"/>
                  <a:pt x="73452" y="44991"/>
                </a:cubicBezTo>
                <a:lnTo>
                  <a:pt x="73452" y="44991"/>
                </a:lnTo>
                <a:cubicBezTo>
                  <a:pt x="73977" y="45402"/>
                  <a:pt x="74548" y="45813"/>
                  <a:pt x="75210" y="45904"/>
                </a:cubicBezTo>
                <a:cubicBezTo>
                  <a:pt x="75295" y="45919"/>
                  <a:pt x="75383" y="45927"/>
                  <a:pt x="75471" y="45927"/>
                </a:cubicBezTo>
                <a:cubicBezTo>
                  <a:pt x="76045" y="45927"/>
                  <a:pt x="76649" y="45610"/>
                  <a:pt x="76807" y="45037"/>
                </a:cubicBezTo>
                <a:cubicBezTo>
                  <a:pt x="77276" y="45140"/>
                  <a:pt x="77757" y="45191"/>
                  <a:pt x="78238" y="45191"/>
                </a:cubicBezTo>
                <a:cubicBezTo>
                  <a:pt x="79352" y="45191"/>
                  <a:pt x="80469" y="44917"/>
                  <a:pt x="81441" y="44375"/>
                </a:cubicBezTo>
                <a:cubicBezTo>
                  <a:pt x="81007" y="43964"/>
                  <a:pt x="80551" y="43553"/>
                  <a:pt x="80094" y="43142"/>
                </a:cubicBezTo>
                <a:cubicBezTo>
                  <a:pt x="81144" y="43005"/>
                  <a:pt x="82149" y="42503"/>
                  <a:pt x="82833" y="41704"/>
                </a:cubicBezTo>
                <a:cubicBezTo>
                  <a:pt x="81549" y="41354"/>
                  <a:pt x="80215" y="41174"/>
                  <a:pt x="78887" y="41174"/>
                </a:cubicBezTo>
                <a:cubicBezTo>
                  <a:pt x="78397" y="41174"/>
                  <a:pt x="77909" y="41199"/>
                  <a:pt x="77424" y="41248"/>
                </a:cubicBezTo>
                <a:lnTo>
                  <a:pt x="80825" y="39308"/>
                </a:lnTo>
                <a:cubicBezTo>
                  <a:pt x="79694" y="38896"/>
                  <a:pt x="78488" y="38707"/>
                  <a:pt x="77293" y="38707"/>
                </a:cubicBezTo>
                <a:cubicBezTo>
                  <a:pt x="77161" y="38707"/>
                  <a:pt x="77030" y="38710"/>
                  <a:pt x="76899" y="38714"/>
                </a:cubicBezTo>
                <a:cubicBezTo>
                  <a:pt x="77378" y="37938"/>
                  <a:pt x="78177" y="37367"/>
                  <a:pt x="79044" y="37116"/>
                </a:cubicBezTo>
                <a:cubicBezTo>
                  <a:pt x="77903" y="36546"/>
                  <a:pt x="76762" y="35975"/>
                  <a:pt x="75621" y="35404"/>
                </a:cubicBezTo>
                <a:cubicBezTo>
                  <a:pt x="75986" y="35085"/>
                  <a:pt x="76328" y="34788"/>
                  <a:pt x="76693" y="34491"/>
                </a:cubicBezTo>
                <a:cubicBezTo>
                  <a:pt x="75909" y="34341"/>
                  <a:pt x="75113" y="34267"/>
                  <a:pt x="74317" y="34267"/>
                </a:cubicBezTo>
                <a:cubicBezTo>
                  <a:pt x="72935" y="34267"/>
                  <a:pt x="71552" y="34490"/>
                  <a:pt x="70234" y="34925"/>
                </a:cubicBezTo>
                <a:cubicBezTo>
                  <a:pt x="71329" y="33966"/>
                  <a:pt x="72790" y="33578"/>
                  <a:pt x="74183" y="33213"/>
                </a:cubicBezTo>
                <a:cubicBezTo>
                  <a:pt x="72813" y="32802"/>
                  <a:pt x="71421" y="32369"/>
                  <a:pt x="70028" y="31958"/>
                </a:cubicBezTo>
                <a:cubicBezTo>
                  <a:pt x="71192" y="31387"/>
                  <a:pt x="72448" y="31068"/>
                  <a:pt x="73726" y="31045"/>
                </a:cubicBezTo>
                <a:cubicBezTo>
                  <a:pt x="73110" y="30680"/>
                  <a:pt x="72471" y="30292"/>
                  <a:pt x="72037" y="29721"/>
                </a:cubicBezTo>
                <a:cubicBezTo>
                  <a:pt x="71603" y="29127"/>
                  <a:pt x="71421" y="28306"/>
                  <a:pt x="71786" y="27667"/>
                </a:cubicBezTo>
                <a:lnTo>
                  <a:pt x="71786" y="27667"/>
                </a:lnTo>
                <a:cubicBezTo>
                  <a:pt x="72653" y="28306"/>
                  <a:pt x="73543" y="28922"/>
                  <a:pt x="74434" y="29538"/>
                </a:cubicBezTo>
                <a:cubicBezTo>
                  <a:pt x="74799" y="28557"/>
                  <a:pt x="75369" y="27667"/>
                  <a:pt x="76077" y="26891"/>
                </a:cubicBezTo>
                <a:cubicBezTo>
                  <a:pt x="77173" y="27598"/>
                  <a:pt x="77994" y="28739"/>
                  <a:pt x="78268" y="29995"/>
                </a:cubicBezTo>
                <a:cubicBezTo>
                  <a:pt x="78588" y="29904"/>
                  <a:pt x="78839" y="29652"/>
                  <a:pt x="78930" y="29356"/>
                </a:cubicBezTo>
                <a:cubicBezTo>
                  <a:pt x="78938" y="29355"/>
                  <a:pt x="78945" y="29355"/>
                  <a:pt x="78952" y="29355"/>
                </a:cubicBezTo>
                <a:cubicBezTo>
                  <a:pt x="79568" y="29355"/>
                  <a:pt x="79502" y="30299"/>
                  <a:pt x="79569" y="30908"/>
                </a:cubicBezTo>
                <a:cubicBezTo>
                  <a:pt x="79641" y="31766"/>
                  <a:pt x="80527" y="32301"/>
                  <a:pt x="81364" y="32301"/>
                </a:cubicBezTo>
                <a:cubicBezTo>
                  <a:pt x="81864" y="32301"/>
                  <a:pt x="82346" y="32110"/>
                  <a:pt x="82628" y="31684"/>
                </a:cubicBezTo>
                <a:cubicBezTo>
                  <a:pt x="83244" y="32186"/>
                  <a:pt x="83860" y="32688"/>
                  <a:pt x="84477" y="33213"/>
                </a:cubicBezTo>
                <a:cubicBezTo>
                  <a:pt x="84500" y="31433"/>
                  <a:pt x="82947" y="30611"/>
                  <a:pt x="82286" y="29264"/>
                </a:cubicBezTo>
                <a:cubicBezTo>
                  <a:pt x="82491" y="29127"/>
                  <a:pt x="83906" y="28306"/>
                  <a:pt x="83883" y="28123"/>
                </a:cubicBezTo>
                <a:cubicBezTo>
                  <a:pt x="83746" y="26115"/>
                  <a:pt x="82651" y="24197"/>
                  <a:pt x="81007" y="23033"/>
                </a:cubicBezTo>
                <a:lnTo>
                  <a:pt x="81007" y="23033"/>
                </a:lnTo>
                <a:cubicBezTo>
                  <a:pt x="82445" y="23535"/>
                  <a:pt x="83723" y="24517"/>
                  <a:pt x="84591" y="25749"/>
                </a:cubicBezTo>
                <a:cubicBezTo>
                  <a:pt x="84545" y="24631"/>
                  <a:pt x="84773" y="23512"/>
                  <a:pt x="85253" y="22508"/>
                </a:cubicBezTo>
                <a:cubicBezTo>
                  <a:pt x="85869" y="23261"/>
                  <a:pt x="86052" y="24334"/>
                  <a:pt x="85732" y="25247"/>
                </a:cubicBezTo>
                <a:lnTo>
                  <a:pt x="88540" y="25590"/>
                </a:lnTo>
                <a:cubicBezTo>
                  <a:pt x="88266" y="26776"/>
                  <a:pt x="87604" y="27849"/>
                  <a:pt x="86691" y="28648"/>
                </a:cubicBezTo>
                <a:cubicBezTo>
                  <a:pt x="87467" y="28534"/>
                  <a:pt x="88266" y="28397"/>
                  <a:pt x="89042" y="28283"/>
                </a:cubicBezTo>
                <a:lnTo>
                  <a:pt x="89042" y="28283"/>
                </a:lnTo>
                <a:cubicBezTo>
                  <a:pt x="88448" y="28945"/>
                  <a:pt x="88928" y="30086"/>
                  <a:pt x="89749" y="30451"/>
                </a:cubicBezTo>
                <a:cubicBezTo>
                  <a:pt x="90101" y="30612"/>
                  <a:pt x="90480" y="30671"/>
                  <a:pt x="90868" y="30671"/>
                </a:cubicBezTo>
                <a:cubicBezTo>
                  <a:pt x="91360" y="30671"/>
                  <a:pt x="91866" y="30576"/>
                  <a:pt x="92351" y="30474"/>
                </a:cubicBezTo>
                <a:lnTo>
                  <a:pt x="92351" y="30474"/>
                </a:lnTo>
                <a:cubicBezTo>
                  <a:pt x="91872" y="31821"/>
                  <a:pt x="91393" y="33145"/>
                  <a:pt x="90936" y="34491"/>
                </a:cubicBezTo>
                <a:cubicBezTo>
                  <a:pt x="91253" y="34468"/>
                  <a:pt x="91570" y="34457"/>
                  <a:pt x="91889" y="34457"/>
                </a:cubicBezTo>
                <a:cubicBezTo>
                  <a:pt x="93452" y="34457"/>
                  <a:pt x="95026" y="34733"/>
                  <a:pt x="96506" y="35245"/>
                </a:cubicBezTo>
                <a:cubicBezTo>
                  <a:pt x="95547" y="36705"/>
                  <a:pt x="93881" y="37367"/>
                  <a:pt x="92215" y="37413"/>
                </a:cubicBezTo>
                <a:cubicBezTo>
                  <a:pt x="92762" y="37984"/>
                  <a:pt x="93128" y="38851"/>
                  <a:pt x="93721" y="39399"/>
                </a:cubicBezTo>
                <a:cubicBezTo>
                  <a:pt x="93378" y="39235"/>
                  <a:pt x="93024" y="39162"/>
                  <a:pt x="92664" y="39162"/>
                </a:cubicBezTo>
                <a:cubicBezTo>
                  <a:pt x="90412" y="39162"/>
                  <a:pt x="87965" y="42043"/>
                  <a:pt x="87079" y="43736"/>
                </a:cubicBezTo>
                <a:cubicBezTo>
                  <a:pt x="89202" y="42777"/>
                  <a:pt x="91301" y="41841"/>
                  <a:pt x="93561" y="41248"/>
                </a:cubicBezTo>
                <a:lnTo>
                  <a:pt x="93561" y="41248"/>
                </a:lnTo>
                <a:cubicBezTo>
                  <a:pt x="93105" y="41659"/>
                  <a:pt x="92899" y="42366"/>
                  <a:pt x="93082" y="42982"/>
                </a:cubicBezTo>
                <a:cubicBezTo>
                  <a:pt x="93150" y="43256"/>
                  <a:pt x="93310" y="43530"/>
                  <a:pt x="93333" y="43804"/>
                </a:cubicBezTo>
                <a:cubicBezTo>
                  <a:pt x="93424" y="45128"/>
                  <a:pt x="91142" y="45151"/>
                  <a:pt x="90548" y="46338"/>
                </a:cubicBezTo>
                <a:cubicBezTo>
                  <a:pt x="90897" y="46389"/>
                  <a:pt x="91249" y="46414"/>
                  <a:pt x="91601" y="46414"/>
                </a:cubicBezTo>
                <a:cubicBezTo>
                  <a:pt x="93916" y="46414"/>
                  <a:pt x="96220" y="45330"/>
                  <a:pt x="97647" y="43507"/>
                </a:cubicBezTo>
                <a:lnTo>
                  <a:pt x="97647" y="43507"/>
                </a:lnTo>
                <a:cubicBezTo>
                  <a:pt x="97327" y="44192"/>
                  <a:pt x="97008" y="44923"/>
                  <a:pt x="97076" y="45676"/>
                </a:cubicBezTo>
                <a:cubicBezTo>
                  <a:pt x="97160" y="46367"/>
                  <a:pt x="97725" y="47039"/>
                  <a:pt x="98399" y="47039"/>
                </a:cubicBezTo>
                <a:cubicBezTo>
                  <a:pt x="98459" y="47039"/>
                  <a:pt x="98521" y="47034"/>
                  <a:pt x="98583" y="47022"/>
                </a:cubicBezTo>
                <a:lnTo>
                  <a:pt x="98583" y="47022"/>
                </a:lnTo>
                <a:cubicBezTo>
                  <a:pt x="98012" y="47867"/>
                  <a:pt x="97122" y="48460"/>
                  <a:pt x="96140" y="48666"/>
                </a:cubicBezTo>
                <a:cubicBezTo>
                  <a:pt x="97670" y="48597"/>
                  <a:pt x="99199" y="48141"/>
                  <a:pt x="100546" y="47388"/>
                </a:cubicBezTo>
                <a:lnTo>
                  <a:pt x="100546" y="47388"/>
                </a:lnTo>
                <a:cubicBezTo>
                  <a:pt x="101208" y="47935"/>
                  <a:pt x="101071" y="49100"/>
                  <a:pt x="100409" y="49647"/>
                </a:cubicBezTo>
                <a:cubicBezTo>
                  <a:pt x="100038" y="49965"/>
                  <a:pt x="99552" y="50106"/>
                  <a:pt x="99048" y="50106"/>
                </a:cubicBezTo>
                <a:cubicBezTo>
                  <a:pt x="98684" y="50106"/>
                  <a:pt x="98311" y="50033"/>
                  <a:pt x="97966" y="49898"/>
                </a:cubicBezTo>
                <a:lnTo>
                  <a:pt x="97966" y="49898"/>
                </a:lnTo>
                <a:cubicBezTo>
                  <a:pt x="98537" y="50401"/>
                  <a:pt x="97807" y="51336"/>
                  <a:pt x="97076" y="51428"/>
                </a:cubicBezTo>
                <a:cubicBezTo>
                  <a:pt x="96996" y="51435"/>
                  <a:pt x="96915" y="51438"/>
                  <a:pt x="96834" y="51438"/>
                </a:cubicBezTo>
                <a:cubicBezTo>
                  <a:pt x="96341" y="51438"/>
                  <a:pt x="95843" y="51322"/>
                  <a:pt x="95364" y="51322"/>
                </a:cubicBezTo>
                <a:cubicBezTo>
                  <a:pt x="95186" y="51322"/>
                  <a:pt x="95011" y="51338"/>
                  <a:pt x="94839" y="51382"/>
                </a:cubicBezTo>
                <a:cubicBezTo>
                  <a:pt x="94109" y="51588"/>
                  <a:pt x="93744" y="52820"/>
                  <a:pt x="94474" y="53003"/>
                </a:cubicBezTo>
                <a:cubicBezTo>
                  <a:pt x="93584" y="53048"/>
                  <a:pt x="92739" y="53528"/>
                  <a:pt x="92237" y="54258"/>
                </a:cubicBezTo>
                <a:cubicBezTo>
                  <a:pt x="92951" y="54377"/>
                  <a:pt x="93677" y="54436"/>
                  <a:pt x="94405" y="54436"/>
                </a:cubicBezTo>
                <a:cubicBezTo>
                  <a:pt x="95634" y="54436"/>
                  <a:pt x="96868" y="54268"/>
                  <a:pt x="98058" y="53939"/>
                </a:cubicBezTo>
                <a:lnTo>
                  <a:pt x="98058" y="53939"/>
                </a:lnTo>
                <a:cubicBezTo>
                  <a:pt x="97099" y="55285"/>
                  <a:pt x="95867" y="56426"/>
                  <a:pt x="94451" y="57294"/>
                </a:cubicBezTo>
                <a:cubicBezTo>
                  <a:pt x="94651" y="57311"/>
                  <a:pt x="94851" y="57320"/>
                  <a:pt x="95051" y="57320"/>
                </a:cubicBezTo>
                <a:cubicBezTo>
                  <a:pt x="97958" y="57320"/>
                  <a:pt x="100829" y="55490"/>
                  <a:pt x="101961" y="52820"/>
                </a:cubicBezTo>
                <a:cubicBezTo>
                  <a:pt x="103011" y="53505"/>
                  <a:pt x="103513" y="54897"/>
                  <a:pt x="103171" y="56084"/>
                </a:cubicBezTo>
                <a:cubicBezTo>
                  <a:pt x="103012" y="56065"/>
                  <a:pt x="102853" y="56056"/>
                  <a:pt x="102693" y="56056"/>
                </a:cubicBezTo>
                <a:cubicBezTo>
                  <a:pt x="101706" y="56056"/>
                  <a:pt x="100722" y="56414"/>
                  <a:pt x="99975" y="57043"/>
                </a:cubicBezTo>
                <a:cubicBezTo>
                  <a:pt x="100934" y="57476"/>
                  <a:pt x="101870" y="57887"/>
                  <a:pt x="102828" y="58298"/>
                </a:cubicBezTo>
                <a:cubicBezTo>
                  <a:pt x="101664" y="58481"/>
                  <a:pt x="100591" y="59097"/>
                  <a:pt x="99861" y="60010"/>
                </a:cubicBezTo>
                <a:cubicBezTo>
                  <a:pt x="100363" y="60147"/>
                  <a:pt x="100888" y="60284"/>
                  <a:pt x="101276" y="60626"/>
                </a:cubicBezTo>
                <a:cubicBezTo>
                  <a:pt x="101687" y="60969"/>
                  <a:pt x="101892" y="61585"/>
                  <a:pt x="101641" y="62041"/>
                </a:cubicBezTo>
                <a:cubicBezTo>
                  <a:pt x="101464" y="62363"/>
                  <a:pt x="101167" y="62490"/>
                  <a:pt x="100824" y="62490"/>
                </a:cubicBezTo>
                <a:cubicBezTo>
                  <a:pt x="100242" y="62490"/>
                  <a:pt x="99528" y="62124"/>
                  <a:pt x="99039" y="61722"/>
                </a:cubicBezTo>
                <a:lnTo>
                  <a:pt x="98857" y="62795"/>
                </a:lnTo>
                <a:cubicBezTo>
                  <a:pt x="97807" y="61517"/>
                  <a:pt x="96414" y="60558"/>
                  <a:pt x="94862" y="60010"/>
                </a:cubicBezTo>
                <a:lnTo>
                  <a:pt x="94862" y="60010"/>
                </a:lnTo>
                <a:cubicBezTo>
                  <a:pt x="95227" y="61311"/>
                  <a:pt x="95775" y="62521"/>
                  <a:pt x="96483" y="63639"/>
                </a:cubicBezTo>
                <a:cubicBezTo>
                  <a:pt x="95164" y="62934"/>
                  <a:pt x="90106" y="61391"/>
                  <a:pt x="89369" y="60454"/>
                </a:cubicBezTo>
                <a:lnTo>
                  <a:pt x="89369" y="60454"/>
                </a:lnTo>
                <a:cubicBezTo>
                  <a:pt x="89983" y="61250"/>
                  <a:pt x="90597" y="62045"/>
                  <a:pt x="91210" y="62840"/>
                </a:cubicBezTo>
                <a:cubicBezTo>
                  <a:pt x="89749" y="62840"/>
                  <a:pt x="88311" y="62430"/>
                  <a:pt x="87079" y="61653"/>
                </a:cubicBezTo>
                <a:lnTo>
                  <a:pt x="87079" y="61653"/>
                </a:lnTo>
                <a:cubicBezTo>
                  <a:pt x="87604" y="62293"/>
                  <a:pt x="88129" y="62932"/>
                  <a:pt x="88654" y="63571"/>
                </a:cubicBezTo>
                <a:cubicBezTo>
                  <a:pt x="87147" y="63206"/>
                  <a:pt x="85664" y="62863"/>
                  <a:pt x="84157" y="62498"/>
                </a:cubicBezTo>
                <a:lnTo>
                  <a:pt x="84157" y="62498"/>
                </a:lnTo>
                <a:cubicBezTo>
                  <a:pt x="83518" y="63411"/>
                  <a:pt x="85641" y="64278"/>
                  <a:pt x="85344" y="65351"/>
                </a:cubicBezTo>
                <a:cubicBezTo>
                  <a:pt x="85230" y="65762"/>
                  <a:pt x="84796" y="65967"/>
                  <a:pt x="84408" y="66127"/>
                </a:cubicBezTo>
                <a:cubicBezTo>
                  <a:pt x="82988" y="66657"/>
                  <a:pt x="81470" y="66931"/>
                  <a:pt x="79945" y="66931"/>
                </a:cubicBezTo>
                <a:cubicBezTo>
                  <a:pt x="79827" y="66931"/>
                  <a:pt x="79710" y="66929"/>
                  <a:pt x="79592" y="66926"/>
                </a:cubicBezTo>
                <a:lnTo>
                  <a:pt x="79592" y="66926"/>
                </a:lnTo>
                <a:cubicBezTo>
                  <a:pt x="80733" y="67177"/>
                  <a:pt x="81897" y="67428"/>
                  <a:pt x="83039" y="67679"/>
                </a:cubicBezTo>
                <a:cubicBezTo>
                  <a:pt x="81190" y="68227"/>
                  <a:pt x="79318" y="68775"/>
                  <a:pt x="77447" y="69346"/>
                </a:cubicBezTo>
                <a:cubicBezTo>
                  <a:pt x="78094" y="69493"/>
                  <a:pt x="78764" y="69566"/>
                  <a:pt x="79435" y="69566"/>
                </a:cubicBezTo>
                <a:cubicBezTo>
                  <a:pt x="80846" y="69566"/>
                  <a:pt x="82266" y="69242"/>
                  <a:pt x="83518" y="68592"/>
                </a:cubicBezTo>
                <a:lnTo>
                  <a:pt x="83518" y="68592"/>
                </a:lnTo>
                <a:cubicBezTo>
                  <a:pt x="83267" y="68958"/>
                  <a:pt x="83290" y="69437"/>
                  <a:pt x="83518" y="69802"/>
                </a:cubicBezTo>
                <a:cubicBezTo>
                  <a:pt x="84157" y="69368"/>
                  <a:pt x="84773" y="68935"/>
                  <a:pt x="85390" y="68501"/>
                </a:cubicBezTo>
                <a:cubicBezTo>
                  <a:pt x="85618" y="68341"/>
                  <a:pt x="85869" y="68181"/>
                  <a:pt x="86143" y="68159"/>
                </a:cubicBezTo>
                <a:cubicBezTo>
                  <a:pt x="86150" y="68158"/>
                  <a:pt x="86158" y="68158"/>
                  <a:pt x="86165" y="68158"/>
                </a:cubicBezTo>
                <a:cubicBezTo>
                  <a:pt x="86924" y="68158"/>
                  <a:pt x="87188" y="69328"/>
                  <a:pt x="86714" y="69893"/>
                </a:cubicBezTo>
                <a:cubicBezTo>
                  <a:pt x="86211" y="70487"/>
                  <a:pt x="85367" y="70601"/>
                  <a:pt x="84591" y="70669"/>
                </a:cubicBezTo>
                <a:cubicBezTo>
                  <a:pt x="85253" y="71035"/>
                  <a:pt x="85047" y="72107"/>
                  <a:pt x="84454" y="72587"/>
                </a:cubicBezTo>
                <a:cubicBezTo>
                  <a:pt x="83860" y="73066"/>
                  <a:pt x="83062" y="73180"/>
                  <a:pt x="82377" y="73500"/>
                </a:cubicBezTo>
                <a:cubicBezTo>
                  <a:pt x="81669" y="73819"/>
                  <a:pt x="81030" y="74527"/>
                  <a:pt x="81236" y="75257"/>
                </a:cubicBezTo>
                <a:cubicBezTo>
                  <a:pt x="81553" y="74955"/>
                  <a:pt x="81979" y="74798"/>
                  <a:pt x="82405" y="74798"/>
                </a:cubicBezTo>
                <a:cubicBezTo>
                  <a:pt x="82654" y="74798"/>
                  <a:pt x="82903" y="74851"/>
                  <a:pt x="83130" y="74961"/>
                </a:cubicBezTo>
                <a:cubicBezTo>
                  <a:pt x="82286" y="75326"/>
                  <a:pt x="81624" y="76125"/>
                  <a:pt x="81441" y="77038"/>
                </a:cubicBezTo>
                <a:cubicBezTo>
                  <a:pt x="83678" y="76193"/>
                  <a:pt x="85755" y="74961"/>
                  <a:pt x="87558" y="73386"/>
                </a:cubicBezTo>
                <a:lnTo>
                  <a:pt x="87558" y="73386"/>
                </a:lnTo>
                <a:cubicBezTo>
                  <a:pt x="88540" y="73660"/>
                  <a:pt x="87969" y="75212"/>
                  <a:pt x="87102" y="75714"/>
                </a:cubicBezTo>
                <a:cubicBezTo>
                  <a:pt x="86211" y="76239"/>
                  <a:pt x="85025" y="76832"/>
                  <a:pt x="85230" y="77837"/>
                </a:cubicBezTo>
                <a:cubicBezTo>
                  <a:pt x="88152" y="76672"/>
                  <a:pt x="90457" y="74093"/>
                  <a:pt x="91279" y="71057"/>
                </a:cubicBezTo>
                <a:cubicBezTo>
                  <a:pt x="91336" y="71049"/>
                  <a:pt x="91392" y="71045"/>
                  <a:pt x="91447" y="71045"/>
                </a:cubicBezTo>
                <a:cubicBezTo>
                  <a:pt x="92433" y="71045"/>
                  <a:pt x="92954" y="72370"/>
                  <a:pt x="93128" y="73408"/>
                </a:cubicBezTo>
                <a:cubicBezTo>
                  <a:pt x="93219" y="74048"/>
                  <a:pt x="93310" y="74755"/>
                  <a:pt x="93036" y="75349"/>
                </a:cubicBezTo>
                <a:cubicBezTo>
                  <a:pt x="92831" y="75759"/>
                  <a:pt x="92466" y="76056"/>
                  <a:pt x="92146" y="76353"/>
                </a:cubicBezTo>
                <a:cubicBezTo>
                  <a:pt x="90366" y="77928"/>
                  <a:pt x="88928" y="79891"/>
                  <a:pt x="87946" y="82059"/>
                </a:cubicBezTo>
                <a:cubicBezTo>
                  <a:pt x="90982" y="81466"/>
                  <a:pt x="92785" y="78384"/>
                  <a:pt x="94155" y="75623"/>
                </a:cubicBezTo>
                <a:lnTo>
                  <a:pt x="94155" y="75623"/>
                </a:lnTo>
                <a:cubicBezTo>
                  <a:pt x="94817" y="76764"/>
                  <a:pt x="94269" y="78384"/>
                  <a:pt x="93082" y="78932"/>
                </a:cubicBezTo>
                <a:cubicBezTo>
                  <a:pt x="92888" y="79978"/>
                  <a:pt x="93926" y="80974"/>
                  <a:pt x="94956" y="80974"/>
                </a:cubicBezTo>
                <a:cubicBezTo>
                  <a:pt x="95140" y="80974"/>
                  <a:pt x="95325" y="80942"/>
                  <a:pt x="95501" y="80872"/>
                </a:cubicBezTo>
                <a:cubicBezTo>
                  <a:pt x="96665" y="80416"/>
                  <a:pt x="97031" y="78681"/>
                  <a:pt x="96186" y="77745"/>
                </a:cubicBezTo>
                <a:lnTo>
                  <a:pt x="96186" y="77745"/>
                </a:lnTo>
                <a:cubicBezTo>
                  <a:pt x="97145" y="78247"/>
                  <a:pt x="98103" y="78750"/>
                  <a:pt x="99062" y="79252"/>
                </a:cubicBezTo>
                <a:cubicBezTo>
                  <a:pt x="99404" y="78133"/>
                  <a:pt x="99199" y="76855"/>
                  <a:pt x="98514" y="75874"/>
                </a:cubicBezTo>
                <a:lnTo>
                  <a:pt x="98514" y="75874"/>
                </a:lnTo>
                <a:cubicBezTo>
                  <a:pt x="98986" y="76076"/>
                  <a:pt x="99497" y="76174"/>
                  <a:pt x="100006" y="76174"/>
                </a:cubicBezTo>
                <a:cubicBezTo>
                  <a:pt x="100359" y="76174"/>
                  <a:pt x="100711" y="76127"/>
                  <a:pt x="101048" y="76033"/>
                </a:cubicBezTo>
                <a:cubicBezTo>
                  <a:pt x="100089" y="73796"/>
                  <a:pt x="98811" y="71697"/>
                  <a:pt x="97305" y="69779"/>
                </a:cubicBezTo>
                <a:lnTo>
                  <a:pt x="97305" y="69779"/>
                </a:lnTo>
                <a:lnTo>
                  <a:pt x="100614" y="72176"/>
                </a:lnTo>
                <a:cubicBezTo>
                  <a:pt x="100865" y="71445"/>
                  <a:pt x="100477" y="70624"/>
                  <a:pt x="100135" y="69939"/>
                </a:cubicBezTo>
                <a:cubicBezTo>
                  <a:pt x="99770" y="69231"/>
                  <a:pt x="99427" y="68387"/>
                  <a:pt x="99770" y="67679"/>
                </a:cubicBezTo>
                <a:cubicBezTo>
                  <a:pt x="99936" y="67336"/>
                  <a:pt x="100343" y="67160"/>
                  <a:pt x="100721" y="67160"/>
                </a:cubicBezTo>
                <a:cubicBezTo>
                  <a:pt x="101123" y="67160"/>
                  <a:pt x="101493" y="67359"/>
                  <a:pt x="101504" y="67771"/>
                </a:cubicBezTo>
                <a:cubicBezTo>
                  <a:pt x="102075" y="66995"/>
                  <a:pt x="102623" y="66241"/>
                  <a:pt x="103193" y="65465"/>
                </a:cubicBezTo>
                <a:lnTo>
                  <a:pt x="103193" y="65465"/>
                </a:lnTo>
                <a:cubicBezTo>
                  <a:pt x="102942" y="66310"/>
                  <a:pt x="102874" y="67200"/>
                  <a:pt x="102965" y="68067"/>
                </a:cubicBezTo>
                <a:cubicBezTo>
                  <a:pt x="104015" y="67725"/>
                  <a:pt x="105065" y="67383"/>
                  <a:pt x="106115" y="67040"/>
                </a:cubicBezTo>
                <a:cubicBezTo>
                  <a:pt x="106229" y="67839"/>
                  <a:pt x="106503" y="68638"/>
                  <a:pt x="106914" y="69346"/>
                </a:cubicBezTo>
                <a:cubicBezTo>
                  <a:pt x="105796" y="69528"/>
                  <a:pt x="104700" y="69871"/>
                  <a:pt x="103673" y="70373"/>
                </a:cubicBezTo>
                <a:cubicBezTo>
                  <a:pt x="103918" y="70400"/>
                  <a:pt x="104164" y="70414"/>
                  <a:pt x="104411" y="70414"/>
                </a:cubicBezTo>
                <a:cubicBezTo>
                  <a:pt x="105407" y="70414"/>
                  <a:pt x="106406" y="70191"/>
                  <a:pt x="107302" y="69734"/>
                </a:cubicBezTo>
                <a:lnTo>
                  <a:pt x="107302" y="69734"/>
                </a:lnTo>
                <a:cubicBezTo>
                  <a:pt x="107576" y="70464"/>
                  <a:pt x="107553" y="71286"/>
                  <a:pt x="107211" y="71993"/>
                </a:cubicBezTo>
                <a:cubicBezTo>
                  <a:pt x="107128" y="71990"/>
                  <a:pt x="107045" y="71989"/>
                  <a:pt x="106962" y="71989"/>
                </a:cubicBezTo>
                <a:cubicBezTo>
                  <a:pt x="105721" y="71989"/>
                  <a:pt x="104490" y="72307"/>
                  <a:pt x="103399" y="72906"/>
                </a:cubicBezTo>
                <a:cubicBezTo>
                  <a:pt x="104426" y="73294"/>
                  <a:pt x="105453" y="73682"/>
                  <a:pt x="106480" y="74093"/>
                </a:cubicBezTo>
                <a:cubicBezTo>
                  <a:pt x="105978" y="74710"/>
                  <a:pt x="105453" y="75326"/>
                  <a:pt x="104928" y="75919"/>
                </a:cubicBezTo>
                <a:cubicBezTo>
                  <a:pt x="105499" y="76079"/>
                  <a:pt x="106047" y="76216"/>
                  <a:pt x="106594" y="76353"/>
                </a:cubicBezTo>
                <a:cubicBezTo>
                  <a:pt x="105727" y="77061"/>
                  <a:pt x="104631" y="77494"/>
                  <a:pt x="103513" y="77563"/>
                </a:cubicBezTo>
                <a:cubicBezTo>
                  <a:pt x="103901" y="78384"/>
                  <a:pt x="103696" y="79457"/>
                  <a:pt x="102988" y="80051"/>
                </a:cubicBezTo>
                <a:cubicBezTo>
                  <a:pt x="102509" y="80461"/>
                  <a:pt x="101733" y="80941"/>
                  <a:pt x="102029" y="81511"/>
                </a:cubicBezTo>
                <a:cubicBezTo>
                  <a:pt x="102134" y="81729"/>
                  <a:pt x="102322" y="81814"/>
                  <a:pt x="102542" y="81814"/>
                </a:cubicBezTo>
                <a:cubicBezTo>
                  <a:pt x="102898" y="81814"/>
                  <a:pt x="103340" y="81592"/>
                  <a:pt x="103650" y="81352"/>
                </a:cubicBezTo>
                <a:cubicBezTo>
                  <a:pt x="104289" y="80827"/>
                  <a:pt x="104928" y="80302"/>
                  <a:pt x="105567" y="79777"/>
                </a:cubicBezTo>
                <a:lnTo>
                  <a:pt x="105567" y="79777"/>
                </a:lnTo>
                <a:cubicBezTo>
                  <a:pt x="105522" y="80210"/>
                  <a:pt x="105659" y="80690"/>
                  <a:pt x="105978" y="81032"/>
                </a:cubicBezTo>
                <a:cubicBezTo>
                  <a:pt x="107302" y="79617"/>
                  <a:pt x="108352" y="77951"/>
                  <a:pt x="109060" y="76147"/>
                </a:cubicBezTo>
                <a:lnTo>
                  <a:pt x="109060" y="76147"/>
                </a:lnTo>
                <a:cubicBezTo>
                  <a:pt x="110017" y="77469"/>
                  <a:pt x="109063" y="79656"/>
                  <a:pt x="107446" y="79867"/>
                </a:cubicBezTo>
                <a:lnTo>
                  <a:pt x="107446" y="79867"/>
                </a:lnTo>
                <a:cubicBezTo>
                  <a:pt x="107448" y="79867"/>
                  <a:pt x="107450" y="79867"/>
                  <a:pt x="107453" y="79867"/>
                </a:cubicBezTo>
                <a:cubicBezTo>
                  <a:pt x="107711" y="79867"/>
                  <a:pt x="108308" y="81104"/>
                  <a:pt x="108398" y="81306"/>
                </a:cubicBezTo>
                <a:cubicBezTo>
                  <a:pt x="107827" y="81717"/>
                  <a:pt x="106252" y="83954"/>
                  <a:pt x="108010" y="84045"/>
                </a:cubicBezTo>
                <a:cubicBezTo>
                  <a:pt x="108027" y="84046"/>
                  <a:pt x="108043" y="84046"/>
                  <a:pt x="108060" y="84046"/>
                </a:cubicBezTo>
                <a:cubicBezTo>
                  <a:pt x="109605" y="84046"/>
                  <a:pt x="110545" y="80952"/>
                  <a:pt x="110680" y="79845"/>
                </a:cubicBezTo>
                <a:lnTo>
                  <a:pt x="112369" y="82265"/>
                </a:lnTo>
                <a:cubicBezTo>
                  <a:pt x="113465" y="80644"/>
                  <a:pt x="113716" y="78498"/>
                  <a:pt x="113054" y="76672"/>
                </a:cubicBezTo>
                <a:cubicBezTo>
                  <a:pt x="113579" y="76650"/>
                  <a:pt x="114104" y="76604"/>
                  <a:pt x="114629" y="76581"/>
                </a:cubicBezTo>
                <a:cubicBezTo>
                  <a:pt x="113260" y="75212"/>
                  <a:pt x="113279" y="72710"/>
                  <a:pt x="114668" y="71370"/>
                </a:cubicBezTo>
                <a:lnTo>
                  <a:pt x="114668" y="71370"/>
                </a:lnTo>
                <a:cubicBezTo>
                  <a:pt x="114556" y="71789"/>
                  <a:pt x="114489" y="72220"/>
                  <a:pt x="114469" y="72655"/>
                </a:cubicBezTo>
                <a:cubicBezTo>
                  <a:pt x="114971" y="72404"/>
                  <a:pt x="115154" y="71674"/>
                  <a:pt x="114812" y="71240"/>
                </a:cubicBezTo>
                <a:lnTo>
                  <a:pt x="114812" y="71240"/>
                </a:lnTo>
                <a:cubicBezTo>
                  <a:pt x="114762" y="71282"/>
                  <a:pt x="114714" y="71326"/>
                  <a:pt x="114668" y="71370"/>
                </a:cubicBezTo>
                <a:lnTo>
                  <a:pt x="114668" y="71370"/>
                </a:lnTo>
                <a:cubicBezTo>
                  <a:pt x="115076" y="69833"/>
                  <a:pt x="116073" y="68454"/>
                  <a:pt x="117436" y="67611"/>
                </a:cubicBezTo>
                <a:cubicBezTo>
                  <a:pt x="118076" y="68433"/>
                  <a:pt x="118281" y="69597"/>
                  <a:pt x="117961" y="70601"/>
                </a:cubicBezTo>
                <a:cubicBezTo>
                  <a:pt x="118738" y="70122"/>
                  <a:pt x="119514" y="69642"/>
                  <a:pt x="120290" y="69163"/>
                </a:cubicBezTo>
                <a:cubicBezTo>
                  <a:pt x="120906" y="69848"/>
                  <a:pt x="121225" y="70806"/>
                  <a:pt x="121111" y="71742"/>
                </a:cubicBezTo>
                <a:cubicBezTo>
                  <a:pt x="122800" y="70555"/>
                  <a:pt x="123576" y="68204"/>
                  <a:pt x="122892" y="66264"/>
                </a:cubicBezTo>
                <a:cubicBezTo>
                  <a:pt x="122965" y="65956"/>
                  <a:pt x="123275" y="65799"/>
                  <a:pt x="123590" y="65799"/>
                </a:cubicBezTo>
                <a:cubicBezTo>
                  <a:pt x="123764" y="65799"/>
                  <a:pt x="123940" y="65847"/>
                  <a:pt x="124079" y="65945"/>
                </a:cubicBezTo>
                <a:cubicBezTo>
                  <a:pt x="124489" y="66241"/>
                  <a:pt x="124649" y="66721"/>
                  <a:pt x="124809" y="67177"/>
                </a:cubicBezTo>
                <a:cubicBezTo>
                  <a:pt x="125129" y="68204"/>
                  <a:pt x="125471" y="69300"/>
                  <a:pt x="125197" y="70350"/>
                </a:cubicBezTo>
                <a:cubicBezTo>
                  <a:pt x="124953" y="71213"/>
                  <a:pt x="124138" y="71969"/>
                  <a:pt x="123310" y="71969"/>
                </a:cubicBezTo>
                <a:cubicBezTo>
                  <a:pt x="123131" y="71969"/>
                  <a:pt x="122952" y="71933"/>
                  <a:pt x="122778" y="71856"/>
                </a:cubicBezTo>
                <a:lnTo>
                  <a:pt x="122778" y="71856"/>
                </a:lnTo>
                <a:cubicBezTo>
                  <a:pt x="123348" y="73545"/>
                  <a:pt x="121979" y="75600"/>
                  <a:pt x="120198" y="75691"/>
                </a:cubicBezTo>
                <a:cubicBezTo>
                  <a:pt x="120268" y="76237"/>
                  <a:pt x="120794" y="76500"/>
                  <a:pt x="121359" y="76500"/>
                </a:cubicBezTo>
                <a:cubicBezTo>
                  <a:pt x="121714" y="76500"/>
                  <a:pt x="122085" y="76396"/>
                  <a:pt x="122367" y="76193"/>
                </a:cubicBezTo>
                <a:cubicBezTo>
                  <a:pt x="123097" y="75691"/>
                  <a:pt x="123554" y="74824"/>
                  <a:pt x="124284" y="74321"/>
                </a:cubicBezTo>
                <a:cubicBezTo>
                  <a:pt x="124547" y="74146"/>
                  <a:pt x="124883" y="74060"/>
                  <a:pt x="125209" y="74060"/>
                </a:cubicBezTo>
                <a:cubicBezTo>
                  <a:pt x="125817" y="74060"/>
                  <a:pt x="126392" y="74359"/>
                  <a:pt x="126407" y="74938"/>
                </a:cubicBezTo>
                <a:cubicBezTo>
                  <a:pt x="125813" y="75463"/>
                  <a:pt x="125083" y="75851"/>
                  <a:pt x="124330" y="76102"/>
                </a:cubicBezTo>
                <a:cubicBezTo>
                  <a:pt x="124216" y="76809"/>
                  <a:pt x="125288" y="76969"/>
                  <a:pt x="125905" y="77357"/>
                </a:cubicBezTo>
                <a:cubicBezTo>
                  <a:pt x="126909" y="78019"/>
                  <a:pt x="126544" y="79708"/>
                  <a:pt x="125517" y="80347"/>
                </a:cubicBezTo>
                <a:cubicBezTo>
                  <a:pt x="124903" y="80729"/>
                  <a:pt x="124200" y="80842"/>
                  <a:pt x="123476" y="80842"/>
                </a:cubicBezTo>
                <a:cubicBezTo>
                  <a:pt x="122987" y="80842"/>
                  <a:pt x="122489" y="80791"/>
                  <a:pt x="122002" y="80735"/>
                </a:cubicBezTo>
                <a:lnTo>
                  <a:pt x="122002" y="80735"/>
                </a:lnTo>
                <a:cubicBezTo>
                  <a:pt x="122663" y="81420"/>
                  <a:pt x="123325" y="82105"/>
                  <a:pt x="123965" y="82767"/>
                </a:cubicBezTo>
                <a:lnTo>
                  <a:pt x="117551" y="82173"/>
                </a:lnTo>
                <a:lnTo>
                  <a:pt x="122002" y="84365"/>
                </a:lnTo>
                <a:cubicBezTo>
                  <a:pt x="120997" y="84387"/>
                  <a:pt x="120039" y="84890"/>
                  <a:pt x="119445" y="85688"/>
                </a:cubicBezTo>
                <a:cubicBezTo>
                  <a:pt x="120107" y="86145"/>
                  <a:pt x="120746" y="86624"/>
                  <a:pt x="121385" y="87081"/>
                </a:cubicBezTo>
                <a:cubicBezTo>
                  <a:pt x="120296" y="87603"/>
                  <a:pt x="119129" y="87989"/>
                  <a:pt x="117929" y="88219"/>
                </a:cubicBezTo>
                <a:lnTo>
                  <a:pt x="117929" y="88219"/>
                </a:lnTo>
                <a:cubicBezTo>
                  <a:pt x="118547" y="88322"/>
                  <a:pt x="119138" y="88587"/>
                  <a:pt x="119605" y="88998"/>
                </a:cubicBezTo>
                <a:cubicBezTo>
                  <a:pt x="117505" y="89751"/>
                  <a:pt x="115542" y="90893"/>
                  <a:pt x="113830" y="92308"/>
                </a:cubicBezTo>
                <a:cubicBezTo>
                  <a:pt x="115679" y="91851"/>
                  <a:pt x="117551" y="91372"/>
                  <a:pt x="119399" y="90915"/>
                </a:cubicBezTo>
                <a:lnTo>
                  <a:pt x="119399" y="90915"/>
                </a:lnTo>
                <a:cubicBezTo>
                  <a:pt x="117231" y="92719"/>
                  <a:pt x="115040" y="94545"/>
                  <a:pt x="112871" y="96371"/>
                </a:cubicBezTo>
                <a:cubicBezTo>
                  <a:pt x="114355" y="96051"/>
                  <a:pt x="115839" y="95754"/>
                  <a:pt x="117300" y="95458"/>
                </a:cubicBezTo>
                <a:lnTo>
                  <a:pt x="117300" y="95458"/>
                </a:lnTo>
                <a:cubicBezTo>
                  <a:pt x="116158" y="96873"/>
                  <a:pt x="115040" y="98311"/>
                  <a:pt x="113899" y="99726"/>
                </a:cubicBezTo>
                <a:cubicBezTo>
                  <a:pt x="116295" y="98288"/>
                  <a:pt x="118258" y="96142"/>
                  <a:pt x="119491" y="93632"/>
                </a:cubicBezTo>
                <a:lnTo>
                  <a:pt x="119491" y="93632"/>
                </a:lnTo>
                <a:cubicBezTo>
                  <a:pt x="119377" y="95869"/>
                  <a:pt x="118464" y="98060"/>
                  <a:pt x="116980" y="99726"/>
                </a:cubicBezTo>
                <a:cubicBezTo>
                  <a:pt x="118715" y="99110"/>
                  <a:pt x="120198" y="97786"/>
                  <a:pt x="121020" y="96120"/>
                </a:cubicBezTo>
                <a:lnTo>
                  <a:pt x="121020" y="96120"/>
                </a:lnTo>
                <a:cubicBezTo>
                  <a:pt x="120906" y="97421"/>
                  <a:pt x="120792" y="98722"/>
                  <a:pt x="120655" y="100023"/>
                </a:cubicBezTo>
                <a:lnTo>
                  <a:pt x="120655" y="100023"/>
                </a:lnTo>
                <a:cubicBezTo>
                  <a:pt x="121910" y="98311"/>
                  <a:pt x="122663" y="96234"/>
                  <a:pt x="122823" y="94111"/>
                </a:cubicBezTo>
                <a:cubicBezTo>
                  <a:pt x="123531" y="96553"/>
                  <a:pt x="123599" y="99178"/>
                  <a:pt x="123029" y="101666"/>
                </a:cubicBezTo>
                <a:cubicBezTo>
                  <a:pt x="124238" y="99840"/>
                  <a:pt x="124855" y="97649"/>
                  <a:pt x="124786" y="95458"/>
                </a:cubicBezTo>
                <a:lnTo>
                  <a:pt x="124786" y="95458"/>
                </a:lnTo>
                <a:cubicBezTo>
                  <a:pt x="124969" y="96325"/>
                  <a:pt x="125539" y="97124"/>
                  <a:pt x="126316" y="97580"/>
                </a:cubicBezTo>
                <a:cubicBezTo>
                  <a:pt x="126567" y="96279"/>
                  <a:pt x="126567" y="94933"/>
                  <a:pt x="126316" y="93632"/>
                </a:cubicBezTo>
                <a:lnTo>
                  <a:pt x="126316" y="93632"/>
                </a:lnTo>
                <a:cubicBezTo>
                  <a:pt x="126955" y="94841"/>
                  <a:pt x="128210" y="95686"/>
                  <a:pt x="129557" y="95891"/>
                </a:cubicBezTo>
                <a:cubicBezTo>
                  <a:pt x="129169" y="94750"/>
                  <a:pt x="128803" y="93632"/>
                  <a:pt x="128438" y="92490"/>
                </a:cubicBezTo>
                <a:lnTo>
                  <a:pt x="128438" y="92490"/>
                </a:lnTo>
                <a:cubicBezTo>
                  <a:pt x="129511" y="93244"/>
                  <a:pt x="130698" y="93814"/>
                  <a:pt x="131931" y="94179"/>
                </a:cubicBezTo>
                <a:cubicBezTo>
                  <a:pt x="131200" y="92239"/>
                  <a:pt x="131520" y="89957"/>
                  <a:pt x="132729" y="88268"/>
                </a:cubicBezTo>
                <a:lnTo>
                  <a:pt x="132729" y="88268"/>
                </a:lnTo>
                <a:cubicBezTo>
                  <a:pt x="133003" y="89614"/>
                  <a:pt x="132821" y="91052"/>
                  <a:pt x="132250" y="92285"/>
                </a:cubicBezTo>
                <a:cubicBezTo>
                  <a:pt x="132798" y="91920"/>
                  <a:pt x="133346" y="91555"/>
                  <a:pt x="133894" y="91167"/>
                </a:cubicBezTo>
                <a:cubicBezTo>
                  <a:pt x="134282" y="91988"/>
                  <a:pt x="134487" y="92878"/>
                  <a:pt x="134510" y="93769"/>
                </a:cubicBezTo>
                <a:cubicBezTo>
                  <a:pt x="135514" y="92422"/>
                  <a:pt x="136016" y="90664"/>
                  <a:pt x="135834" y="88998"/>
                </a:cubicBezTo>
                <a:lnTo>
                  <a:pt x="135834" y="88998"/>
                </a:lnTo>
                <a:cubicBezTo>
                  <a:pt x="136450" y="90413"/>
                  <a:pt x="137591" y="91577"/>
                  <a:pt x="139006" y="92216"/>
                </a:cubicBezTo>
                <a:cubicBezTo>
                  <a:pt x="138778" y="90619"/>
                  <a:pt x="138573" y="89021"/>
                  <a:pt x="138344" y="87423"/>
                </a:cubicBezTo>
                <a:lnTo>
                  <a:pt x="138344" y="87423"/>
                </a:lnTo>
                <a:cubicBezTo>
                  <a:pt x="139123" y="88691"/>
                  <a:pt x="140574" y="89548"/>
                  <a:pt x="142064" y="89548"/>
                </a:cubicBezTo>
                <a:cubicBezTo>
                  <a:pt x="142101" y="89548"/>
                  <a:pt x="142139" y="89547"/>
                  <a:pt x="142176" y="89546"/>
                </a:cubicBezTo>
                <a:lnTo>
                  <a:pt x="142176" y="89546"/>
                </a:lnTo>
                <a:cubicBezTo>
                  <a:pt x="141976" y="89535"/>
                  <a:pt x="142229" y="85937"/>
                  <a:pt x="143115" y="85460"/>
                </a:cubicBezTo>
                <a:cubicBezTo>
                  <a:pt x="143395" y="85313"/>
                  <a:pt x="143729" y="85250"/>
                  <a:pt x="144091" y="85250"/>
                </a:cubicBezTo>
                <a:cubicBezTo>
                  <a:pt x="145409" y="85250"/>
                  <a:pt x="147092" y="86084"/>
                  <a:pt x="147863" y="86693"/>
                </a:cubicBezTo>
                <a:cubicBezTo>
                  <a:pt x="145283" y="64027"/>
                  <a:pt x="145466" y="41156"/>
                  <a:pt x="145671" y="18354"/>
                </a:cubicBezTo>
                <a:cubicBezTo>
                  <a:pt x="145694" y="14314"/>
                  <a:pt x="145717" y="10297"/>
                  <a:pt x="145763" y="6257"/>
                </a:cubicBezTo>
                <a:cubicBezTo>
                  <a:pt x="145786" y="4088"/>
                  <a:pt x="145352" y="1303"/>
                  <a:pt x="143229" y="801"/>
                </a:cubicBezTo>
                <a:cubicBezTo>
                  <a:pt x="142995" y="748"/>
                  <a:pt x="142752" y="730"/>
                  <a:pt x="142503" y="730"/>
                </a:cubicBezTo>
                <a:cubicBezTo>
                  <a:pt x="142217" y="730"/>
                  <a:pt x="141924" y="754"/>
                  <a:pt x="141631" y="778"/>
                </a:cubicBezTo>
                <a:cubicBezTo>
                  <a:pt x="132754" y="1667"/>
                  <a:pt x="123906" y="1943"/>
                  <a:pt x="115049" y="1943"/>
                </a:cubicBezTo>
                <a:cubicBezTo>
                  <a:pt x="105027" y="1943"/>
                  <a:pt x="94993" y="1590"/>
                  <a:pt x="84888" y="1372"/>
                </a:cubicBezTo>
                <a:cubicBezTo>
                  <a:pt x="72174" y="1098"/>
                  <a:pt x="59437" y="824"/>
                  <a:pt x="46724" y="527"/>
                </a:cubicBezTo>
                <a:cubicBezTo>
                  <a:pt x="41588" y="436"/>
                  <a:pt x="36452" y="322"/>
                  <a:pt x="31317" y="208"/>
                </a:cubicBezTo>
                <a:cubicBezTo>
                  <a:pt x="29275" y="165"/>
                  <a:pt x="27193" y="0"/>
                  <a:pt x="25146"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7"/>
          <p:cNvGrpSpPr/>
          <p:nvPr/>
        </p:nvGrpSpPr>
        <p:grpSpPr>
          <a:xfrm>
            <a:off x="6733975" y="2459825"/>
            <a:ext cx="2711800" cy="3077000"/>
            <a:chOff x="4675" y="5263075"/>
            <a:chExt cx="2711800" cy="3077000"/>
          </a:xfrm>
        </p:grpSpPr>
        <p:sp>
          <p:nvSpPr>
            <p:cNvPr id="791" name="Google Shape;791;p7"/>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7"/>
            <p:cNvGrpSpPr/>
            <p:nvPr/>
          </p:nvGrpSpPr>
          <p:grpSpPr>
            <a:xfrm>
              <a:off x="4675" y="5345475"/>
              <a:ext cx="2711800" cy="2994600"/>
              <a:chOff x="4675" y="5345475"/>
              <a:chExt cx="2711800" cy="2994600"/>
            </a:xfrm>
          </p:grpSpPr>
          <p:sp>
            <p:nvSpPr>
              <p:cNvPr id="795" name="Google Shape;795;p7"/>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7"/>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7"/>
              <p:cNvGrpSpPr/>
              <p:nvPr/>
            </p:nvGrpSpPr>
            <p:grpSpPr>
              <a:xfrm>
                <a:off x="4675" y="5593050"/>
                <a:ext cx="2711800" cy="2747025"/>
                <a:chOff x="4675" y="3688050"/>
                <a:chExt cx="2711800" cy="2747025"/>
              </a:xfrm>
            </p:grpSpPr>
            <p:sp>
              <p:nvSpPr>
                <p:cNvPr id="824" name="Google Shape;824;p7"/>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7"/>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37" name="Google Shape;837;p7"/>
          <p:cNvSpPr/>
          <p:nvPr/>
        </p:nvSpPr>
        <p:spPr>
          <a:xfrm>
            <a:off x="7086550" y="-155625"/>
            <a:ext cx="1808972" cy="4707512"/>
          </a:xfrm>
          <a:custGeom>
            <a:avLst/>
            <a:gdLst/>
            <a:ahLst/>
            <a:cxnLst/>
            <a:rect l="l" t="t" r="r" b="b"/>
            <a:pathLst>
              <a:path w="63456" h="137546" extrusionOk="0">
                <a:moveTo>
                  <a:pt x="17120" y="1"/>
                </a:moveTo>
                <a:lnTo>
                  <a:pt x="17120" y="1"/>
                </a:lnTo>
                <a:cubicBezTo>
                  <a:pt x="17257" y="5775"/>
                  <a:pt x="17394" y="11527"/>
                  <a:pt x="17531" y="17302"/>
                </a:cubicBezTo>
                <a:cubicBezTo>
                  <a:pt x="17599" y="20201"/>
                  <a:pt x="17690" y="23123"/>
                  <a:pt x="18444" y="25816"/>
                </a:cubicBezTo>
                <a:cubicBezTo>
                  <a:pt x="19151" y="28304"/>
                  <a:pt x="20452" y="30472"/>
                  <a:pt x="20932" y="33075"/>
                </a:cubicBezTo>
                <a:cubicBezTo>
                  <a:pt x="21251" y="34786"/>
                  <a:pt x="21205" y="36590"/>
                  <a:pt x="21160" y="38370"/>
                </a:cubicBezTo>
                <a:cubicBezTo>
                  <a:pt x="21068" y="42205"/>
                  <a:pt x="20977" y="46085"/>
                  <a:pt x="20178" y="49851"/>
                </a:cubicBezTo>
                <a:cubicBezTo>
                  <a:pt x="19585" y="52727"/>
                  <a:pt x="18580" y="55489"/>
                  <a:pt x="17896" y="58342"/>
                </a:cubicBezTo>
                <a:cubicBezTo>
                  <a:pt x="16275" y="65007"/>
                  <a:pt x="16344" y="72014"/>
                  <a:pt x="15157" y="78794"/>
                </a:cubicBezTo>
                <a:cubicBezTo>
                  <a:pt x="13787" y="86554"/>
                  <a:pt x="10820" y="93813"/>
                  <a:pt x="8332" y="101185"/>
                </a:cubicBezTo>
                <a:cubicBezTo>
                  <a:pt x="7350" y="104061"/>
                  <a:pt x="6460" y="106960"/>
                  <a:pt x="5890" y="109973"/>
                </a:cubicBezTo>
                <a:cubicBezTo>
                  <a:pt x="5319" y="113031"/>
                  <a:pt x="5114" y="116136"/>
                  <a:pt x="4703" y="119217"/>
                </a:cubicBezTo>
                <a:cubicBezTo>
                  <a:pt x="3904" y="125448"/>
                  <a:pt x="2306" y="131588"/>
                  <a:pt x="1" y="137317"/>
                </a:cubicBezTo>
                <a:lnTo>
                  <a:pt x="11642" y="137546"/>
                </a:lnTo>
                <a:cubicBezTo>
                  <a:pt x="14221" y="114926"/>
                  <a:pt x="18672" y="92489"/>
                  <a:pt x="24926" y="70759"/>
                </a:cubicBezTo>
                <a:cubicBezTo>
                  <a:pt x="25702" y="68066"/>
                  <a:pt x="26547" y="65281"/>
                  <a:pt x="28236" y="63295"/>
                </a:cubicBezTo>
                <a:cubicBezTo>
                  <a:pt x="29537" y="61766"/>
                  <a:pt x="31203" y="60876"/>
                  <a:pt x="32755" y="59826"/>
                </a:cubicBezTo>
                <a:cubicBezTo>
                  <a:pt x="34923" y="58365"/>
                  <a:pt x="36955" y="56562"/>
                  <a:pt x="38758" y="54439"/>
                </a:cubicBezTo>
                <a:cubicBezTo>
                  <a:pt x="40013" y="52978"/>
                  <a:pt x="41178" y="51358"/>
                  <a:pt x="42547" y="50102"/>
                </a:cubicBezTo>
                <a:cubicBezTo>
                  <a:pt x="45811" y="47089"/>
                  <a:pt x="49897" y="46290"/>
                  <a:pt x="53754" y="44989"/>
                </a:cubicBezTo>
                <a:cubicBezTo>
                  <a:pt x="57589" y="43688"/>
                  <a:pt x="61675" y="41360"/>
                  <a:pt x="63455" y="36818"/>
                </a:cubicBezTo>
                <a:lnTo>
                  <a:pt x="63455" y="36818"/>
                </a:lnTo>
                <a:cubicBezTo>
                  <a:pt x="58091" y="40401"/>
                  <a:pt x="52316" y="42935"/>
                  <a:pt x="46405" y="44282"/>
                </a:cubicBezTo>
                <a:cubicBezTo>
                  <a:pt x="50513" y="38187"/>
                  <a:pt x="54781" y="31637"/>
                  <a:pt x="55831" y="23899"/>
                </a:cubicBezTo>
                <a:cubicBezTo>
                  <a:pt x="55706" y="23846"/>
                  <a:pt x="55583" y="23821"/>
                  <a:pt x="55462" y="23821"/>
                </a:cubicBezTo>
                <a:cubicBezTo>
                  <a:pt x="54489" y="23821"/>
                  <a:pt x="53699" y="25427"/>
                  <a:pt x="53252" y="26706"/>
                </a:cubicBezTo>
                <a:cubicBezTo>
                  <a:pt x="50833" y="33668"/>
                  <a:pt x="46724" y="39511"/>
                  <a:pt x="42661" y="45218"/>
                </a:cubicBezTo>
                <a:cubicBezTo>
                  <a:pt x="39229" y="50081"/>
                  <a:pt x="35073" y="55375"/>
                  <a:pt x="30080" y="55375"/>
                </a:cubicBezTo>
                <a:cubicBezTo>
                  <a:pt x="30059" y="55375"/>
                  <a:pt x="30037" y="55375"/>
                  <a:pt x="30016" y="55375"/>
                </a:cubicBezTo>
                <a:cubicBezTo>
                  <a:pt x="33348" y="46541"/>
                  <a:pt x="36361" y="37548"/>
                  <a:pt x="39374" y="28555"/>
                </a:cubicBezTo>
                <a:cubicBezTo>
                  <a:pt x="41109" y="23419"/>
                  <a:pt x="41862" y="17736"/>
                  <a:pt x="43688" y="12714"/>
                </a:cubicBezTo>
                <a:cubicBezTo>
                  <a:pt x="44608" y="10227"/>
                  <a:pt x="47002" y="5748"/>
                  <a:pt x="43717" y="5748"/>
                </a:cubicBezTo>
                <a:cubicBezTo>
                  <a:pt x="43415" y="5748"/>
                  <a:pt x="43065" y="5786"/>
                  <a:pt x="42661" y="5867"/>
                </a:cubicBezTo>
                <a:cubicBezTo>
                  <a:pt x="40196" y="16754"/>
                  <a:pt x="38279" y="27117"/>
                  <a:pt x="34079" y="37434"/>
                </a:cubicBezTo>
                <a:cubicBezTo>
                  <a:pt x="33988" y="25656"/>
                  <a:pt x="34695" y="13810"/>
                  <a:pt x="36202" y="2055"/>
                </a:cubicBezTo>
                <a:cubicBezTo>
                  <a:pt x="35517" y="2009"/>
                  <a:pt x="34832" y="1964"/>
                  <a:pt x="34147" y="1918"/>
                </a:cubicBezTo>
                <a:cubicBezTo>
                  <a:pt x="32869" y="12646"/>
                  <a:pt x="32755" y="23442"/>
                  <a:pt x="31408" y="34147"/>
                </a:cubicBezTo>
                <a:cubicBezTo>
                  <a:pt x="30062" y="44875"/>
                  <a:pt x="27300" y="55786"/>
                  <a:pt x="21571" y="64163"/>
                </a:cubicBezTo>
                <a:cubicBezTo>
                  <a:pt x="23054" y="55763"/>
                  <a:pt x="23944" y="47181"/>
                  <a:pt x="23671" y="38712"/>
                </a:cubicBezTo>
                <a:cubicBezTo>
                  <a:pt x="23534" y="34398"/>
                  <a:pt x="23100" y="30084"/>
                  <a:pt x="23511" y="25748"/>
                </a:cubicBezTo>
                <a:cubicBezTo>
                  <a:pt x="23762" y="22894"/>
                  <a:pt x="24401" y="20110"/>
                  <a:pt x="25017" y="17325"/>
                </a:cubicBezTo>
                <a:lnTo>
                  <a:pt x="28236" y="3105"/>
                </a:lnTo>
                <a:cubicBezTo>
                  <a:pt x="27699" y="2655"/>
                  <a:pt x="27044" y="2415"/>
                  <a:pt x="26380" y="2415"/>
                </a:cubicBezTo>
                <a:cubicBezTo>
                  <a:pt x="26169" y="2415"/>
                  <a:pt x="25957" y="2439"/>
                  <a:pt x="25748" y="2489"/>
                </a:cubicBezTo>
                <a:cubicBezTo>
                  <a:pt x="23807" y="10683"/>
                  <a:pt x="22233" y="18968"/>
                  <a:pt x="21023" y="27300"/>
                </a:cubicBezTo>
                <a:cubicBezTo>
                  <a:pt x="19288" y="19950"/>
                  <a:pt x="18489" y="12189"/>
                  <a:pt x="18626" y="4383"/>
                </a:cubicBezTo>
                <a:cubicBezTo>
                  <a:pt x="18672" y="2626"/>
                  <a:pt x="18466" y="343"/>
                  <a:pt x="17120"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7586975" y="736900"/>
            <a:ext cx="1808925" cy="1875650"/>
          </a:xfrm>
          <a:custGeom>
            <a:avLst/>
            <a:gdLst/>
            <a:ahLst/>
            <a:cxnLst/>
            <a:rect l="l" t="t" r="r" b="b"/>
            <a:pathLst>
              <a:path w="72357" h="75026" extrusionOk="0">
                <a:moveTo>
                  <a:pt x="53376" y="0"/>
                </a:moveTo>
                <a:cubicBezTo>
                  <a:pt x="52854" y="0"/>
                  <a:pt x="52350" y="231"/>
                  <a:pt x="52339" y="1117"/>
                </a:cubicBezTo>
                <a:cubicBezTo>
                  <a:pt x="52339" y="2943"/>
                  <a:pt x="31819" y="33232"/>
                  <a:pt x="24720" y="46311"/>
                </a:cubicBezTo>
                <a:cubicBezTo>
                  <a:pt x="17622" y="59367"/>
                  <a:pt x="2146" y="66717"/>
                  <a:pt x="2146" y="66717"/>
                </a:cubicBezTo>
                <a:cubicBezTo>
                  <a:pt x="2146" y="66717"/>
                  <a:pt x="1" y="70277"/>
                  <a:pt x="548" y="75025"/>
                </a:cubicBezTo>
                <a:cubicBezTo>
                  <a:pt x="13833" y="70277"/>
                  <a:pt x="28715" y="48593"/>
                  <a:pt x="33371" y="41540"/>
                </a:cubicBezTo>
                <a:cubicBezTo>
                  <a:pt x="38005" y="34510"/>
                  <a:pt x="33554" y="38893"/>
                  <a:pt x="45446" y="33757"/>
                </a:cubicBezTo>
                <a:cubicBezTo>
                  <a:pt x="57338" y="28621"/>
                  <a:pt x="72357" y="14355"/>
                  <a:pt x="72357" y="14355"/>
                </a:cubicBezTo>
                <a:lnTo>
                  <a:pt x="70736" y="12758"/>
                </a:lnTo>
                <a:cubicBezTo>
                  <a:pt x="70736" y="12758"/>
                  <a:pt x="58616" y="24855"/>
                  <a:pt x="44168" y="31474"/>
                </a:cubicBezTo>
                <a:cubicBezTo>
                  <a:pt x="41625" y="32628"/>
                  <a:pt x="39741" y="33309"/>
                  <a:pt x="38625" y="33309"/>
                </a:cubicBezTo>
                <a:cubicBezTo>
                  <a:pt x="36715" y="33309"/>
                  <a:pt x="37055" y="31313"/>
                  <a:pt x="40196" y="26270"/>
                </a:cubicBezTo>
                <a:cubicBezTo>
                  <a:pt x="45172" y="18281"/>
                  <a:pt x="54530" y="272"/>
                  <a:pt x="54530" y="272"/>
                </a:cubicBezTo>
                <a:cubicBezTo>
                  <a:pt x="54530" y="272"/>
                  <a:pt x="53942" y="0"/>
                  <a:pt x="53376"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6762325" y="-47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7127450" y="4520775"/>
            <a:ext cx="8616869" cy="1292300"/>
          </a:xfrm>
          <a:custGeom>
            <a:avLst/>
            <a:gdLst/>
            <a:ahLst/>
            <a:cxnLst/>
            <a:rect l="l" t="t" r="r" b="b"/>
            <a:pathLst>
              <a:path w="180175" h="51692" extrusionOk="0">
                <a:moveTo>
                  <a:pt x="40686" y="0"/>
                </a:moveTo>
                <a:cubicBezTo>
                  <a:pt x="21471" y="0"/>
                  <a:pt x="3881" y="3158"/>
                  <a:pt x="3881" y="3158"/>
                </a:cubicBezTo>
                <a:cubicBezTo>
                  <a:pt x="3881" y="3158"/>
                  <a:pt x="1" y="35729"/>
                  <a:pt x="17371" y="46366"/>
                </a:cubicBezTo>
                <a:cubicBezTo>
                  <a:pt x="24008" y="50435"/>
                  <a:pt x="46973" y="51692"/>
                  <a:pt x="72800" y="51692"/>
                </a:cubicBezTo>
                <a:cubicBezTo>
                  <a:pt x="114479" y="51692"/>
                  <a:pt x="163612" y="48420"/>
                  <a:pt x="163612" y="48420"/>
                </a:cubicBezTo>
                <a:cubicBezTo>
                  <a:pt x="163612" y="48420"/>
                  <a:pt x="180175" y="23820"/>
                  <a:pt x="159476" y="23820"/>
                </a:cubicBezTo>
                <a:cubicBezTo>
                  <a:pt x="159159" y="23820"/>
                  <a:pt x="158834" y="23826"/>
                  <a:pt x="158499" y="23837"/>
                </a:cubicBezTo>
                <a:cubicBezTo>
                  <a:pt x="157518" y="23872"/>
                  <a:pt x="156509" y="23888"/>
                  <a:pt x="155474" y="23888"/>
                </a:cubicBezTo>
                <a:cubicBezTo>
                  <a:pt x="133115" y="23888"/>
                  <a:pt x="98608" y="16005"/>
                  <a:pt x="75484" y="5577"/>
                </a:cubicBezTo>
                <a:cubicBezTo>
                  <a:pt x="66032" y="1302"/>
                  <a:pt x="53024" y="0"/>
                  <a:pt x="40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&lt;&lt;&lt;&lt;&lt;&lt;&lt;&lt;&lt;&lt;&lt;&lt;&lt;&lt;&lt;&lt;&lt;&lt;&lt;&lt;&lt;&lt;&lt;&lt;&lt;&lt;&lt;&lt;&lt;&lt;&lt;&lt;&lt;&lt;&lt;&lt;&lt;&lt;&lt;&lt;&lt;&lt;&lt;&lt;&lt;&lt;&lt;&lt;&lt;&lt;&lt;&lt;&lt;&lt;&lt;&lt;&lt;&lt;&lt;&lt;&lt;&lt;&lt;&lt;&lt;&lt;&lt;&lt;</a:t>
            </a:r>
            <a:endParaRPr/>
          </a:p>
        </p:txBody>
      </p:sp>
      <p:grpSp>
        <p:nvGrpSpPr>
          <p:cNvPr id="841" name="Google Shape;841;p7"/>
          <p:cNvGrpSpPr/>
          <p:nvPr/>
        </p:nvGrpSpPr>
        <p:grpSpPr>
          <a:xfrm rot="935900" flipH="1">
            <a:off x="7689753" y="2669725"/>
            <a:ext cx="1811856" cy="1141585"/>
            <a:chOff x="1783375" y="3070625"/>
            <a:chExt cx="1811800" cy="1141550"/>
          </a:xfrm>
        </p:grpSpPr>
        <p:sp>
          <p:nvSpPr>
            <p:cNvPr id="842" name="Google Shape;842;p7"/>
            <p:cNvSpPr/>
            <p:nvPr/>
          </p:nvSpPr>
          <p:spPr>
            <a:xfrm>
              <a:off x="1783375" y="3070625"/>
              <a:ext cx="1811800" cy="1141550"/>
            </a:xfrm>
            <a:custGeom>
              <a:avLst/>
              <a:gdLst/>
              <a:ahLst/>
              <a:cxnLst/>
              <a:rect l="l" t="t" r="r" b="b"/>
              <a:pathLst>
                <a:path w="72472" h="45662" extrusionOk="0">
                  <a:moveTo>
                    <a:pt x="58411" y="0"/>
                  </a:moveTo>
                  <a:lnTo>
                    <a:pt x="56311" y="1438"/>
                  </a:lnTo>
                  <a:cubicBezTo>
                    <a:pt x="56311" y="1438"/>
                    <a:pt x="51358" y="7145"/>
                    <a:pt x="50422" y="12645"/>
                  </a:cubicBezTo>
                  <a:cubicBezTo>
                    <a:pt x="49463" y="18169"/>
                    <a:pt x="41086" y="18922"/>
                    <a:pt x="35768" y="21205"/>
                  </a:cubicBezTo>
                  <a:cubicBezTo>
                    <a:pt x="30450" y="23487"/>
                    <a:pt x="27391" y="32435"/>
                    <a:pt x="20361" y="36817"/>
                  </a:cubicBezTo>
                  <a:cubicBezTo>
                    <a:pt x="18018" y="38271"/>
                    <a:pt x="15525" y="38755"/>
                    <a:pt x="13242" y="38755"/>
                  </a:cubicBezTo>
                  <a:cubicBezTo>
                    <a:pt x="8677" y="38755"/>
                    <a:pt x="4954" y="36817"/>
                    <a:pt x="4954" y="36817"/>
                  </a:cubicBezTo>
                  <a:cubicBezTo>
                    <a:pt x="4954" y="36817"/>
                    <a:pt x="1" y="42889"/>
                    <a:pt x="1622" y="44509"/>
                  </a:cubicBezTo>
                  <a:cubicBezTo>
                    <a:pt x="2371" y="45259"/>
                    <a:pt x="4828" y="45662"/>
                    <a:pt x="7939" y="45662"/>
                  </a:cubicBezTo>
                  <a:cubicBezTo>
                    <a:pt x="11557" y="45662"/>
                    <a:pt x="16060" y="45117"/>
                    <a:pt x="19790" y="43939"/>
                  </a:cubicBezTo>
                  <a:cubicBezTo>
                    <a:pt x="26729" y="41748"/>
                    <a:pt x="30815" y="35767"/>
                    <a:pt x="32344" y="32161"/>
                  </a:cubicBezTo>
                  <a:cubicBezTo>
                    <a:pt x="33874" y="28532"/>
                    <a:pt x="35106" y="25313"/>
                    <a:pt x="40151" y="23396"/>
                  </a:cubicBezTo>
                  <a:cubicBezTo>
                    <a:pt x="42708" y="25220"/>
                    <a:pt x="46986" y="28179"/>
                    <a:pt x="51237" y="28179"/>
                  </a:cubicBezTo>
                  <a:cubicBezTo>
                    <a:pt x="51881" y="28179"/>
                    <a:pt x="52524" y="28111"/>
                    <a:pt x="53161" y="27961"/>
                  </a:cubicBezTo>
                  <a:cubicBezTo>
                    <a:pt x="58023" y="26820"/>
                    <a:pt x="63250" y="23602"/>
                    <a:pt x="64870" y="22346"/>
                  </a:cubicBezTo>
                  <a:cubicBezTo>
                    <a:pt x="66491" y="21114"/>
                    <a:pt x="72471" y="20840"/>
                    <a:pt x="72471" y="20840"/>
                  </a:cubicBezTo>
                  <a:lnTo>
                    <a:pt x="71901" y="19881"/>
                  </a:lnTo>
                  <a:cubicBezTo>
                    <a:pt x="71239" y="20064"/>
                    <a:pt x="67906" y="20452"/>
                    <a:pt x="66103" y="20452"/>
                  </a:cubicBezTo>
                  <a:cubicBezTo>
                    <a:pt x="64300" y="20452"/>
                    <a:pt x="59438" y="24263"/>
                    <a:pt x="53549" y="25496"/>
                  </a:cubicBezTo>
                  <a:cubicBezTo>
                    <a:pt x="52945" y="25622"/>
                    <a:pt x="52340" y="25680"/>
                    <a:pt x="51746" y="25680"/>
                  </a:cubicBezTo>
                  <a:cubicBezTo>
                    <a:pt x="46544" y="25680"/>
                    <a:pt x="42156" y="21272"/>
                    <a:pt x="46519" y="20064"/>
                  </a:cubicBezTo>
                  <a:cubicBezTo>
                    <a:pt x="51358" y="18740"/>
                    <a:pt x="52020" y="15133"/>
                    <a:pt x="53070" y="10089"/>
                  </a:cubicBezTo>
                  <a:cubicBezTo>
                    <a:pt x="54120" y="5045"/>
                    <a:pt x="58411" y="1"/>
                    <a:pt x="58411" y="0"/>
                  </a:cubicBez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2393975" y="3475200"/>
              <a:ext cx="200300" cy="407450"/>
            </a:xfrm>
            <a:custGeom>
              <a:avLst/>
              <a:gdLst/>
              <a:ahLst/>
              <a:cxnLst/>
              <a:rect l="l" t="t" r="r" b="b"/>
              <a:pathLst>
                <a:path w="8012" h="16298" extrusionOk="0">
                  <a:moveTo>
                    <a:pt x="6574" y="0"/>
                  </a:moveTo>
                  <a:cubicBezTo>
                    <a:pt x="6163" y="503"/>
                    <a:pt x="5752" y="1027"/>
                    <a:pt x="5318" y="1530"/>
                  </a:cubicBezTo>
                  <a:cubicBezTo>
                    <a:pt x="913" y="6506"/>
                    <a:pt x="685" y="9245"/>
                    <a:pt x="1780" y="12486"/>
                  </a:cubicBezTo>
                  <a:cubicBezTo>
                    <a:pt x="2876" y="15750"/>
                    <a:pt x="4131" y="16298"/>
                    <a:pt x="4131" y="16298"/>
                  </a:cubicBezTo>
                  <a:lnTo>
                    <a:pt x="5980" y="15773"/>
                  </a:lnTo>
                  <a:cubicBezTo>
                    <a:pt x="5980" y="15773"/>
                    <a:pt x="0" y="8400"/>
                    <a:pt x="5661" y="2831"/>
                  </a:cubicBezTo>
                  <a:cubicBezTo>
                    <a:pt x="6574" y="1940"/>
                    <a:pt x="7350" y="1027"/>
                    <a:pt x="8012" y="137"/>
                  </a:cubicBezTo>
                  <a:lnTo>
                    <a:pt x="6574" y="0"/>
                  </a:lnTo>
                  <a:close/>
                </a:path>
              </a:pathLst>
            </a:custGeom>
            <a:solidFill>
              <a:srgbClr val="384F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7"/>
          <p:cNvGrpSpPr/>
          <p:nvPr/>
        </p:nvGrpSpPr>
        <p:grpSpPr>
          <a:xfrm>
            <a:off x="7421850" y="3519275"/>
            <a:ext cx="2490825" cy="2014050"/>
            <a:chOff x="-807750" y="3519275"/>
            <a:chExt cx="2490825" cy="2014050"/>
          </a:xfrm>
        </p:grpSpPr>
        <p:sp>
          <p:nvSpPr>
            <p:cNvPr id="845" name="Google Shape;845;p7"/>
            <p:cNvSpPr/>
            <p:nvPr/>
          </p:nvSpPr>
          <p:spPr>
            <a:xfrm>
              <a:off x="-807750" y="3536650"/>
              <a:ext cx="2490825" cy="1996675"/>
            </a:xfrm>
            <a:custGeom>
              <a:avLst/>
              <a:gdLst/>
              <a:ahLst/>
              <a:cxnLst/>
              <a:rect l="l" t="t" r="r" b="b"/>
              <a:pathLst>
                <a:path w="99633" h="79867" extrusionOk="0">
                  <a:moveTo>
                    <a:pt x="58273" y="1"/>
                  </a:moveTo>
                  <a:cubicBezTo>
                    <a:pt x="50718" y="10478"/>
                    <a:pt x="44692" y="24127"/>
                    <a:pt x="39899" y="27117"/>
                  </a:cubicBezTo>
                  <a:cubicBezTo>
                    <a:pt x="35083" y="30085"/>
                    <a:pt x="12828" y="32755"/>
                    <a:pt x="6414" y="44670"/>
                  </a:cubicBezTo>
                  <a:cubicBezTo>
                    <a:pt x="0" y="56585"/>
                    <a:pt x="11322" y="60853"/>
                    <a:pt x="11322" y="60853"/>
                  </a:cubicBezTo>
                  <a:lnTo>
                    <a:pt x="23465" y="63592"/>
                  </a:lnTo>
                  <a:cubicBezTo>
                    <a:pt x="23465" y="63592"/>
                    <a:pt x="30552" y="55799"/>
                    <a:pt x="39428" y="55799"/>
                  </a:cubicBezTo>
                  <a:cubicBezTo>
                    <a:pt x="41725" y="55799"/>
                    <a:pt x="44142" y="56321"/>
                    <a:pt x="46587" y="57635"/>
                  </a:cubicBezTo>
                  <a:cubicBezTo>
                    <a:pt x="58501" y="64049"/>
                    <a:pt x="58730" y="62382"/>
                    <a:pt x="70645" y="69047"/>
                  </a:cubicBezTo>
                  <a:cubicBezTo>
                    <a:pt x="82537" y="75735"/>
                    <a:pt x="99633" y="79867"/>
                    <a:pt x="99633" y="79867"/>
                  </a:cubicBezTo>
                  <a:cubicBezTo>
                    <a:pt x="99633" y="79867"/>
                    <a:pt x="96962" y="67495"/>
                    <a:pt x="90092" y="63592"/>
                  </a:cubicBezTo>
                  <a:cubicBezTo>
                    <a:pt x="83244" y="59712"/>
                    <a:pt x="83244" y="56265"/>
                    <a:pt x="83244" y="50080"/>
                  </a:cubicBezTo>
                  <a:cubicBezTo>
                    <a:pt x="83244" y="43894"/>
                    <a:pt x="80482" y="46428"/>
                    <a:pt x="81167" y="40698"/>
                  </a:cubicBezTo>
                  <a:cubicBezTo>
                    <a:pt x="81852" y="34969"/>
                    <a:pt x="93538" y="22141"/>
                    <a:pt x="93310" y="20315"/>
                  </a:cubicBezTo>
                  <a:cubicBezTo>
                    <a:pt x="92169" y="16207"/>
                    <a:pt x="65600" y="754"/>
                    <a:pt x="58273"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622250" y="3519275"/>
              <a:ext cx="945775" cy="600725"/>
            </a:xfrm>
            <a:custGeom>
              <a:avLst/>
              <a:gdLst/>
              <a:ahLst/>
              <a:cxnLst/>
              <a:rect l="l" t="t" r="r" b="b"/>
              <a:pathLst>
                <a:path w="37831" h="24029" extrusionOk="0">
                  <a:moveTo>
                    <a:pt x="3026" y="0"/>
                  </a:moveTo>
                  <a:cubicBezTo>
                    <a:pt x="1995" y="0"/>
                    <a:pt x="1387" y="220"/>
                    <a:pt x="1073" y="467"/>
                  </a:cubicBezTo>
                  <a:cubicBezTo>
                    <a:pt x="0" y="1334"/>
                    <a:pt x="891" y="5443"/>
                    <a:pt x="6597" y="8867"/>
                  </a:cubicBezTo>
                  <a:cubicBezTo>
                    <a:pt x="12303" y="12290"/>
                    <a:pt x="16846" y="12427"/>
                    <a:pt x="18443" y="17426"/>
                  </a:cubicBezTo>
                  <a:cubicBezTo>
                    <a:pt x="19815" y="21736"/>
                    <a:pt x="21119" y="24029"/>
                    <a:pt x="22832" y="24029"/>
                  </a:cubicBezTo>
                  <a:cubicBezTo>
                    <a:pt x="23115" y="24029"/>
                    <a:pt x="23409" y="23966"/>
                    <a:pt x="23716" y="23840"/>
                  </a:cubicBezTo>
                  <a:cubicBezTo>
                    <a:pt x="25113" y="23260"/>
                    <a:pt x="24875" y="22681"/>
                    <a:pt x="25641" y="22681"/>
                  </a:cubicBezTo>
                  <a:cubicBezTo>
                    <a:pt x="26051" y="22681"/>
                    <a:pt x="26750" y="22847"/>
                    <a:pt x="28144" y="23269"/>
                  </a:cubicBezTo>
                  <a:cubicBezTo>
                    <a:pt x="29138" y="23565"/>
                    <a:pt x="30270" y="23716"/>
                    <a:pt x="31378" y="23716"/>
                  </a:cubicBezTo>
                  <a:cubicBezTo>
                    <a:pt x="34719" y="23716"/>
                    <a:pt x="37830" y="22338"/>
                    <a:pt x="36201" y="19389"/>
                  </a:cubicBezTo>
                  <a:cubicBezTo>
                    <a:pt x="36201" y="19389"/>
                    <a:pt x="32778" y="14071"/>
                    <a:pt x="19722" y="6584"/>
                  </a:cubicBezTo>
                  <a:cubicBezTo>
                    <a:pt x="10483" y="1287"/>
                    <a:pt x="5519" y="0"/>
                    <a:pt x="3026" y="0"/>
                  </a:cubicBezTo>
                  <a:close/>
                </a:path>
              </a:pathLst>
            </a:custGeom>
            <a:solidFill>
              <a:srgbClr val="2F4D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7"/>
          <p:cNvSpPr/>
          <p:nvPr/>
        </p:nvSpPr>
        <p:spPr>
          <a:xfrm flipH="1">
            <a:off x="7487675" y="4275575"/>
            <a:ext cx="10157106" cy="1387800"/>
          </a:xfrm>
          <a:custGeom>
            <a:avLst/>
            <a:gdLst/>
            <a:ahLst/>
            <a:cxnLst/>
            <a:rect l="l" t="t" r="r" b="b"/>
            <a:pathLst>
              <a:path w="310425" h="55512" extrusionOk="0">
                <a:moveTo>
                  <a:pt x="2900" y="1"/>
                </a:moveTo>
                <a:lnTo>
                  <a:pt x="1" y="52476"/>
                </a:lnTo>
                <a:lnTo>
                  <a:pt x="308896" y="55512"/>
                </a:lnTo>
                <a:cubicBezTo>
                  <a:pt x="308896" y="55512"/>
                  <a:pt x="310425" y="8720"/>
                  <a:pt x="305107" y="4155"/>
                </a:cubicBezTo>
                <a:cubicBezTo>
                  <a:pt x="303814" y="3050"/>
                  <a:pt x="302122" y="2614"/>
                  <a:pt x="300041" y="2614"/>
                </a:cubicBezTo>
                <a:cubicBezTo>
                  <a:pt x="293521" y="2614"/>
                  <a:pt x="283181" y="6896"/>
                  <a:pt x="269339" y="8332"/>
                </a:cubicBezTo>
                <a:cubicBezTo>
                  <a:pt x="251079" y="10249"/>
                  <a:pt x="249550" y="8720"/>
                  <a:pt x="233960" y="22803"/>
                </a:cubicBezTo>
                <a:cubicBezTo>
                  <a:pt x="225701" y="30252"/>
                  <a:pt x="207225" y="32082"/>
                  <a:pt x="190185" y="32082"/>
                </a:cubicBezTo>
                <a:cubicBezTo>
                  <a:pt x="175060" y="32082"/>
                  <a:pt x="161066" y="30640"/>
                  <a:pt x="156354" y="30404"/>
                </a:cubicBezTo>
                <a:cubicBezTo>
                  <a:pt x="147515" y="29961"/>
                  <a:pt x="148054" y="27742"/>
                  <a:pt x="143776" y="27742"/>
                </a:cubicBezTo>
                <a:cubicBezTo>
                  <a:pt x="143204" y="27742"/>
                  <a:pt x="142546" y="27781"/>
                  <a:pt x="141769" y="27870"/>
                </a:cubicBezTo>
                <a:cubicBezTo>
                  <a:pt x="137896" y="28312"/>
                  <a:pt x="127514" y="31163"/>
                  <a:pt x="111151" y="31163"/>
                </a:cubicBezTo>
                <a:cubicBezTo>
                  <a:pt x="99647" y="31163"/>
                  <a:pt x="85186" y="29754"/>
                  <a:pt x="67952" y="25108"/>
                </a:cubicBezTo>
                <a:cubicBezTo>
                  <a:pt x="23899" y="13239"/>
                  <a:pt x="2900"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v</a:t>
            </a:r>
            <a:endParaRPr/>
          </a:p>
        </p:txBody>
      </p:sp>
      <p:grpSp>
        <p:nvGrpSpPr>
          <p:cNvPr id="848" name="Google Shape;848;p7"/>
          <p:cNvGrpSpPr/>
          <p:nvPr/>
        </p:nvGrpSpPr>
        <p:grpSpPr>
          <a:xfrm rot="5400000" flipH="1">
            <a:off x="8190133" y="-324286"/>
            <a:ext cx="1589402" cy="2208142"/>
            <a:chOff x="6690382" y="-4766279"/>
            <a:chExt cx="1589402" cy="2208142"/>
          </a:xfrm>
        </p:grpSpPr>
        <p:sp>
          <p:nvSpPr>
            <p:cNvPr id="849" name="Google Shape;849;p7"/>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7"/>
          <p:cNvSpPr/>
          <p:nvPr/>
        </p:nvSpPr>
        <p:spPr>
          <a:xfrm flipH="1">
            <a:off x="7760694" y="4287513"/>
            <a:ext cx="6430455"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92351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86898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7776200" y="46804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rot="2896763">
            <a:off x="9314623" y="4089275"/>
            <a:ext cx="922401" cy="765526"/>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91482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84868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 name="Google Shape;871;p7"/>
          <p:cNvGrpSpPr/>
          <p:nvPr/>
        </p:nvGrpSpPr>
        <p:grpSpPr>
          <a:xfrm>
            <a:off x="6537000" y="2612538"/>
            <a:ext cx="2711800" cy="3077000"/>
            <a:chOff x="4675" y="5263075"/>
            <a:chExt cx="2711800" cy="3077000"/>
          </a:xfrm>
        </p:grpSpPr>
        <p:sp>
          <p:nvSpPr>
            <p:cNvPr id="872" name="Google Shape;872;p7"/>
            <p:cNvSpPr/>
            <p:nvPr/>
          </p:nvSpPr>
          <p:spPr>
            <a:xfrm>
              <a:off x="1877975" y="5263075"/>
              <a:ext cx="165075" cy="453825"/>
            </a:xfrm>
            <a:custGeom>
              <a:avLst/>
              <a:gdLst/>
              <a:ahLst/>
              <a:cxnLst/>
              <a:rect l="l" t="t" r="r" b="b"/>
              <a:pathLst>
                <a:path w="6603" h="18153" extrusionOk="0">
                  <a:moveTo>
                    <a:pt x="1985" y="1"/>
                  </a:moveTo>
                  <a:cubicBezTo>
                    <a:pt x="807" y="1"/>
                    <a:pt x="1" y="2666"/>
                    <a:pt x="1170" y="5598"/>
                  </a:cubicBezTo>
                  <a:cubicBezTo>
                    <a:pt x="2699" y="9456"/>
                    <a:pt x="3430" y="18152"/>
                    <a:pt x="3430" y="18152"/>
                  </a:cubicBezTo>
                  <a:cubicBezTo>
                    <a:pt x="3430" y="18152"/>
                    <a:pt x="6602" y="7470"/>
                    <a:pt x="3133" y="828"/>
                  </a:cubicBezTo>
                  <a:cubicBezTo>
                    <a:pt x="2746" y="253"/>
                    <a:pt x="2348" y="1"/>
                    <a:pt x="1985"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1203475" y="6728050"/>
              <a:ext cx="286625" cy="325250"/>
            </a:xfrm>
            <a:custGeom>
              <a:avLst/>
              <a:gdLst/>
              <a:ahLst/>
              <a:cxnLst/>
              <a:rect l="l" t="t" r="r" b="b"/>
              <a:pathLst>
                <a:path w="11465" h="13010" extrusionOk="0">
                  <a:moveTo>
                    <a:pt x="1176" y="0"/>
                  </a:moveTo>
                  <a:cubicBezTo>
                    <a:pt x="0" y="0"/>
                    <a:pt x="822" y="1919"/>
                    <a:pt x="2426" y="2921"/>
                  </a:cubicBezTo>
                  <a:cubicBezTo>
                    <a:pt x="4800" y="4428"/>
                    <a:pt x="9205" y="9016"/>
                    <a:pt x="11465" y="13010"/>
                  </a:cubicBezTo>
                  <a:cubicBezTo>
                    <a:pt x="11465" y="13010"/>
                    <a:pt x="9410" y="5341"/>
                    <a:pt x="4389" y="1643"/>
                  </a:cubicBezTo>
                  <a:cubicBezTo>
                    <a:pt x="2767" y="443"/>
                    <a:pt x="1741" y="0"/>
                    <a:pt x="117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1190900" y="6834175"/>
              <a:ext cx="286650" cy="325275"/>
            </a:xfrm>
            <a:custGeom>
              <a:avLst/>
              <a:gdLst/>
              <a:ahLst/>
              <a:cxnLst/>
              <a:rect l="l" t="t" r="r" b="b"/>
              <a:pathLst>
                <a:path w="11466" h="13011" extrusionOk="0">
                  <a:moveTo>
                    <a:pt x="1184" y="1"/>
                  </a:moveTo>
                  <a:cubicBezTo>
                    <a:pt x="1" y="1"/>
                    <a:pt x="823" y="1920"/>
                    <a:pt x="2427" y="2922"/>
                  </a:cubicBezTo>
                  <a:cubicBezTo>
                    <a:pt x="4801" y="4428"/>
                    <a:pt x="9206" y="9016"/>
                    <a:pt x="11466" y="13011"/>
                  </a:cubicBezTo>
                  <a:cubicBezTo>
                    <a:pt x="11466" y="13011"/>
                    <a:pt x="9411" y="5341"/>
                    <a:pt x="4413" y="1644"/>
                  </a:cubicBezTo>
                  <a:cubicBezTo>
                    <a:pt x="2783" y="444"/>
                    <a:pt x="1752" y="1"/>
                    <a:pt x="1184"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 name="Google Shape;875;p7"/>
            <p:cNvGrpSpPr/>
            <p:nvPr/>
          </p:nvGrpSpPr>
          <p:grpSpPr>
            <a:xfrm>
              <a:off x="4675" y="5345475"/>
              <a:ext cx="2711800" cy="2994600"/>
              <a:chOff x="4675" y="5345475"/>
              <a:chExt cx="2711800" cy="2994600"/>
            </a:xfrm>
          </p:grpSpPr>
          <p:sp>
            <p:nvSpPr>
              <p:cNvPr id="876" name="Google Shape;876;p7"/>
              <p:cNvSpPr/>
              <p:nvPr/>
            </p:nvSpPr>
            <p:spPr>
              <a:xfrm>
                <a:off x="1642450" y="5558800"/>
                <a:ext cx="94750" cy="112450"/>
              </a:xfrm>
              <a:custGeom>
                <a:avLst/>
                <a:gdLst/>
                <a:ahLst/>
                <a:cxnLst/>
                <a:rect l="l" t="t" r="r" b="b"/>
                <a:pathLst>
                  <a:path w="3790" h="4498" extrusionOk="0">
                    <a:moveTo>
                      <a:pt x="639" y="1"/>
                    </a:moveTo>
                    <a:cubicBezTo>
                      <a:pt x="639" y="1"/>
                      <a:pt x="0" y="2945"/>
                      <a:pt x="3789" y="4497"/>
                    </a:cubicBezTo>
                    <a:cubicBezTo>
                      <a:pt x="3743" y="2534"/>
                      <a:pt x="2830" y="206"/>
                      <a:pt x="639" y="1"/>
                    </a:cubicBezTo>
                    <a:close/>
                  </a:path>
                </a:pathLst>
              </a:custGeom>
              <a:solidFill>
                <a:srgbClr val="98B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2016200" y="5345975"/>
                <a:ext cx="334475" cy="301875"/>
              </a:xfrm>
              <a:custGeom>
                <a:avLst/>
                <a:gdLst/>
                <a:ahLst/>
                <a:cxnLst/>
                <a:rect l="l" t="t" r="r" b="b"/>
                <a:pathLst>
                  <a:path w="13379" h="12075" extrusionOk="0">
                    <a:moveTo>
                      <a:pt x="12067" y="0"/>
                    </a:moveTo>
                    <a:cubicBezTo>
                      <a:pt x="11858" y="0"/>
                      <a:pt x="11574" y="64"/>
                      <a:pt x="11208" y="205"/>
                    </a:cubicBezTo>
                    <a:cubicBezTo>
                      <a:pt x="4680" y="2031"/>
                      <a:pt x="1" y="12074"/>
                      <a:pt x="1" y="12074"/>
                    </a:cubicBezTo>
                    <a:cubicBezTo>
                      <a:pt x="1" y="12074"/>
                      <a:pt x="5570" y="6551"/>
                      <a:pt x="8857" y="4382"/>
                    </a:cubicBezTo>
                    <a:cubicBezTo>
                      <a:pt x="11712" y="2531"/>
                      <a:pt x="13379" y="0"/>
                      <a:pt x="1206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1977400" y="5523750"/>
                <a:ext cx="467950" cy="177725"/>
              </a:xfrm>
              <a:custGeom>
                <a:avLst/>
                <a:gdLst/>
                <a:ahLst/>
                <a:cxnLst/>
                <a:rect l="l" t="t" r="r" b="b"/>
                <a:pathLst>
                  <a:path w="18718" h="7109" extrusionOk="0">
                    <a:moveTo>
                      <a:pt x="15321" y="0"/>
                    </a:moveTo>
                    <a:cubicBezTo>
                      <a:pt x="7962" y="0"/>
                      <a:pt x="1" y="7109"/>
                      <a:pt x="1" y="7109"/>
                    </a:cubicBezTo>
                    <a:cubicBezTo>
                      <a:pt x="1" y="7109"/>
                      <a:pt x="8195" y="4050"/>
                      <a:pt x="12303" y="3799"/>
                    </a:cubicBezTo>
                    <a:cubicBezTo>
                      <a:pt x="16435" y="3548"/>
                      <a:pt x="18717" y="444"/>
                      <a:pt x="15796" y="10"/>
                    </a:cubicBezTo>
                    <a:cubicBezTo>
                      <a:pt x="15638" y="4"/>
                      <a:pt x="15480" y="0"/>
                      <a:pt x="1532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1917475" y="5666775"/>
                <a:ext cx="527350" cy="126000"/>
              </a:xfrm>
              <a:custGeom>
                <a:avLst/>
                <a:gdLst/>
                <a:ahLst/>
                <a:cxnLst/>
                <a:rect l="l" t="t" r="r" b="b"/>
                <a:pathLst>
                  <a:path w="21094" h="5040" extrusionOk="0">
                    <a:moveTo>
                      <a:pt x="13547" y="0"/>
                    </a:moveTo>
                    <a:cubicBezTo>
                      <a:pt x="6776" y="0"/>
                      <a:pt x="1" y="5040"/>
                      <a:pt x="1" y="5040"/>
                    </a:cubicBezTo>
                    <a:cubicBezTo>
                      <a:pt x="3926" y="3496"/>
                      <a:pt x="9311" y="2689"/>
                      <a:pt x="12945" y="2689"/>
                    </a:cubicBezTo>
                    <a:cubicBezTo>
                      <a:pt x="13876" y="2689"/>
                      <a:pt x="14692" y="2742"/>
                      <a:pt x="15339" y="2849"/>
                    </a:cubicBezTo>
                    <a:cubicBezTo>
                      <a:pt x="15604" y="2891"/>
                      <a:pt x="15868" y="2910"/>
                      <a:pt x="16126" y="2910"/>
                    </a:cubicBezTo>
                    <a:cubicBezTo>
                      <a:pt x="18969" y="2910"/>
                      <a:pt x="21094" y="564"/>
                      <a:pt x="14586" y="41"/>
                    </a:cubicBezTo>
                    <a:cubicBezTo>
                      <a:pt x="14240" y="13"/>
                      <a:pt x="13893" y="0"/>
                      <a:pt x="13547"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1849000" y="5776325"/>
                <a:ext cx="527275" cy="125450"/>
              </a:xfrm>
              <a:custGeom>
                <a:avLst/>
                <a:gdLst/>
                <a:ahLst/>
                <a:cxnLst/>
                <a:rect l="l" t="t" r="r" b="b"/>
                <a:pathLst>
                  <a:path w="21091" h="5018" extrusionOk="0">
                    <a:moveTo>
                      <a:pt x="13542" y="1"/>
                    </a:moveTo>
                    <a:cubicBezTo>
                      <a:pt x="6773" y="1"/>
                      <a:pt x="1" y="5018"/>
                      <a:pt x="1" y="5018"/>
                    </a:cubicBezTo>
                    <a:cubicBezTo>
                      <a:pt x="3971" y="3481"/>
                      <a:pt x="9406" y="2677"/>
                      <a:pt x="13042" y="2677"/>
                    </a:cubicBezTo>
                    <a:cubicBezTo>
                      <a:pt x="13942" y="2677"/>
                      <a:pt x="14732" y="2727"/>
                      <a:pt x="15362" y="2826"/>
                    </a:cubicBezTo>
                    <a:cubicBezTo>
                      <a:pt x="15637" y="2872"/>
                      <a:pt x="15912" y="2893"/>
                      <a:pt x="16181" y="2893"/>
                    </a:cubicBezTo>
                    <a:cubicBezTo>
                      <a:pt x="19008" y="2893"/>
                      <a:pt x="21090" y="563"/>
                      <a:pt x="14586" y="42"/>
                    </a:cubicBezTo>
                    <a:cubicBezTo>
                      <a:pt x="14239" y="14"/>
                      <a:pt x="13891" y="1"/>
                      <a:pt x="1354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1764775" y="5345475"/>
                <a:ext cx="187550" cy="464425"/>
              </a:xfrm>
              <a:custGeom>
                <a:avLst/>
                <a:gdLst/>
                <a:ahLst/>
                <a:cxnLst/>
                <a:rect l="l" t="t" r="r" b="b"/>
                <a:pathLst>
                  <a:path w="7502" h="18577" extrusionOk="0">
                    <a:moveTo>
                      <a:pt x="969" y="1"/>
                    </a:moveTo>
                    <a:cubicBezTo>
                      <a:pt x="1" y="1"/>
                      <a:pt x="15" y="2143"/>
                      <a:pt x="1133" y="3763"/>
                    </a:cubicBezTo>
                    <a:cubicBezTo>
                      <a:pt x="2936" y="6411"/>
                      <a:pt x="5333" y="13304"/>
                      <a:pt x="5675" y="18577"/>
                    </a:cubicBezTo>
                    <a:cubicBezTo>
                      <a:pt x="5675" y="18577"/>
                      <a:pt x="7501" y="9447"/>
                      <a:pt x="3963" y="3261"/>
                    </a:cubicBezTo>
                    <a:cubicBezTo>
                      <a:pt x="2591" y="861"/>
                      <a:pt x="1582" y="1"/>
                      <a:pt x="96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1695075" y="5453900"/>
                <a:ext cx="187625" cy="464425"/>
              </a:xfrm>
              <a:custGeom>
                <a:avLst/>
                <a:gdLst/>
                <a:ahLst/>
                <a:cxnLst/>
                <a:rect l="l" t="t" r="r" b="b"/>
                <a:pathLst>
                  <a:path w="7505" h="18577" extrusionOk="0">
                    <a:moveTo>
                      <a:pt x="971" y="0"/>
                    </a:moveTo>
                    <a:cubicBezTo>
                      <a:pt x="1" y="0"/>
                      <a:pt x="10" y="2142"/>
                      <a:pt x="1113" y="3763"/>
                    </a:cubicBezTo>
                    <a:cubicBezTo>
                      <a:pt x="2917" y="6411"/>
                      <a:pt x="5313" y="13281"/>
                      <a:pt x="5679" y="18577"/>
                    </a:cubicBezTo>
                    <a:cubicBezTo>
                      <a:pt x="5679" y="18577"/>
                      <a:pt x="7505" y="9446"/>
                      <a:pt x="3967" y="3261"/>
                    </a:cubicBezTo>
                    <a:cubicBezTo>
                      <a:pt x="2594" y="861"/>
                      <a:pt x="1586" y="0"/>
                      <a:pt x="97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
              <p:cNvSpPr/>
              <p:nvPr/>
            </p:nvSpPr>
            <p:spPr>
              <a:xfrm>
                <a:off x="1635875" y="5578475"/>
                <a:ext cx="185200" cy="440850"/>
              </a:xfrm>
              <a:custGeom>
                <a:avLst/>
                <a:gdLst/>
                <a:ahLst/>
                <a:cxnLst/>
                <a:rect l="l" t="t" r="r" b="b"/>
                <a:pathLst>
                  <a:path w="7408" h="17634" extrusionOk="0">
                    <a:moveTo>
                      <a:pt x="1691" y="0"/>
                    </a:moveTo>
                    <a:cubicBezTo>
                      <a:pt x="425" y="0"/>
                      <a:pt x="1" y="2880"/>
                      <a:pt x="1724" y="5673"/>
                    </a:cubicBezTo>
                    <a:cubicBezTo>
                      <a:pt x="3915" y="9188"/>
                      <a:pt x="6152" y="17634"/>
                      <a:pt x="6152" y="17634"/>
                    </a:cubicBezTo>
                    <a:cubicBezTo>
                      <a:pt x="6152" y="17634"/>
                      <a:pt x="7407" y="6563"/>
                      <a:pt x="2820" y="629"/>
                    </a:cubicBezTo>
                    <a:cubicBezTo>
                      <a:pt x="2402" y="193"/>
                      <a:pt x="2019" y="0"/>
                      <a:pt x="16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
              <p:cNvSpPr/>
              <p:nvPr/>
            </p:nvSpPr>
            <p:spPr>
              <a:xfrm>
                <a:off x="1478525" y="5802825"/>
                <a:ext cx="226700" cy="437350"/>
              </a:xfrm>
              <a:custGeom>
                <a:avLst/>
                <a:gdLst/>
                <a:ahLst/>
                <a:cxnLst/>
                <a:rect l="l" t="t" r="r" b="b"/>
                <a:pathLst>
                  <a:path w="9068" h="17494" extrusionOk="0">
                    <a:moveTo>
                      <a:pt x="1113" y="1"/>
                    </a:moveTo>
                    <a:cubicBezTo>
                      <a:pt x="1" y="1"/>
                      <a:pt x="360" y="2228"/>
                      <a:pt x="1787" y="3684"/>
                    </a:cubicBezTo>
                    <a:cubicBezTo>
                      <a:pt x="4023" y="5989"/>
                      <a:pt x="7584" y="12335"/>
                      <a:pt x="8862" y="17493"/>
                    </a:cubicBezTo>
                    <a:cubicBezTo>
                      <a:pt x="8862" y="17493"/>
                      <a:pt x="9068" y="8157"/>
                      <a:pt x="4503" y="2702"/>
                    </a:cubicBezTo>
                    <a:cubicBezTo>
                      <a:pt x="2850" y="719"/>
                      <a:pt x="1744" y="1"/>
                      <a:pt x="11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1486175" y="5916700"/>
                <a:ext cx="190525" cy="434175"/>
              </a:xfrm>
              <a:custGeom>
                <a:avLst/>
                <a:gdLst/>
                <a:ahLst/>
                <a:cxnLst/>
                <a:rect l="l" t="t" r="r" b="b"/>
                <a:pathLst>
                  <a:path w="7621" h="17367" extrusionOk="0">
                    <a:moveTo>
                      <a:pt x="1591" y="0"/>
                    </a:moveTo>
                    <a:cubicBezTo>
                      <a:pt x="280" y="0"/>
                      <a:pt x="0" y="2939"/>
                      <a:pt x="1891" y="5657"/>
                    </a:cubicBezTo>
                    <a:cubicBezTo>
                      <a:pt x="4265" y="9035"/>
                      <a:pt x="6981" y="17366"/>
                      <a:pt x="6981" y="17366"/>
                    </a:cubicBezTo>
                    <a:cubicBezTo>
                      <a:pt x="6981" y="17366"/>
                      <a:pt x="7621" y="6227"/>
                      <a:pt x="2713" y="567"/>
                    </a:cubicBezTo>
                    <a:cubicBezTo>
                      <a:pt x="2289" y="174"/>
                      <a:pt x="1910" y="0"/>
                      <a:pt x="159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1380450" y="6028575"/>
                <a:ext cx="246025" cy="425575"/>
              </a:xfrm>
              <a:custGeom>
                <a:avLst/>
                <a:gdLst/>
                <a:ahLst/>
                <a:cxnLst/>
                <a:rect l="l" t="t" r="r" b="b"/>
                <a:pathLst>
                  <a:path w="9841" h="17023" extrusionOk="0">
                    <a:moveTo>
                      <a:pt x="1179" y="0"/>
                    </a:moveTo>
                    <a:cubicBezTo>
                      <a:pt x="1" y="0"/>
                      <a:pt x="476" y="2244"/>
                      <a:pt x="2012" y="3647"/>
                    </a:cubicBezTo>
                    <a:cubicBezTo>
                      <a:pt x="4386" y="5815"/>
                      <a:pt x="8289" y="11955"/>
                      <a:pt x="9841" y="17022"/>
                    </a:cubicBezTo>
                    <a:cubicBezTo>
                      <a:pt x="9841" y="17022"/>
                      <a:pt x="9544" y="7710"/>
                      <a:pt x="4682" y="2506"/>
                    </a:cubicBezTo>
                    <a:cubicBezTo>
                      <a:pt x="2958" y="668"/>
                      <a:pt x="1822" y="0"/>
                      <a:pt x="1179"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1337600" y="6150125"/>
                <a:ext cx="246100" cy="425575"/>
              </a:xfrm>
              <a:custGeom>
                <a:avLst/>
                <a:gdLst/>
                <a:ahLst/>
                <a:cxnLst/>
                <a:rect l="l" t="t" r="r" b="b"/>
                <a:pathLst>
                  <a:path w="9844" h="17023" extrusionOk="0">
                    <a:moveTo>
                      <a:pt x="1174" y="0"/>
                    </a:moveTo>
                    <a:cubicBezTo>
                      <a:pt x="0" y="0"/>
                      <a:pt x="470" y="2244"/>
                      <a:pt x="1991" y="3647"/>
                    </a:cubicBezTo>
                    <a:cubicBezTo>
                      <a:pt x="4365" y="5815"/>
                      <a:pt x="8268" y="11955"/>
                      <a:pt x="9843" y="17022"/>
                    </a:cubicBezTo>
                    <a:cubicBezTo>
                      <a:pt x="9843" y="17022"/>
                      <a:pt x="9524" y="7710"/>
                      <a:pt x="4662" y="2505"/>
                    </a:cubicBezTo>
                    <a:cubicBezTo>
                      <a:pt x="2945" y="668"/>
                      <a:pt x="1815" y="0"/>
                      <a:pt x="117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1378675" y="6291025"/>
                <a:ext cx="185050" cy="361125"/>
              </a:xfrm>
              <a:custGeom>
                <a:avLst/>
                <a:gdLst/>
                <a:ahLst/>
                <a:cxnLst/>
                <a:rect l="l" t="t" r="r" b="b"/>
                <a:pathLst>
                  <a:path w="7402" h="14445" extrusionOk="0">
                    <a:moveTo>
                      <a:pt x="1142" y="0"/>
                    </a:moveTo>
                    <a:cubicBezTo>
                      <a:pt x="1" y="0"/>
                      <a:pt x="52" y="2520"/>
                      <a:pt x="1946" y="4767"/>
                    </a:cubicBezTo>
                    <a:cubicBezTo>
                      <a:pt x="4274" y="7529"/>
                      <a:pt x="7401" y="14445"/>
                      <a:pt x="7401" y="14445"/>
                    </a:cubicBezTo>
                    <a:cubicBezTo>
                      <a:pt x="7401" y="14445"/>
                      <a:pt x="6785" y="5018"/>
                      <a:pt x="2106" y="430"/>
                    </a:cubicBezTo>
                    <a:cubicBezTo>
                      <a:pt x="1727" y="132"/>
                      <a:pt x="1403" y="0"/>
                      <a:pt x="1142"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1296025" y="6390300"/>
                <a:ext cx="250000" cy="350875"/>
              </a:xfrm>
              <a:custGeom>
                <a:avLst/>
                <a:gdLst/>
                <a:ahLst/>
                <a:cxnLst/>
                <a:rect l="l" t="t" r="r" b="b"/>
                <a:pathLst>
                  <a:path w="10000" h="14035" extrusionOk="0">
                    <a:moveTo>
                      <a:pt x="1032" y="1"/>
                    </a:moveTo>
                    <a:cubicBezTo>
                      <a:pt x="0" y="1"/>
                      <a:pt x="623" y="1898"/>
                      <a:pt x="2056" y="3033"/>
                    </a:cubicBezTo>
                    <a:cubicBezTo>
                      <a:pt x="4270" y="4768"/>
                      <a:pt x="8174" y="9812"/>
                      <a:pt x="10000" y="14035"/>
                    </a:cubicBezTo>
                    <a:cubicBezTo>
                      <a:pt x="10000" y="14035"/>
                      <a:pt x="8767" y="6183"/>
                      <a:pt x="4179" y="1983"/>
                    </a:cubicBezTo>
                    <a:cubicBezTo>
                      <a:pt x="2585" y="531"/>
                      <a:pt x="1577" y="1"/>
                      <a:pt x="103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1272575" y="6494325"/>
                <a:ext cx="249475" cy="350700"/>
              </a:xfrm>
              <a:custGeom>
                <a:avLst/>
                <a:gdLst/>
                <a:ahLst/>
                <a:cxnLst/>
                <a:rect l="l" t="t" r="r" b="b"/>
                <a:pathLst>
                  <a:path w="9979" h="14028" extrusionOk="0">
                    <a:moveTo>
                      <a:pt x="1033" y="0"/>
                    </a:moveTo>
                    <a:cubicBezTo>
                      <a:pt x="0" y="0"/>
                      <a:pt x="622" y="1912"/>
                      <a:pt x="2059" y="3049"/>
                    </a:cubicBezTo>
                    <a:cubicBezTo>
                      <a:pt x="4273" y="4784"/>
                      <a:pt x="8153" y="9828"/>
                      <a:pt x="9979" y="14028"/>
                    </a:cubicBezTo>
                    <a:cubicBezTo>
                      <a:pt x="9979" y="14028"/>
                      <a:pt x="8769" y="6176"/>
                      <a:pt x="4158" y="1976"/>
                    </a:cubicBezTo>
                    <a:cubicBezTo>
                      <a:pt x="2578" y="529"/>
                      <a:pt x="1577" y="0"/>
                      <a:pt x="1033"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1276300" y="6620325"/>
                <a:ext cx="221800" cy="342825"/>
              </a:xfrm>
              <a:custGeom>
                <a:avLst/>
                <a:gdLst/>
                <a:ahLst/>
                <a:cxnLst/>
                <a:rect l="l" t="t" r="r" b="b"/>
                <a:pathLst>
                  <a:path w="8872" h="13713" extrusionOk="0">
                    <a:moveTo>
                      <a:pt x="1224" y="0"/>
                    </a:moveTo>
                    <a:cubicBezTo>
                      <a:pt x="0" y="0"/>
                      <a:pt x="267" y="2583"/>
                      <a:pt x="2435" y="4674"/>
                    </a:cubicBezTo>
                    <a:cubicBezTo>
                      <a:pt x="5037" y="7162"/>
                      <a:pt x="8871" y="13713"/>
                      <a:pt x="8871" y="13713"/>
                    </a:cubicBezTo>
                    <a:cubicBezTo>
                      <a:pt x="8871" y="13713"/>
                      <a:pt x="7274" y="4400"/>
                      <a:pt x="2138" y="337"/>
                    </a:cubicBezTo>
                    <a:cubicBezTo>
                      <a:pt x="1775" y="104"/>
                      <a:pt x="1470" y="0"/>
                      <a:pt x="122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
              <p:cNvSpPr/>
              <p:nvPr/>
            </p:nvSpPr>
            <p:spPr>
              <a:xfrm>
                <a:off x="1793650" y="5895025"/>
                <a:ext cx="527350" cy="126025"/>
              </a:xfrm>
              <a:custGeom>
                <a:avLst/>
                <a:gdLst/>
                <a:ahLst/>
                <a:cxnLst/>
                <a:rect l="l" t="t" r="r" b="b"/>
                <a:pathLst>
                  <a:path w="21094" h="5041" extrusionOk="0">
                    <a:moveTo>
                      <a:pt x="13546" y="0"/>
                    </a:moveTo>
                    <a:cubicBezTo>
                      <a:pt x="6776" y="0"/>
                      <a:pt x="1" y="5040"/>
                      <a:pt x="1" y="5040"/>
                    </a:cubicBezTo>
                    <a:cubicBezTo>
                      <a:pt x="3926" y="3496"/>
                      <a:pt x="9326" y="2689"/>
                      <a:pt x="12966" y="2689"/>
                    </a:cubicBezTo>
                    <a:cubicBezTo>
                      <a:pt x="13898" y="2689"/>
                      <a:pt x="14715" y="2742"/>
                      <a:pt x="15362" y="2849"/>
                    </a:cubicBezTo>
                    <a:cubicBezTo>
                      <a:pt x="15624" y="2891"/>
                      <a:pt x="15887" y="2910"/>
                      <a:pt x="16143" y="2910"/>
                    </a:cubicBezTo>
                    <a:cubicBezTo>
                      <a:pt x="18969" y="2910"/>
                      <a:pt x="21094" y="565"/>
                      <a:pt x="14586" y="41"/>
                    </a:cubicBezTo>
                    <a:cubicBezTo>
                      <a:pt x="14240" y="14"/>
                      <a:pt x="13893" y="0"/>
                      <a:pt x="1354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
              <p:cNvSpPr/>
              <p:nvPr/>
            </p:nvSpPr>
            <p:spPr>
              <a:xfrm>
                <a:off x="1744000" y="5971375"/>
                <a:ext cx="524775" cy="153525"/>
              </a:xfrm>
              <a:custGeom>
                <a:avLst/>
                <a:gdLst/>
                <a:ahLst/>
                <a:cxnLst/>
                <a:rect l="l" t="t" r="r" b="b"/>
                <a:pathLst>
                  <a:path w="20991" h="6141" extrusionOk="0">
                    <a:moveTo>
                      <a:pt x="14234" y="0"/>
                    </a:moveTo>
                    <a:cubicBezTo>
                      <a:pt x="14207" y="0"/>
                      <a:pt x="14180" y="0"/>
                      <a:pt x="14153" y="0"/>
                    </a:cubicBezTo>
                    <a:cubicBezTo>
                      <a:pt x="7008" y="0"/>
                      <a:pt x="1" y="6140"/>
                      <a:pt x="1" y="6140"/>
                    </a:cubicBezTo>
                    <a:cubicBezTo>
                      <a:pt x="4391" y="3998"/>
                      <a:pt x="10810" y="2687"/>
                      <a:pt x="14297" y="2687"/>
                    </a:cubicBezTo>
                    <a:cubicBezTo>
                      <a:pt x="14599" y="2687"/>
                      <a:pt x="14879" y="2696"/>
                      <a:pt x="15134" y="2717"/>
                    </a:cubicBezTo>
                    <a:cubicBezTo>
                      <a:pt x="15253" y="2725"/>
                      <a:pt x="15371" y="2729"/>
                      <a:pt x="15488" y="2729"/>
                    </a:cubicBezTo>
                    <a:cubicBezTo>
                      <a:pt x="18522" y="2729"/>
                      <a:pt x="20991" y="0"/>
                      <a:pt x="14234"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
              <p:cNvSpPr/>
              <p:nvPr/>
            </p:nvSpPr>
            <p:spPr>
              <a:xfrm>
                <a:off x="1686375" y="6107175"/>
                <a:ext cx="524700" cy="154100"/>
              </a:xfrm>
              <a:custGeom>
                <a:avLst/>
                <a:gdLst/>
                <a:ahLst/>
                <a:cxnLst/>
                <a:rect l="l" t="t" r="r" b="b"/>
                <a:pathLst>
                  <a:path w="20988" h="6164" extrusionOk="0">
                    <a:moveTo>
                      <a:pt x="14129" y="1"/>
                    </a:moveTo>
                    <a:cubicBezTo>
                      <a:pt x="7008" y="24"/>
                      <a:pt x="1" y="6164"/>
                      <a:pt x="1" y="6164"/>
                    </a:cubicBezTo>
                    <a:cubicBezTo>
                      <a:pt x="4390" y="4021"/>
                      <a:pt x="10790" y="2710"/>
                      <a:pt x="14274" y="2710"/>
                    </a:cubicBezTo>
                    <a:cubicBezTo>
                      <a:pt x="14576" y="2710"/>
                      <a:pt x="14856" y="2720"/>
                      <a:pt x="15111" y="2740"/>
                    </a:cubicBezTo>
                    <a:cubicBezTo>
                      <a:pt x="15230" y="2748"/>
                      <a:pt x="15349" y="2752"/>
                      <a:pt x="15467" y="2752"/>
                    </a:cubicBezTo>
                    <a:cubicBezTo>
                      <a:pt x="18532" y="2752"/>
                      <a:pt x="20987" y="1"/>
                      <a:pt x="14129"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1661275" y="6239850"/>
                <a:ext cx="526125" cy="95600"/>
              </a:xfrm>
              <a:custGeom>
                <a:avLst/>
                <a:gdLst/>
                <a:ahLst/>
                <a:cxnLst/>
                <a:rect l="l" t="t" r="r" b="b"/>
                <a:pathLst>
                  <a:path w="21045" h="3824" extrusionOk="0">
                    <a:moveTo>
                      <a:pt x="12631" y="0"/>
                    </a:moveTo>
                    <a:cubicBezTo>
                      <a:pt x="6294" y="0"/>
                      <a:pt x="0" y="3824"/>
                      <a:pt x="0" y="3824"/>
                    </a:cubicBezTo>
                    <a:cubicBezTo>
                      <a:pt x="3039" y="2938"/>
                      <a:pt x="6860" y="2549"/>
                      <a:pt x="10111" y="2549"/>
                    </a:cubicBezTo>
                    <a:cubicBezTo>
                      <a:pt x="12304" y="2549"/>
                      <a:pt x="14239" y="2726"/>
                      <a:pt x="15499" y="3048"/>
                    </a:cubicBezTo>
                    <a:cubicBezTo>
                      <a:pt x="15924" y="3157"/>
                      <a:pt x="16355" y="3206"/>
                      <a:pt x="16763" y="3206"/>
                    </a:cubicBezTo>
                    <a:cubicBezTo>
                      <a:pt x="19339" y="3206"/>
                      <a:pt x="21044" y="1258"/>
                      <a:pt x="14997" y="195"/>
                    </a:cubicBezTo>
                    <a:cubicBezTo>
                      <a:pt x="14215" y="60"/>
                      <a:pt x="13423" y="0"/>
                      <a:pt x="1263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1623600" y="6342725"/>
                <a:ext cx="437875" cy="100000"/>
              </a:xfrm>
              <a:custGeom>
                <a:avLst/>
                <a:gdLst/>
                <a:ahLst/>
                <a:cxnLst/>
                <a:rect l="l" t="t" r="r" b="b"/>
                <a:pathLst>
                  <a:path w="17515" h="4000" extrusionOk="0">
                    <a:moveTo>
                      <a:pt x="10680" y="1"/>
                    </a:moveTo>
                    <a:cubicBezTo>
                      <a:pt x="5382" y="1"/>
                      <a:pt x="1" y="4000"/>
                      <a:pt x="1" y="4000"/>
                    </a:cubicBezTo>
                    <a:cubicBezTo>
                      <a:pt x="2706" y="3026"/>
                      <a:pt x="6133" y="2589"/>
                      <a:pt x="8931" y="2589"/>
                    </a:cubicBezTo>
                    <a:cubicBezTo>
                      <a:pt x="10525" y="2589"/>
                      <a:pt x="11915" y="2731"/>
                      <a:pt x="12851" y="2996"/>
                    </a:cubicBezTo>
                    <a:cubicBezTo>
                      <a:pt x="13181" y="3093"/>
                      <a:pt x="13515" y="3136"/>
                      <a:pt x="13835" y="3136"/>
                    </a:cubicBezTo>
                    <a:cubicBezTo>
                      <a:pt x="15999" y="3136"/>
                      <a:pt x="17514" y="1140"/>
                      <a:pt x="12463" y="165"/>
                    </a:cubicBezTo>
                    <a:cubicBezTo>
                      <a:pt x="11875" y="52"/>
                      <a:pt x="11278" y="1"/>
                      <a:pt x="1068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1590500" y="6392950"/>
                <a:ext cx="425375" cy="160500"/>
              </a:xfrm>
              <a:custGeom>
                <a:avLst/>
                <a:gdLst/>
                <a:ahLst/>
                <a:cxnLst/>
                <a:rect l="l" t="t" r="r" b="b"/>
                <a:pathLst>
                  <a:path w="17015" h="6420" extrusionOk="0">
                    <a:moveTo>
                      <a:pt x="11750" y="1"/>
                    </a:moveTo>
                    <a:cubicBezTo>
                      <a:pt x="11627" y="1"/>
                      <a:pt x="11499" y="2"/>
                      <a:pt x="11368" y="5"/>
                    </a:cubicBezTo>
                    <a:cubicBezTo>
                      <a:pt x="5479" y="142"/>
                      <a:pt x="1" y="6419"/>
                      <a:pt x="1" y="6419"/>
                    </a:cubicBezTo>
                    <a:cubicBezTo>
                      <a:pt x="3601" y="4134"/>
                      <a:pt x="9034" y="2683"/>
                      <a:pt x="11857" y="2683"/>
                    </a:cubicBezTo>
                    <a:cubicBezTo>
                      <a:pt x="12023" y="2683"/>
                      <a:pt x="12180" y="2688"/>
                      <a:pt x="12327" y="2699"/>
                    </a:cubicBezTo>
                    <a:cubicBezTo>
                      <a:pt x="12405" y="2704"/>
                      <a:pt x="12484" y="2707"/>
                      <a:pt x="12561" y="2707"/>
                    </a:cubicBezTo>
                    <a:cubicBezTo>
                      <a:pt x="15066" y="2707"/>
                      <a:pt x="17015" y="1"/>
                      <a:pt x="1175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1563125" y="6509925"/>
                <a:ext cx="425500" cy="160500"/>
              </a:xfrm>
              <a:custGeom>
                <a:avLst/>
                <a:gdLst/>
                <a:ahLst/>
                <a:cxnLst/>
                <a:rect l="l" t="t" r="r" b="b"/>
                <a:pathLst>
                  <a:path w="17020" h="6420" extrusionOk="0">
                    <a:moveTo>
                      <a:pt x="11770" y="1"/>
                    </a:moveTo>
                    <a:cubicBezTo>
                      <a:pt x="11647" y="1"/>
                      <a:pt x="11521" y="2"/>
                      <a:pt x="11390" y="5"/>
                    </a:cubicBezTo>
                    <a:cubicBezTo>
                      <a:pt x="5478" y="165"/>
                      <a:pt x="0" y="6419"/>
                      <a:pt x="0" y="6419"/>
                    </a:cubicBezTo>
                    <a:lnTo>
                      <a:pt x="0" y="6419"/>
                    </a:lnTo>
                    <a:cubicBezTo>
                      <a:pt x="3625" y="4154"/>
                      <a:pt x="9044" y="2684"/>
                      <a:pt x="11882" y="2684"/>
                    </a:cubicBezTo>
                    <a:cubicBezTo>
                      <a:pt x="12047" y="2684"/>
                      <a:pt x="12203" y="2689"/>
                      <a:pt x="12349" y="2699"/>
                    </a:cubicBezTo>
                    <a:cubicBezTo>
                      <a:pt x="12436" y="2705"/>
                      <a:pt x="12523" y="2709"/>
                      <a:pt x="12610" y="2709"/>
                    </a:cubicBezTo>
                    <a:cubicBezTo>
                      <a:pt x="15102" y="2709"/>
                      <a:pt x="17019" y="1"/>
                      <a:pt x="11770"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1547725" y="6592775"/>
                <a:ext cx="362525" cy="155250"/>
              </a:xfrm>
              <a:custGeom>
                <a:avLst/>
                <a:gdLst/>
                <a:ahLst/>
                <a:cxnLst/>
                <a:rect l="l" t="t" r="r" b="b"/>
                <a:pathLst>
                  <a:path w="14501" h="6210" extrusionOk="0">
                    <a:moveTo>
                      <a:pt x="9713" y="1"/>
                    </a:moveTo>
                    <a:cubicBezTo>
                      <a:pt x="9694" y="1"/>
                      <a:pt x="9675" y="1"/>
                      <a:pt x="9655" y="1"/>
                    </a:cubicBezTo>
                    <a:cubicBezTo>
                      <a:pt x="4588" y="47"/>
                      <a:pt x="0" y="6210"/>
                      <a:pt x="0" y="6210"/>
                    </a:cubicBezTo>
                    <a:cubicBezTo>
                      <a:pt x="3006" y="4029"/>
                      <a:pt x="7505" y="2693"/>
                      <a:pt x="9981" y="2693"/>
                    </a:cubicBezTo>
                    <a:cubicBezTo>
                      <a:pt x="10175" y="2693"/>
                      <a:pt x="10356" y="2701"/>
                      <a:pt x="10523" y="2717"/>
                    </a:cubicBezTo>
                    <a:cubicBezTo>
                      <a:pt x="10607" y="2726"/>
                      <a:pt x="10691" y="2730"/>
                      <a:pt x="10774" y="2730"/>
                    </a:cubicBezTo>
                    <a:cubicBezTo>
                      <a:pt x="12927" y="2730"/>
                      <a:pt x="14500" y="1"/>
                      <a:pt x="9713"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1512900" y="6719950"/>
                <a:ext cx="398850" cy="158175"/>
              </a:xfrm>
              <a:custGeom>
                <a:avLst/>
                <a:gdLst/>
                <a:ahLst/>
                <a:cxnLst/>
                <a:rect l="l" t="t" r="r" b="b"/>
                <a:pathLst>
                  <a:path w="15954" h="6327" extrusionOk="0">
                    <a:moveTo>
                      <a:pt x="10962" y="1"/>
                    </a:moveTo>
                    <a:cubicBezTo>
                      <a:pt x="10864" y="1"/>
                      <a:pt x="10763" y="2"/>
                      <a:pt x="10660" y="4"/>
                    </a:cubicBezTo>
                    <a:cubicBezTo>
                      <a:pt x="5091" y="95"/>
                      <a:pt x="1" y="6327"/>
                      <a:pt x="1" y="6327"/>
                    </a:cubicBezTo>
                    <a:cubicBezTo>
                      <a:pt x="3336" y="4082"/>
                      <a:pt x="8373" y="2678"/>
                      <a:pt x="11061" y="2678"/>
                    </a:cubicBezTo>
                    <a:cubicBezTo>
                      <a:pt x="11243" y="2678"/>
                      <a:pt x="11414" y="2684"/>
                      <a:pt x="11573" y="2697"/>
                    </a:cubicBezTo>
                    <a:cubicBezTo>
                      <a:pt x="11656" y="2704"/>
                      <a:pt x="11738" y="2707"/>
                      <a:pt x="11820" y="2707"/>
                    </a:cubicBezTo>
                    <a:cubicBezTo>
                      <a:pt x="14170" y="2707"/>
                      <a:pt x="15954" y="1"/>
                      <a:pt x="10962"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
              <p:cNvSpPr/>
              <p:nvPr/>
            </p:nvSpPr>
            <p:spPr>
              <a:xfrm>
                <a:off x="1484375" y="6878025"/>
                <a:ext cx="398875" cy="158175"/>
              </a:xfrm>
              <a:custGeom>
                <a:avLst/>
                <a:gdLst/>
                <a:ahLst/>
                <a:cxnLst/>
                <a:rect l="l" t="t" r="r" b="b"/>
                <a:pathLst>
                  <a:path w="15955" h="6327" extrusionOk="0">
                    <a:moveTo>
                      <a:pt x="10961" y="0"/>
                    </a:moveTo>
                    <a:cubicBezTo>
                      <a:pt x="10864" y="0"/>
                      <a:pt x="10763" y="2"/>
                      <a:pt x="10660" y="4"/>
                    </a:cubicBezTo>
                    <a:cubicBezTo>
                      <a:pt x="5113" y="95"/>
                      <a:pt x="0" y="6326"/>
                      <a:pt x="0" y="6326"/>
                    </a:cubicBezTo>
                    <a:cubicBezTo>
                      <a:pt x="3357" y="4081"/>
                      <a:pt x="8396" y="2678"/>
                      <a:pt x="11084" y="2678"/>
                    </a:cubicBezTo>
                    <a:cubicBezTo>
                      <a:pt x="11266" y="2678"/>
                      <a:pt x="11437" y="2684"/>
                      <a:pt x="11596" y="2697"/>
                    </a:cubicBezTo>
                    <a:cubicBezTo>
                      <a:pt x="11679" y="2704"/>
                      <a:pt x="11761" y="2707"/>
                      <a:pt x="11843" y="2707"/>
                    </a:cubicBezTo>
                    <a:cubicBezTo>
                      <a:pt x="14191" y="2707"/>
                      <a:pt x="15955" y="0"/>
                      <a:pt x="10961"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1457550" y="7052675"/>
                <a:ext cx="399725" cy="158125"/>
              </a:xfrm>
              <a:custGeom>
                <a:avLst/>
                <a:gdLst/>
                <a:ahLst/>
                <a:cxnLst/>
                <a:rect l="l" t="t" r="r" b="b"/>
                <a:pathLst>
                  <a:path w="15989" h="6325" extrusionOk="0">
                    <a:moveTo>
                      <a:pt x="10906" y="0"/>
                    </a:moveTo>
                    <a:cubicBezTo>
                      <a:pt x="10826" y="0"/>
                      <a:pt x="10744" y="1"/>
                      <a:pt x="10660" y="2"/>
                    </a:cubicBezTo>
                    <a:cubicBezTo>
                      <a:pt x="5114" y="116"/>
                      <a:pt x="1" y="6325"/>
                      <a:pt x="1" y="6325"/>
                    </a:cubicBezTo>
                    <a:cubicBezTo>
                      <a:pt x="3360" y="4099"/>
                      <a:pt x="8405" y="2676"/>
                      <a:pt x="11091" y="2676"/>
                    </a:cubicBezTo>
                    <a:cubicBezTo>
                      <a:pt x="11270" y="2676"/>
                      <a:pt x="11439" y="2683"/>
                      <a:pt x="11596" y="2696"/>
                    </a:cubicBezTo>
                    <a:cubicBezTo>
                      <a:pt x="11679" y="2702"/>
                      <a:pt x="11762" y="2706"/>
                      <a:pt x="11845" y="2706"/>
                    </a:cubicBezTo>
                    <a:cubicBezTo>
                      <a:pt x="14202" y="2706"/>
                      <a:pt x="15988" y="0"/>
                      <a:pt x="10906" y="0"/>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1203050" y="6133425"/>
                <a:ext cx="279625" cy="1240000"/>
              </a:xfrm>
              <a:custGeom>
                <a:avLst/>
                <a:gdLst/>
                <a:ahLst/>
                <a:cxnLst/>
                <a:rect l="l" t="t" r="r" b="b"/>
                <a:pathLst>
                  <a:path w="11185" h="49600" extrusionOk="0">
                    <a:moveTo>
                      <a:pt x="640" y="1"/>
                    </a:moveTo>
                    <a:lnTo>
                      <a:pt x="1" y="412"/>
                    </a:lnTo>
                    <a:cubicBezTo>
                      <a:pt x="23" y="457"/>
                      <a:pt x="3447" y="5844"/>
                      <a:pt x="5981" y="14540"/>
                    </a:cubicBezTo>
                    <a:cubicBezTo>
                      <a:pt x="8332" y="22552"/>
                      <a:pt x="10386" y="35106"/>
                      <a:pt x="6894" y="49417"/>
                    </a:cubicBezTo>
                    <a:lnTo>
                      <a:pt x="7624" y="49600"/>
                    </a:lnTo>
                    <a:cubicBezTo>
                      <a:pt x="11185" y="35129"/>
                      <a:pt x="9085" y="22415"/>
                      <a:pt x="6711" y="14289"/>
                    </a:cubicBezTo>
                    <a:cubicBezTo>
                      <a:pt x="4155" y="5502"/>
                      <a:pt x="685" y="46"/>
                      <a:pt x="640"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7"/>
              <p:cNvGrpSpPr/>
              <p:nvPr/>
            </p:nvGrpSpPr>
            <p:grpSpPr>
              <a:xfrm>
                <a:off x="4675" y="5593050"/>
                <a:ext cx="2711800" cy="2747025"/>
                <a:chOff x="4675" y="3688050"/>
                <a:chExt cx="2711800" cy="2747025"/>
              </a:xfrm>
            </p:grpSpPr>
            <p:sp>
              <p:nvSpPr>
                <p:cNvPr id="905" name="Google Shape;905;p7"/>
                <p:cNvSpPr/>
                <p:nvPr/>
              </p:nvSpPr>
              <p:spPr>
                <a:xfrm>
                  <a:off x="1767500" y="4222600"/>
                  <a:ext cx="948975" cy="751750"/>
                </a:xfrm>
                <a:custGeom>
                  <a:avLst/>
                  <a:gdLst/>
                  <a:ahLst/>
                  <a:cxnLst/>
                  <a:rect l="l" t="t" r="r" b="b"/>
                  <a:pathLst>
                    <a:path w="37959" h="30070" extrusionOk="0">
                      <a:moveTo>
                        <a:pt x="19264" y="1"/>
                      </a:moveTo>
                      <a:cubicBezTo>
                        <a:pt x="18815" y="1"/>
                        <a:pt x="18197" y="293"/>
                        <a:pt x="17390" y="1033"/>
                      </a:cubicBezTo>
                      <a:cubicBezTo>
                        <a:pt x="14377" y="3772"/>
                        <a:pt x="11889" y="13381"/>
                        <a:pt x="11752" y="14454"/>
                      </a:cubicBezTo>
                      <a:cubicBezTo>
                        <a:pt x="10474" y="11190"/>
                        <a:pt x="13007" y="5666"/>
                        <a:pt x="12802" y="3498"/>
                      </a:cubicBezTo>
                      <a:cubicBezTo>
                        <a:pt x="12719" y="2516"/>
                        <a:pt x="12098" y="1917"/>
                        <a:pt x="11352" y="1917"/>
                      </a:cubicBezTo>
                      <a:cubicBezTo>
                        <a:pt x="10451" y="1917"/>
                        <a:pt x="9367" y="2790"/>
                        <a:pt x="8830" y="4913"/>
                      </a:cubicBezTo>
                      <a:cubicBezTo>
                        <a:pt x="7826" y="8793"/>
                        <a:pt x="10268" y="14773"/>
                        <a:pt x="10542" y="15184"/>
                      </a:cubicBezTo>
                      <a:cubicBezTo>
                        <a:pt x="8100" y="13358"/>
                        <a:pt x="7712" y="10345"/>
                        <a:pt x="6959" y="8474"/>
                      </a:cubicBezTo>
                      <a:cubicBezTo>
                        <a:pt x="6589" y="7555"/>
                        <a:pt x="5851" y="6961"/>
                        <a:pt x="5165" y="6961"/>
                      </a:cubicBezTo>
                      <a:cubicBezTo>
                        <a:pt x="4454" y="6961"/>
                        <a:pt x="3800" y="7600"/>
                        <a:pt x="3672" y="9181"/>
                      </a:cubicBezTo>
                      <a:cubicBezTo>
                        <a:pt x="3421" y="12263"/>
                        <a:pt x="10268" y="17147"/>
                        <a:pt x="10268" y="17147"/>
                      </a:cubicBezTo>
                      <a:cubicBezTo>
                        <a:pt x="7004" y="16257"/>
                        <a:pt x="5018" y="15481"/>
                        <a:pt x="3329" y="13838"/>
                      </a:cubicBezTo>
                      <a:cubicBezTo>
                        <a:pt x="2815" y="13331"/>
                        <a:pt x="2289" y="13115"/>
                        <a:pt x="1819" y="13115"/>
                      </a:cubicBezTo>
                      <a:cubicBezTo>
                        <a:pt x="766" y="13115"/>
                        <a:pt x="1" y="14201"/>
                        <a:pt x="316" y="15527"/>
                      </a:cubicBezTo>
                      <a:cubicBezTo>
                        <a:pt x="717" y="17208"/>
                        <a:pt x="5437" y="19065"/>
                        <a:pt x="8516" y="19065"/>
                      </a:cubicBezTo>
                      <a:cubicBezTo>
                        <a:pt x="8947" y="19065"/>
                        <a:pt x="9347" y="19029"/>
                        <a:pt x="9698" y="18950"/>
                      </a:cubicBezTo>
                      <a:lnTo>
                        <a:pt x="9698" y="18950"/>
                      </a:lnTo>
                      <a:cubicBezTo>
                        <a:pt x="8579" y="19650"/>
                        <a:pt x="7463" y="19836"/>
                        <a:pt x="6431" y="19836"/>
                      </a:cubicBezTo>
                      <a:cubicBezTo>
                        <a:pt x="5272" y="19836"/>
                        <a:pt x="4218" y="19602"/>
                        <a:pt x="3385" y="19602"/>
                      </a:cubicBezTo>
                      <a:cubicBezTo>
                        <a:pt x="2734" y="19602"/>
                        <a:pt x="2218" y="19744"/>
                        <a:pt x="1891" y="20251"/>
                      </a:cubicBezTo>
                      <a:cubicBezTo>
                        <a:pt x="812" y="21925"/>
                        <a:pt x="2474" y="23407"/>
                        <a:pt x="4519" y="23407"/>
                      </a:cubicBezTo>
                      <a:cubicBezTo>
                        <a:pt x="4594" y="23407"/>
                        <a:pt x="4669" y="23405"/>
                        <a:pt x="4744" y="23401"/>
                      </a:cubicBezTo>
                      <a:cubicBezTo>
                        <a:pt x="6890" y="23287"/>
                        <a:pt x="10223" y="20046"/>
                        <a:pt x="10588" y="19658"/>
                      </a:cubicBezTo>
                      <a:lnTo>
                        <a:pt x="10588" y="19658"/>
                      </a:lnTo>
                      <a:cubicBezTo>
                        <a:pt x="8511" y="26437"/>
                        <a:pt x="10223" y="28765"/>
                        <a:pt x="12391" y="29792"/>
                      </a:cubicBezTo>
                      <a:cubicBezTo>
                        <a:pt x="12796" y="29984"/>
                        <a:pt x="13136" y="30069"/>
                        <a:pt x="13413" y="30069"/>
                      </a:cubicBezTo>
                      <a:cubicBezTo>
                        <a:pt x="14620" y="30069"/>
                        <a:pt x="14643" y="28456"/>
                        <a:pt x="13715" y="27008"/>
                      </a:cubicBezTo>
                      <a:cubicBezTo>
                        <a:pt x="12574" y="25250"/>
                        <a:pt x="11432" y="21484"/>
                        <a:pt x="11683" y="20183"/>
                      </a:cubicBezTo>
                      <a:lnTo>
                        <a:pt x="11683" y="20183"/>
                      </a:lnTo>
                      <a:cubicBezTo>
                        <a:pt x="14080" y="25866"/>
                        <a:pt x="18029" y="28491"/>
                        <a:pt x="21841" y="28811"/>
                      </a:cubicBezTo>
                      <a:cubicBezTo>
                        <a:pt x="22036" y="28826"/>
                        <a:pt x="22226" y="28833"/>
                        <a:pt x="22409" y="28833"/>
                      </a:cubicBezTo>
                      <a:cubicBezTo>
                        <a:pt x="25825" y="28833"/>
                        <a:pt x="27090" y="26326"/>
                        <a:pt x="23689" y="25524"/>
                      </a:cubicBezTo>
                      <a:cubicBezTo>
                        <a:pt x="20129" y="24680"/>
                        <a:pt x="13304" y="21142"/>
                        <a:pt x="13281" y="18585"/>
                      </a:cubicBezTo>
                      <a:lnTo>
                        <a:pt x="13281" y="18585"/>
                      </a:lnTo>
                      <a:cubicBezTo>
                        <a:pt x="13281" y="18585"/>
                        <a:pt x="19809" y="20388"/>
                        <a:pt x="26748" y="23903"/>
                      </a:cubicBezTo>
                      <a:cubicBezTo>
                        <a:pt x="27430" y="24170"/>
                        <a:pt x="28006" y="24285"/>
                        <a:pt x="28468" y="24285"/>
                      </a:cubicBezTo>
                      <a:cubicBezTo>
                        <a:pt x="30543" y="24285"/>
                        <a:pt x="30342" y="21963"/>
                        <a:pt x="27319" y="20525"/>
                      </a:cubicBezTo>
                      <a:cubicBezTo>
                        <a:pt x="23598" y="18768"/>
                        <a:pt x="14445" y="17535"/>
                        <a:pt x="14445" y="17535"/>
                      </a:cubicBezTo>
                      <a:cubicBezTo>
                        <a:pt x="14445" y="17535"/>
                        <a:pt x="17010" y="16790"/>
                        <a:pt x="20640" y="16790"/>
                      </a:cubicBezTo>
                      <a:cubicBezTo>
                        <a:pt x="22971" y="16790"/>
                        <a:pt x="25740" y="17097"/>
                        <a:pt x="28551" y="18106"/>
                      </a:cubicBezTo>
                      <a:cubicBezTo>
                        <a:pt x="30104" y="18656"/>
                        <a:pt x="31369" y="18879"/>
                        <a:pt x="32373" y="18879"/>
                      </a:cubicBezTo>
                      <a:cubicBezTo>
                        <a:pt x="36033" y="18879"/>
                        <a:pt x="36223" y="15922"/>
                        <a:pt x="34235" y="15116"/>
                      </a:cubicBezTo>
                      <a:cubicBezTo>
                        <a:pt x="33017" y="14622"/>
                        <a:pt x="29275" y="14287"/>
                        <a:pt x="25371" y="14287"/>
                      </a:cubicBezTo>
                      <a:cubicBezTo>
                        <a:pt x="21545" y="14287"/>
                        <a:pt x="17563" y="14609"/>
                        <a:pt x="15652" y="15420"/>
                      </a:cubicBezTo>
                      <a:lnTo>
                        <a:pt x="15652" y="15420"/>
                      </a:lnTo>
                      <a:cubicBezTo>
                        <a:pt x="26327" y="10069"/>
                        <a:pt x="33723" y="12088"/>
                        <a:pt x="35924" y="11190"/>
                      </a:cubicBezTo>
                      <a:cubicBezTo>
                        <a:pt x="37958" y="10359"/>
                        <a:pt x="37406" y="6716"/>
                        <a:pt x="33271" y="6716"/>
                      </a:cubicBezTo>
                      <a:cubicBezTo>
                        <a:pt x="32860" y="6716"/>
                        <a:pt x="32413" y="6752"/>
                        <a:pt x="31929" y="6830"/>
                      </a:cubicBezTo>
                      <a:cubicBezTo>
                        <a:pt x="27005" y="7633"/>
                        <a:pt x="17384" y="12135"/>
                        <a:pt x="14772" y="14392"/>
                      </a:cubicBezTo>
                      <a:lnTo>
                        <a:pt x="14772" y="14392"/>
                      </a:lnTo>
                      <a:cubicBezTo>
                        <a:pt x="21971" y="7163"/>
                        <a:pt x="26896" y="6927"/>
                        <a:pt x="28392" y="5141"/>
                      </a:cubicBezTo>
                      <a:cubicBezTo>
                        <a:pt x="29558" y="3749"/>
                        <a:pt x="29237" y="2476"/>
                        <a:pt x="27219" y="2476"/>
                      </a:cubicBezTo>
                      <a:cubicBezTo>
                        <a:pt x="26590" y="2476"/>
                        <a:pt x="25796" y="2600"/>
                        <a:pt x="24831" y="2881"/>
                      </a:cubicBezTo>
                      <a:cubicBezTo>
                        <a:pt x="20768" y="4068"/>
                        <a:pt x="13167" y="14271"/>
                        <a:pt x="13167" y="14271"/>
                      </a:cubicBezTo>
                      <a:cubicBezTo>
                        <a:pt x="14605" y="9272"/>
                        <a:pt x="18440" y="4959"/>
                        <a:pt x="19604" y="3315"/>
                      </a:cubicBezTo>
                      <a:cubicBezTo>
                        <a:pt x="20453" y="2132"/>
                        <a:pt x="20476" y="1"/>
                        <a:pt x="19264"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
                <p:cNvSpPr/>
                <p:nvPr/>
              </p:nvSpPr>
              <p:spPr>
                <a:xfrm>
                  <a:off x="1673250" y="4656975"/>
                  <a:ext cx="401175" cy="1201775"/>
                </a:xfrm>
                <a:custGeom>
                  <a:avLst/>
                  <a:gdLst/>
                  <a:ahLst/>
                  <a:cxnLst/>
                  <a:rect l="l" t="t" r="r" b="b"/>
                  <a:pathLst>
                    <a:path w="16047" h="48071" extrusionOk="0">
                      <a:moveTo>
                        <a:pt x="15476" y="0"/>
                      </a:moveTo>
                      <a:cubicBezTo>
                        <a:pt x="15431" y="46"/>
                        <a:pt x="11231" y="4954"/>
                        <a:pt x="7419" y="13285"/>
                      </a:cubicBezTo>
                      <a:cubicBezTo>
                        <a:pt x="3904" y="20977"/>
                        <a:pt x="1" y="33234"/>
                        <a:pt x="1439" y="48070"/>
                      </a:cubicBezTo>
                      <a:lnTo>
                        <a:pt x="2192" y="48002"/>
                      </a:lnTo>
                      <a:cubicBezTo>
                        <a:pt x="800" y="33348"/>
                        <a:pt x="4634" y="21228"/>
                        <a:pt x="8104" y="13627"/>
                      </a:cubicBezTo>
                      <a:cubicBezTo>
                        <a:pt x="11870" y="5387"/>
                        <a:pt x="16024" y="548"/>
                        <a:pt x="16047" y="503"/>
                      </a:cubicBezTo>
                      <a:lnTo>
                        <a:pt x="15476" y="0"/>
                      </a:ln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
                <p:cNvSpPr/>
                <p:nvPr/>
              </p:nvSpPr>
              <p:spPr>
                <a:xfrm>
                  <a:off x="460250" y="4230250"/>
                  <a:ext cx="931875" cy="762950"/>
                </a:xfrm>
                <a:custGeom>
                  <a:avLst/>
                  <a:gdLst/>
                  <a:ahLst/>
                  <a:cxnLst/>
                  <a:rect l="l" t="t" r="r" b="b"/>
                  <a:pathLst>
                    <a:path w="37275" h="30518" extrusionOk="0">
                      <a:moveTo>
                        <a:pt x="19452" y="0"/>
                      </a:moveTo>
                      <a:cubicBezTo>
                        <a:pt x="18339" y="0"/>
                        <a:pt x="18175" y="2031"/>
                        <a:pt x="18871" y="3260"/>
                      </a:cubicBezTo>
                      <a:cubicBezTo>
                        <a:pt x="19852" y="5018"/>
                        <a:pt x="23253" y="9697"/>
                        <a:pt x="24166" y="14810"/>
                      </a:cubicBezTo>
                      <a:cubicBezTo>
                        <a:pt x="24166" y="14810"/>
                        <a:pt x="17638" y="3899"/>
                        <a:pt x="13712" y="2302"/>
                      </a:cubicBezTo>
                      <a:cubicBezTo>
                        <a:pt x="12557" y="1831"/>
                        <a:pt x="11641" y="1630"/>
                        <a:pt x="10957" y="1630"/>
                      </a:cubicBezTo>
                      <a:cubicBezTo>
                        <a:pt x="9316" y="1630"/>
                        <a:pt x="9012" y="2788"/>
                        <a:pt x="9946" y="4173"/>
                      </a:cubicBezTo>
                      <a:cubicBezTo>
                        <a:pt x="11265" y="6118"/>
                        <a:pt x="16151" y="6858"/>
                        <a:pt x="22568" y="14796"/>
                      </a:cubicBezTo>
                      <a:lnTo>
                        <a:pt x="22568" y="14796"/>
                      </a:lnTo>
                      <a:cubicBezTo>
                        <a:pt x="20233" y="12303"/>
                        <a:pt x="11083" y="6812"/>
                        <a:pt x="6248" y="5497"/>
                      </a:cubicBezTo>
                      <a:cubicBezTo>
                        <a:pt x="5509" y="5297"/>
                        <a:pt x="4847" y="5209"/>
                        <a:pt x="4263" y="5209"/>
                      </a:cubicBezTo>
                      <a:cubicBezTo>
                        <a:pt x="716" y="5209"/>
                        <a:pt x="1" y="8443"/>
                        <a:pt x="1843" y="9423"/>
                      </a:cubicBezTo>
                      <a:cubicBezTo>
                        <a:pt x="3933" y="10547"/>
                        <a:pt x="11510" y="9281"/>
                        <a:pt x="21567" y="15711"/>
                      </a:cubicBezTo>
                      <a:lnTo>
                        <a:pt x="21567" y="15711"/>
                      </a:lnTo>
                      <a:cubicBezTo>
                        <a:pt x="18762" y="14155"/>
                        <a:pt x="10824" y="13264"/>
                        <a:pt x="6169" y="13264"/>
                      </a:cubicBezTo>
                      <a:cubicBezTo>
                        <a:pt x="4777" y="13264"/>
                        <a:pt x="3679" y="13344"/>
                        <a:pt x="3098" y="13509"/>
                      </a:cubicBezTo>
                      <a:cubicBezTo>
                        <a:pt x="902" y="14139"/>
                        <a:pt x="927" y="17471"/>
                        <a:pt x="5342" y="17471"/>
                      </a:cubicBezTo>
                      <a:cubicBezTo>
                        <a:pt x="6202" y="17471"/>
                        <a:pt x="7229" y="17345"/>
                        <a:pt x="8439" y="17047"/>
                      </a:cubicBezTo>
                      <a:cubicBezTo>
                        <a:pt x="10306" y="16587"/>
                        <a:pt x="12126" y="16415"/>
                        <a:pt x="13805" y="16415"/>
                      </a:cubicBezTo>
                      <a:cubicBezTo>
                        <a:pt x="18799" y="16415"/>
                        <a:pt x="22545" y="17937"/>
                        <a:pt x="22545" y="17937"/>
                      </a:cubicBezTo>
                      <a:cubicBezTo>
                        <a:pt x="22545" y="17937"/>
                        <a:pt x="13301" y="18211"/>
                        <a:pt x="9444" y="19580"/>
                      </a:cubicBezTo>
                      <a:cubicBezTo>
                        <a:pt x="6137" y="20774"/>
                        <a:pt x="5799" y="23225"/>
                        <a:pt x="8229" y="23225"/>
                      </a:cubicBezTo>
                      <a:cubicBezTo>
                        <a:pt x="8633" y="23225"/>
                        <a:pt x="9115" y="23157"/>
                        <a:pt x="9672" y="23004"/>
                      </a:cubicBezTo>
                      <a:cubicBezTo>
                        <a:pt x="16907" y="20219"/>
                        <a:pt x="23595" y="19101"/>
                        <a:pt x="23595" y="19101"/>
                      </a:cubicBezTo>
                      <a:lnTo>
                        <a:pt x="23595" y="19101"/>
                      </a:lnTo>
                      <a:cubicBezTo>
                        <a:pt x="23322" y="21635"/>
                        <a:pt x="16154" y="24465"/>
                        <a:pt x="12525" y="24944"/>
                      </a:cubicBezTo>
                      <a:cubicBezTo>
                        <a:pt x="8873" y="25401"/>
                        <a:pt x="10174" y="28299"/>
                        <a:pt x="14032" y="28391"/>
                      </a:cubicBezTo>
                      <a:cubicBezTo>
                        <a:pt x="14107" y="28393"/>
                        <a:pt x="14183" y="28393"/>
                        <a:pt x="14259" y="28393"/>
                      </a:cubicBezTo>
                      <a:cubicBezTo>
                        <a:pt x="18031" y="28393"/>
                        <a:pt x="22125" y="26161"/>
                        <a:pt x="25033" y="20858"/>
                      </a:cubicBezTo>
                      <a:lnTo>
                        <a:pt x="25033" y="20858"/>
                      </a:lnTo>
                      <a:cubicBezTo>
                        <a:pt x="25148" y="22182"/>
                        <a:pt x="23618" y="25789"/>
                        <a:pt x="22294" y="27432"/>
                      </a:cubicBezTo>
                      <a:cubicBezTo>
                        <a:pt x="21178" y="28837"/>
                        <a:pt x="21084" y="30518"/>
                        <a:pt x="22423" y="30518"/>
                      </a:cubicBezTo>
                      <a:cubicBezTo>
                        <a:pt x="22672" y="30518"/>
                        <a:pt x="22971" y="30460"/>
                        <a:pt x="23322" y="30331"/>
                      </a:cubicBezTo>
                      <a:cubicBezTo>
                        <a:pt x="25581" y="29532"/>
                        <a:pt x="27544" y="27386"/>
                        <a:pt x="26152" y="20448"/>
                      </a:cubicBezTo>
                      <a:lnTo>
                        <a:pt x="26152" y="20448"/>
                      </a:lnTo>
                      <a:cubicBezTo>
                        <a:pt x="26494" y="20881"/>
                        <a:pt x="29484" y="24442"/>
                        <a:pt x="31584" y="24762"/>
                      </a:cubicBezTo>
                      <a:cubicBezTo>
                        <a:pt x="31811" y="24798"/>
                        <a:pt x="32035" y="24816"/>
                        <a:pt x="32255" y="24816"/>
                      </a:cubicBezTo>
                      <a:cubicBezTo>
                        <a:pt x="34097" y="24816"/>
                        <a:pt x="35593" y="23583"/>
                        <a:pt x="34757" y="21931"/>
                      </a:cubicBezTo>
                      <a:cubicBezTo>
                        <a:pt x="34372" y="21171"/>
                        <a:pt x="33539" y="21090"/>
                        <a:pt x="32475" y="21090"/>
                      </a:cubicBezTo>
                      <a:cubicBezTo>
                        <a:pt x="32187" y="21090"/>
                        <a:pt x="31882" y="21096"/>
                        <a:pt x="31565" y="21096"/>
                      </a:cubicBezTo>
                      <a:cubicBezTo>
                        <a:pt x="30201" y="21096"/>
                        <a:pt x="28604" y="20987"/>
                        <a:pt x="27111" y="19831"/>
                      </a:cubicBezTo>
                      <a:lnTo>
                        <a:pt x="27111" y="19831"/>
                      </a:lnTo>
                      <a:cubicBezTo>
                        <a:pt x="27692" y="20022"/>
                        <a:pt x="28424" y="20108"/>
                        <a:pt x="29225" y="20108"/>
                      </a:cubicBezTo>
                      <a:cubicBezTo>
                        <a:pt x="32262" y="20108"/>
                        <a:pt x="36287" y="18870"/>
                        <a:pt x="36811" y="17389"/>
                      </a:cubicBezTo>
                      <a:cubicBezTo>
                        <a:pt x="37275" y="16031"/>
                        <a:pt x="36537" y="14830"/>
                        <a:pt x="35401" y="14830"/>
                      </a:cubicBezTo>
                      <a:cubicBezTo>
                        <a:pt x="34970" y="14830"/>
                        <a:pt x="34482" y="15002"/>
                        <a:pt x="33981" y="15403"/>
                      </a:cubicBezTo>
                      <a:cubicBezTo>
                        <a:pt x="32132" y="16864"/>
                        <a:pt x="30078" y="17435"/>
                        <a:pt x="26722" y="17982"/>
                      </a:cubicBezTo>
                      <a:cubicBezTo>
                        <a:pt x="26722" y="17982"/>
                        <a:pt x="34049" y="13828"/>
                        <a:pt x="34118" y="10724"/>
                      </a:cubicBezTo>
                      <a:cubicBezTo>
                        <a:pt x="34167" y="9054"/>
                        <a:pt x="33509" y="8368"/>
                        <a:pt x="32745" y="8368"/>
                      </a:cubicBezTo>
                      <a:cubicBezTo>
                        <a:pt x="32089" y="8368"/>
                        <a:pt x="31355" y="8874"/>
                        <a:pt x="30922" y="9697"/>
                      </a:cubicBezTo>
                      <a:cubicBezTo>
                        <a:pt x="29964" y="11477"/>
                        <a:pt x="29279" y="14445"/>
                        <a:pt x="26654" y="15997"/>
                      </a:cubicBezTo>
                      <a:cubicBezTo>
                        <a:pt x="26974" y="15631"/>
                        <a:pt x="30032" y="9925"/>
                        <a:pt x="29439" y="5954"/>
                      </a:cubicBezTo>
                      <a:cubicBezTo>
                        <a:pt x="29096" y="3675"/>
                        <a:pt x="28017" y="2711"/>
                        <a:pt x="27086" y="2711"/>
                      </a:cubicBezTo>
                      <a:cubicBezTo>
                        <a:pt x="26403" y="2711"/>
                        <a:pt x="25801" y="3230"/>
                        <a:pt x="25627" y="4128"/>
                      </a:cubicBezTo>
                      <a:cubicBezTo>
                        <a:pt x="25193" y="6273"/>
                        <a:pt x="27156" y="12025"/>
                        <a:pt x="25536" y="15129"/>
                      </a:cubicBezTo>
                      <a:cubicBezTo>
                        <a:pt x="25513" y="14057"/>
                        <a:pt x="24029" y="4242"/>
                        <a:pt x="21313" y="1229"/>
                      </a:cubicBezTo>
                      <a:cubicBezTo>
                        <a:pt x="20528" y="344"/>
                        <a:pt x="19909" y="0"/>
                        <a:pt x="19452" y="0"/>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
                <p:cNvSpPr/>
                <p:nvPr/>
              </p:nvSpPr>
              <p:spPr>
                <a:xfrm>
                  <a:off x="1076950" y="4681500"/>
                  <a:ext cx="315000" cy="1232025"/>
                </a:xfrm>
                <a:custGeom>
                  <a:avLst/>
                  <a:gdLst/>
                  <a:ahLst/>
                  <a:cxnLst/>
                  <a:rect l="l" t="t" r="r" b="b"/>
                  <a:pathLst>
                    <a:path w="12600" h="49281" extrusionOk="0">
                      <a:moveTo>
                        <a:pt x="616" y="1"/>
                      </a:moveTo>
                      <a:lnTo>
                        <a:pt x="0" y="457"/>
                      </a:lnTo>
                      <a:cubicBezTo>
                        <a:pt x="23" y="503"/>
                        <a:pt x="3652" y="5730"/>
                        <a:pt x="6551" y="14312"/>
                      </a:cubicBezTo>
                      <a:cubicBezTo>
                        <a:pt x="9222" y="22233"/>
                        <a:pt x="11801" y="34695"/>
                        <a:pt x="8902" y="49121"/>
                      </a:cubicBezTo>
                      <a:lnTo>
                        <a:pt x="9655" y="49281"/>
                      </a:lnTo>
                      <a:cubicBezTo>
                        <a:pt x="12600" y="34673"/>
                        <a:pt x="9975" y="22050"/>
                        <a:pt x="7281" y="14038"/>
                      </a:cubicBezTo>
                      <a:cubicBezTo>
                        <a:pt x="4337" y="5365"/>
                        <a:pt x="662" y="69"/>
                        <a:pt x="616" y="1"/>
                      </a:cubicBezTo>
                      <a:close/>
                    </a:path>
                  </a:pathLst>
                </a:custGeom>
                <a:solidFill>
                  <a:srgbClr val="405B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
                <p:cNvSpPr/>
                <p:nvPr/>
              </p:nvSpPr>
              <p:spPr>
                <a:xfrm>
                  <a:off x="4675" y="4596950"/>
                  <a:ext cx="948925" cy="751725"/>
                </a:xfrm>
                <a:custGeom>
                  <a:avLst/>
                  <a:gdLst/>
                  <a:ahLst/>
                  <a:cxnLst/>
                  <a:rect l="l" t="t" r="r" b="b"/>
                  <a:pathLst>
                    <a:path w="37957" h="30069" extrusionOk="0">
                      <a:moveTo>
                        <a:pt x="18706" y="0"/>
                      </a:moveTo>
                      <a:cubicBezTo>
                        <a:pt x="17491" y="0"/>
                        <a:pt x="17521" y="2132"/>
                        <a:pt x="18354" y="3314"/>
                      </a:cubicBezTo>
                      <a:cubicBezTo>
                        <a:pt x="19518" y="4935"/>
                        <a:pt x="23376" y="9249"/>
                        <a:pt x="24791" y="14248"/>
                      </a:cubicBezTo>
                      <a:cubicBezTo>
                        <a:pt x="24791" y="14248"/>
                        <a:pt x="17190" y="4045"/>
                        <a:pt x="13127" y="2858"/>
                      </a:cubicBezTo>
                      <a:cubicBezTo>
                        <a:pt x="12174" y="2585"/>
                        <a:pt x="11389" y="2465"/>
                        <a:pt x="10764" y="2465"/>
                      </a:cubicBezTo>
                      <a:cubicBezTo>
                        <a:pt x="8723" y="2465"/>
                        <a:pt x="8396" y="3743"/>
                        <a:pt x="9566" y="5140"/>
                      </a:cubicBezTo>
                      <a:cubicBezTo>
                        <a:pt x="11061" y="6925"/>
                        <a:pt x="15998" y="7162"/>
                        <a:pt x="23165" y="14369"/>
                      </a:cubicBezTo>
                      <a:lnTo>
                        <a:pt x="23165" y="14369"/>
                      </a:lnTo>
                      <a:cubicBezTo>
                        <a:pt x="20524" y="12091"/>
                        <a:pt x="10940" y="7631"/>
                        <a:pt x="6028" y="6830"/>
                      </a:cubicBezTo>
                      <a:cubicBezTo>
                        <a:pt x="5543" y="6751"/>
                        <a:pt x="5094" y="6715"/>
                        <a:pt x="4681" y="6715"/>
                      </a:cubicBezTo>
                      <a:cubicBezTo>
                        <a:pt x="551" y="6715"/>
                        <a:pt x="0" y="10338"/>
                        <a:pt x="2034" y="11189"/>
                      </a:cubicBezTo>
                      <a:cubicBezTo>
                        <a:pt x="4235" y="12087"/>
                        <a:pt x="11650" y="10069"/>
                        <a:pt x="22301" y="15395"/>
                      </a:cubicBezTo>
                      <a:lnTo>
                        <a:pt x="22301" y="15395"/>
                      </a:lnTo>
                      <a:cubicBezTo>
                        <a:pt x="20403" y="14593"/>
                        <a:pt x="16476" y="14275"/>
                        <a:pt x="12683" y="14275"/>
                      </a:cubicBezTo>
                      <a:cubicBezTo>
                        <a:pt x="8744" y="14275"/>
                        <a:pt x="4950" y="14618"/>
                        <a:pt x="3723" y="15115"/>
                      </a:cubicBezTo>
                      <a:cubicBezTo>
                        <a:pt x="1737" y="15903"/>
                        <a:pt x="1925" y="18864"/>
                        <a:pt x="5575" y="18864"/>
                      </a:cubicBezTo>
                      <a:cubicBezTo>
                        <a:pt x="6580" y="18864"/>
                        <a:pt x="7848" y="18640"/>
                        <a:pt x="9406" y="18082"/>
                      </a:cubicBezTo>
                      <a:cubicBezTo>
                        <a:pt x="12218" y="17074"/>
                        <a:pt x="14987" y="16767"/>
                        <a:pt x="17318" y="16767"/>
                      </a:cubicBezTo>
                      <a:cubicBezTo>
                        <a:pt x="20948" y="16767"/>
                        <a:pt x="23513" y="17512"/>
                        <a:pt x="23513" y="17512"/>
                      </a:cubicBezTo>
                      <a:cubicBezTo>
                        <a:pt x="23513" y="17512"/>
                        <a:pt x="14360" y="18744"/>
                        <a:pt x="10662" y="20525"/>
                      </a:cubicBezTo>
                      <a:cubicBezTo>
                        <a:pt x="7615" y="21964"/>
                        <a:pt x="7415" y="24276"/>
                        <a:pt x="9512" y="24276"/>
                      </a:cubicBezTo>
                      <a:cubicBezTo>
                        <a:pt x="9975" y="24276"/>
                        <a:pt x="10551" y="24163"/>
                        <a:pt x="11233" y="23903"/>
                      </a:cubicBezTo>
                      <a:cubicBezTo>
                        <a:pt x="18148" y="20365"/>
                        <a:pt x="24676" y="18562"/>
                        <a:pt x="24677" y="18562"/>
                      </a:cubicBezTo>
                      <a:lnTo>
                        <a:pt x="24677" y="18562"/>
                      </a:lnTo>
                      <a:cubicBezTo>
                        <a:pt x="24677" y="21118"/>
                        <a:pt x="17829" y="24656"/>
                        <a:pt x="14268" y="25523"/>
                      </a:cubicBezTo>
                      <a:cubicBezTo>
                        <a:pt x="10881" y="26322"/>
                        <a:pt x="12123" y="28813"/>
                        <a:pt x="15509" y="28813"/>
                      </a:cubicBezTo>
                      <a:cubicBezTo>
                        <a:pt x="15705" y="28813"/>
                        <a:pt x="15908" y="28805"/>
                        <a:pt x="16117" y="28787"/>
                      </a:cubicBezTo>
                      <a:cubicBezTo>
                        <a:pt x="19929" y="28491"/>
                        <a:pt x="23878" y="25843"/>
                        <a:pt x="26297" y="20160"/>
                      </a:cubicBezTo>
                      <a:lnTo>
                        <a:pt x="26297" y="20160"/>
                      </a:lnTo>
                      <a:cubicBezTo>
                        <a:pt x="26525" y="21461"/>
                        <a:pt x="25384" y="25227"/>
                        <a:pt x="24243" y="27007"/>
                      </a:cubicBezTo>
                      <a:cubicBezTo>
                        <a:pt x="23315" y="28455"/>
                        <a:pt x="23338" y="30069"/>
                        <a:pt x="24545" y="30069"/>
                      </a:cubicBezTo>
                      <a:cubicBezTo>
                        <a:pt x="24822" y="30069"/>
                        <a:pt x="25162" y="29984"/>
                        <a:pt x="25567" y="29792"/>
                      </a:cubicBezTo>
                      <a:cubicBezTo>
                        <a:pt x="27735" y="28742"/>
                        <a:pt x="29447" y="26414"/>
                        <a:pt x="27370" y="19657"/>
                      </a:cubicBezTo>
                      <a:lnTo>
                        <a:pt x="27370" y="19657"/>
                      </a:lnTo>
                      <a:cubicBezTo>
                        <a:pt x="27735" y="20045"/>
                        <a:pt x="31091" y="23287"/>
                        <a:pt x="33213" y="23401"/>
                      </a:cubicBezTo>
                      <a:cubicBezTo>
                        <a:pt x="33289" y="23405"/>
                        <a:pt x="33364" y="23407"/>
                        <a:pt x="33439" y="23407"/>
                      </a:cubicBezTo>
                      <a:cubicBezTo>
                        <a:pt x="35484" y="23407"/>
                        <a:pt x="37145" y="21924"/>
                        <a:pt x="36066" y="20228"/>
                      </a:cubicBezTo>
                      <a:cubicBezTo>
                        <a:pt x="35740" y="19722"/>
                        <a:pt x="35225" y="19579"/>
                        <a:pt x="34577" y="19579"/>
                      </a:cubicBezTo>
                      <a:cubicBezTo>
                        <a:pt x="33736" y="19579"/>
                        <a:pt x="32671" y="19819"/>
                        <a:pt x="31498" y="19819"/>
                      </a:cubicBezTo>
                      <a:cubicBezTo>
                        <a:pt x="30474" y="19819"/>
                        <a:pt x="29368" y="19636"/>
                        <a:pt x="28260" y="18950"/>
                      </a:cubicBezTo>
                      <a:lnTo>
                        <a:pt x="28260" y="18950"/>
                      </a:lnTo>
                      <a:cubicBezTo>
                        <a:pt x="28600" y="19023"/>
                        <a:pt x="28987" y="19057"/>
                        <a:pt x="29403" y="19057"/>
                      </a:cubicBezTo>
                      <a:cubicBezTo>
                        <a:pt x="32482" y="19057"/>
                        <a:pt x="37239" y="17192"/>
                        <a:pt x="37641" y="15503"/>
                      </a:cubicBezTo>
                      <a:cubicBezTo>
                        <a:pt x="37956" y="14182"/>
                        <a:pt x="37197" y="13099"/>
                        <a:pt x="36150" y="13099"/>
                      </a:cubicBezTo>
                      <a:cubicBezTo>
                        <a:pt x="35677" y="13099"/>
                        <a:pt x="35146" y="13319"/>
                        <a:pt x="34628" y="13837"/>
                      </a:cubicBezTo>
                      <a:cubicBezTo>
                        <a:pt x="32962" y="15480"/>
                        <a:pt x="30954" y="16234"/>
                        <a:pt x="27690" y="17124"/>
                      </a:cubicBezTo>
                      <a:cubicBezTo>
                        <a:pt x="27690" y="17124"/>
                        <a:pt x="34537" y="12262"/>
                        <a:pt x="34286" y="9158"/>
                      </a:cubicBezTo>
                      <a:cubicBezTo>
                        <a:pt x="34170" y="7581"/>
                        <a:pt x="33518" y="6940"/>
                        <a:pt x="32806" y="6940"/>
                      </a:cubicBezTo>
                      <a:cubicBezTo>
                        <a:pt x="32116" y="6940"/>
                        <a:pt x="31370" y="7541"/>
                        <a:pt x="30999" y="8473"/>
                      </a:cubicBezTo>
                      <a:cubicBezTo>
                        <a:pt x="30246" y="10345"/>
                        <a:pt x="29858" y="13358"/>
                        <a:pt x="27416" y="15184"/>
                      </a:cubicBezTo>
                      <a:cubicBezTo>
                        <a:pt x="27690" y="14773"/>
                        <a:pt x="30132" y="8770"/>
                        <a:pt x="29150" y="4889"/>
                      </a:cubicBezTo>
                      <a:cubicBezTo>
                        <a:pt x="28601" y="2767"/>
                        <a:pt x="27519" y="1894"/>
                        <a:pt x="26617" y="1894"/>
                      </a:cubicBezTo>
                      <a:cubicBezTo>
                        <a:pt x="25871" y="1894"/>
                        <a:pt x="25249" y="2492"/>
                        <a:pt x="25156" y="3474"/>
                      </a:cubicBezTo>
                      <a:cubicBezTo>
                        <a:pt x="24973" y="5665"/>
                        <a:pt x="27484" y="11166"/>
                        <a:pt x="26206" y="14430"/>
                      </a:cubicBezTo>
                      <a:cubicBezTo>
                        <a:pt x="26069" y="13358"/>
                        <a:pt x="23581" y="3748"/>
                        <a:pt x="20591" y="1032"/>
                      </a:cubicBezTo>
                      <a:cubicBezTo>
                        <a:pt x="19777" y="292"/>
                        <a:pt x="19156" y="0"/>
                        <a:pt x="18706"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
                <p:cNvSpPr/>
                <p:nvPr/>
              </p:nvSpPr>
              <p:spPr>
                <a:xfrm>
                  <a:off x="646675" y="5031300"/>
                  <a:ext cx="401200" cy="1201775"/>
                </a:xfrm>
                <a:custGeom>
                  <a:avLst/>
                  <a:gdLst/>
                  <a:ahLst/>
                  <a:cxnLst/>
                  <a:rect l="l" t="t" r="r" b="b"/>
                  <a:pathLst>
                    <a:path w="16048" h="48071" extrusionOk="0">
                      <a:moveTo>
                        <a:pt x="572" y="1"/>
                      </a:moveTo>
                      <a:lnTo>
                        <a:pt x="1" y="503"/>
                      </a:lnTo>
                      <a:cubicBezTo>
                        <a:pt x="47" y="549"/>
                        <a:pt x="4201" y="5365"/>
                        <a:pt x="7944" y="13605"/>
                      </a:cubicBezTo>
                      <a:cubicBezTo>
                        <a:pt x="11414" y="21206"/>
                        <a:pt x="15271" y="33349"/>
                        <a:pt x="13856" y="48002"/>
                      </a:cubicBezTo>
                      <a:lnTo>
                        <a:pt x="14632" y="48071"/>
                      </a:lnTo>
                      <a:cubicBezTo>
                        <a:pt x="16047" y="33234"/>
                        <a:pt x="12144" y="20954"/>
                        <a:pt x="8629" y="13262"/>
                      </a:cubicBezTo>
                      <a:cubicBezTo>
                        <a:pt x="4840" y="4931"/>
                        <a:pt x="617" y="46"/>
                        <a:pt x="572" y="1"/>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
                <p:cNvSpPr/>
                <p:nvPr/>
              </p:nvSpPr>
              <p:spPr>
                <a:xfrm>
                  <a:off x="1414750" y="3688050"/>
                  <a:ext cx="646000" cy="2083400"/>
                </a:xfrm>
                <a:custGeom>
                  <a:avLst/>
                  <a:gdLst/>
                  <a:ahLst/>
                  <a:cxnLst/>
                  <a:rect l="l" t="t" r="r" b="b"/>
                  <a:pathLst>
                    <a:path w="25840" h="83336" extrusionOk="0">
                      <a:moveTo>
                        <a:pt x="25246" y="0"/>
                      </a:moveTo>
                      <a:cubicBezTo>
                        <a:pt x="12372" y="16138"/>
                        <a:pt x="6186" y="37936"/>
                        <a:pt x="3288" y="53388"/>
                      </a:cubicBezTo>
                      <a:cubicBezTo>
                        <a:pt x="115" y="70119"/>
                        <a:pt x="1" y="83198"/>
                        <a:pt x="1" y="83335"/>
                      </a:cubicBezTo>
                      <a:lnTo>
                        <a:pt x="777" y="83335"/>
                      </a:lnTo>
                      <a:cubicBezTo>
                        <a:pt x="777" y="83198"/>
                        <a:pt x="891" y="70188"/>
                        <a:pt x="4018" y="53525"/>
                      </a:cubicBezTo>
                      <a:cubicBezTo>
                        <a:pt x="6917" y="38164"/>
                        <a:pt x="13057" y="16503"/>
                        <a:pt x="25839" y="480"/>
                      </a:cubicBezTo>
                      <a:lnTo>
                        <a:pt x="25246" y="0"/>
                      </a:ln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
                <p:cNvSpPr/>
                <p:nvPr/>
              </p:nvSpPr>
              <p:spPr>
                <a:xfrm>
                  <a:off x="598500" y="3771225"/>
                  <a:ext cx="922400" cy="765525"/>
                </a:xfrm>
                <a:custGeom>
                  <a:avLst/>
                  <a:gdLst/>
                  <a:ahLst/>
                  <a:cxnLst/>
                  <a:rect l="l" t="t" r="r" b="b"/>
                  <a:pathLst>
                    <a:path w="36896" h="30621" extrusionOk="0">
                      <a:moveTo>
                        <a:pt x="19709" y="0"/>
                      </a:moveTo>
                      <a:cubicBezTo>
                        <a:pt x="18628" y="0"/>
                        <a:pt x="18400" y="1999"/>
                        <a:pt x="19024" y="3247"/>
                      </a:cubicBezTo>
                      <a:cubicBezTo>
                        <a:pt x="19937" y="5027"/>
                        <a:pt x="23133" y="9843"/>
                        <a:pt x="23840" y="15002"/>
                      </a:cubicBezTo>
                      <a:cubicBezTo>
                        <a:pt x="23840" y="15002"/>
                        <a:pt x="17769" y="3817"/>
                        <a:pt x="13934" y="2060"/>
                      </a:cubicBezTo>
                      <a:cubicBezTo>
                        <a:pt x="12723" y="1508"/>
                        <a:pt x="11768" y="1274"/>
                        <a:pt x="11068" y="1274"/>
                      </a:cubicBezTo>
                      <a:cubicBezTo>
                        <a:pt x="9536" y="1274"/>
                        <a:pt x="9215" y="2394"/>
                        <a:pt x="10077" y="3772"/>
                      </a:cubicBezTo>
                      <a:cubicBezTo>
                        <a:pt x="11303" y="5756"/>
                        <a:pt x="16121" y="6716"/>
                        <a:pt x="22192" y="14860"/>
                      </a:cubicBezTo>
                      <a:lnTo>
                        <a:pt x="22192" y="14860"/>
                      </a:lnTo>
                      <a:cubicBezTo>
                        <a:pt x="19891" y="12228"/>
                        <a:pt x="11067" y="6430"/>
                        <a:pt x="6333" y="4936"/>
                      </a:cubicBezTo>
                      <a:cubicBezTo>
                        <a:pt x="5507" y="4676"/>
                        <a:pt x="4774" y="4564"/>
                        <a:pt x="4135" y="4564"/>
                      </a:cubicBezTo>
                      <a:cubicBezTo>
                        <a:pt x="784" y="4564"/>
                        <a:pt x="1" y="7644"/>
                        <a:pt x="1745" y="8679"/>
                      </a:cubicBezTo>
                      <a:cubicBezTo>
                        <a:pt x="3811" y="9892"/>
                        <a:pt x="11419" y="8962"/>
                        <a:pt x="21181" y="15773"/>
                      </a:cubicBezTo>
                      <a:lnTo>
                        <a:pt x="21181" y="15773"/>
                      </a:lnTo>
                      <a:cubicBezTo>
                        <a:pt x="18159" y="13943"/>
                        <a:pt x="9057" y="12668"/>
                        <a:pt x="4735" y="12668"/>
                      </a:cubicBezTo>
                      <a:cubicBezTo>
                        <a:pt x="3914" y="12668"/>
                        <a:pt x="3265" y="12714"/>
                        <a:pt x="2864" y="12811"/>
                      </a:cubicBezTo>
                      <a:cubicBezTo>
                        <a:pt x="563" y="13361"/>
                        <a:pt x="515" y="16876"/>
                        <a:pt x="5333" y="16876"/>
                      </a:cubicBezTo>
                      <a:cubicBezTo>
                        <a:pt x="6108" y="16876"/>
                        <a:pt x="7008" y="16785"/>
                        <a:pt x="8045" y="16577"/>
                      </a:cubicBezTo>
                      <a:cubicBezTo>
                        <a:pt x="9570" y="16265"/>
                        <a:pt x="11056" y="16141"/>
                        <a:pt x="12455" y="16141"/>
                      </a:cubicBezTo>
                      <a:cubicBezTo>
                        <a:pt x="17928" y="16141"/>
                        <a:pt x="22083" y="18038"/>
                        <a:pt x="22083" y="18038"/>
                      </a:cubicBezTo>
                      <a:cubicBezTo>
                        <a:pt x="22083" y="18038"/>
                        <a:pt x="21924" y="18036"/>
                        <a:pt x="21640" y="18036"/>
                      </a:cubicBezTo>
                      <a:cubicBezTo>
                        <a:pt x="19755" y="18036"/>
                        <a:pt x="12346" y="18105"/>
                        <a:pt x="8935" y="19156"/>
                      </a:cubicBezTo>
                      <a:cubicBezTo>
                        <a:pt x="5490" y="20218"/>
                        <a:pt x="5121" y="22738"/>
                        <a:pt x="7735" y="22738"/>
                      </a:cubicBezTo>
                      <a:cubicBezTo>
                        <a:pt x="8100" y="22738"/>
                        <a:pt x="8523" y="22689"/>
                        <a:pt x="9004" y="22580"/>
                      </a:cubicBezTo>
                      <a:cubicBezTo>
                        <a:pt x="16376" y="20092"/>
                        <a:pt x="23087" y="19247"/>
                        <a:pt x="23087" y="19247"/>
                      </a:cubicBezTo>
                      <a:lnTo>
                        <a:pt x="23087" y="19247"/>
                      </a:lnTo>
                      <a:cubicBezTo>
                        <a:pt x="22722" y="21781"/>
                        <a:pt x="15441" y="24292"/>
                        <a:pt x="11788" y="24634"/>
                      </a:cubicBezTo>
                      <a:cubicBezTo>
                        <a:pt x="8136" y="24954"/>
                        <a:pt x="9323" y="27898"/>
                        <a:pt x="13135" y="28149"/>
                      </a:cubicBezTo>
                      <a:cubicBezTo>
                        <a:pt x="13327" y="28161"/>
                        <a:pt x="13519" y="28166"/>
                        <a:pt x="13713" y="28166"/>
                      </a:cubicBezTo>
                      <a:cubicBezTo>
                        <a:pt x="17396" y="28166"/>
                        <a:pt x="21421" y="26082"/>
                        <a:pt x="24456" y="21051"/>
                      </a:cubicBezTo>
                      <a:lnTo>
                        <a:pt x="24456" y="21051"/>
                      </a:lnTo>
                      <a:cubicBezTo>
                        <a:pt x="24502" y="22397"/>
                        <a:pt x="22836" y="25935"/>
                        <a:pt x="21444" y="27533"/>
                      </a:cubicBezTo>
                      <a:cubicBezTo>
                        <a:pt x="20265" y="28908"/>
                        <a:pt x="20101" y="30621"/>
                        <a:pt x="21532" y="30621"/>
                      </a:cubicBezTo>
                      <a:cubicBezTo>
                        <a:pt x="21764" y="30621"/>
                        <a:pt x="22038" y="30576"/>
                        <a:pt x="22357" y="30477"/>
                      </a:cubicBezTo>
                      <a:cubicBezTo>
                        <a:pt x="24639" y="29770"/>
                        <a:pt x="26693" y="27693"/>
                        <a:pt x="25598" y="20708"/>
                      </a:cubicBezTo>
                      <a:lnTo>
                        <a:pt x="25598" y="20708"/>
                      </a:lnTo>
                      <a:cubicBezTo>
                        <a:pt x="25917" y="21142"/>
                        <a:pt x="28748" y="24840"/>
                        <a:pt x="30848" y="25250"/>
                      </a:cubicBezTo>
                      <a:cubicBezTo>
                        <a:pt x="31129" y="25308"/>
                        <a:pt x="31409" y="25336"/>
                        <a:pt x="31681" y="25336"/>
                      </a:cubicBezTo>
                      <a:cubicBezTo>
                        <a:pt x="33440" y="25336"/>
                        <a:pt x="34866" y="24175"/>
                        <a:pt x="34134" y="22534"/>
                      </a:cubicBezTo>
                      <a:cubicBezTo>
                        <a:pt x="33267" y="20663"/>
                        <a:pt x="29615" y="22694"/>
                        <a:pt x="26579" y="20138"/>
                      </a:cubicBezTo>
                      <a:lnTo>
                        <a:pt x="26579" y="20138"/>
                      </a:lnTo>
                      <a:cubicBezTo>
                        <a:pt x="27264" y="20394"/>
                        <a:pt x="28173" y="20510"/>
                        <a:pt x="29162" y="20510"/>
                      </a:cubicBezTo>
                      <a:cubicBezTo>
                        <a:pt x="32130" y="20510"/>
                        <a:pt x="35823" y="19470"/>
                        <a:pt x="36371" y="18083"/>
                      </a:cubicBezTo>
                      <a:cubicBezTo>
                        <a:pt x="36895" y="16731"/>
                        <a:pt x="36168" y="15467"/>
                        <a:pt x="34986" y="15467"/>
                      </a:cubicBezTo>
                      <a:cubicBezTo>
                        <a:pt x="34571" y="15467"/>
                        <a:pt x="34101" y="15622"/>
                        <a:pt x="33609" y="15983"/>
                      </a:cubicBezTo>
                      <a:cubicBezTo>
                        <a:pt x="31715" y="17376"/>
                        <a:pt x="29638" y="17855"/>
                        <a:pt x="26283" y="18266"/>
                      </a:cubicBezTo>
                      <a:cubicBezTo>
                        <a:pt x="26283" y="18266"/>
                        <a:pt x="33769" y="14431"/>
                        <a:pt x="33975" y="11327"/>
                      </a:cubicBezTo>
                      <a:cubicBezTo>
                        <a:pt x="34075" y="9615"/>
                        <a:pt x="33406" y="8903"/>
                        <a:pt x="32616" y="8903"/>
                      </a:cubicBezTo>
                      <a:cubicBezTo>
                        <a:pt x="31974" y="8903"/>
                        <a:pt x="31252" y="9374"/>
                        <a:pt x="30802" y="10163"/>
                      </a:cubicBezTo>
                      <a:cubicBezTo>
                        <a:pt x="29775" y="11898"/>
                        <a:pt x="28976" y="14842"/>
                        <a:pt x="26283" y="16280"/>
                      </a:cubicBezTo>
                      <a:cubicBezTo>
                        <a:pt x="26625" y="15915"/>
                        <a:pt x="29912" y="10346"/>
                        <a:pt x="29478" y="6351"/>
                      </a:cubicBezTo>
                      <a:cubicBezTo>
                        <a:pt x="29223" y="4019"/>
                        <a:pt x="28150" y="3017"/>
                        <a:pt x="27206" y="3017"/>
                      </a:cubicBezTo>
                      <a:cubicBezTo>
                        <a:pt x="26542" y="3017"/>
                        <a:pt x="25942" y="3512"/>
                        <a:pt x="25735" y="4388"/>
                      </a:cubicBezTo>
                      <a:cubicBezTo>
                        <a:pt x="25233" y="6511"/>
                        <a:pt x="26944" y="12331"/>
                        <a:pt x="25210" y="15367"/>
                      </a:cubicBezTo>
                      <a:cubicBezTo>
                        <a:pt x="25233" y="14294"/>
                        <a:pt x="24137" y="4434"/>
                        <a:pt x="21558" y="1307"/>
                      </a:cubicBezTo>
                      <a:cubicBezTo>
                        <a:pt x="20786" y="364"/>
                        <a:pt x="20170" y="0"/>
                        <a:pt x="19709"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
                <p:cNvSpPr/>
                <p:nvPr/>
              </p:nvSpPr>
              <p:spPr>
                <a:xfrm>
                  <a:off x="1680675" y="4785000"/>
                  <a:ext cx="979800" cy="724425"/>
                </a:xfrm>
                <a:custGeom>
                  <a:avLst/>
                  <a:gdLst/>
                  <a:ahLst/>
                  <a:cxnLst/>
                  <a:rect l="l" t="t" r="r" b="b"/>
                  <a:pathLst>
                    <a:path w="39192" h="28977" extrusionOk="0">
                      <a:moveTo>
                        <a:pt x="22718" y="0"/>
                      </a:moveTo>
                      <a:cubicBezTo>
                        <a:pt x="22290" y="0"/>
                        <a:pt x="21704" y="178"/>
                        <a:pt x="20931" y="609"/>
                      </a:cubicBezTo>
                      <a:cubicBezTo>
                        <a:pt x="17393" y="2572"/>
                        <a:pt x="12783" y="11359"/>
                        <a:pt x="12417" y="12386"/>
                      </a:cubicBezTo>
                      <a:cubicBezTo>
                        <a:pt x="11892" y="8917"/>
                        <a:pt x="15613" y="4124"/>
                        <a:pt x="15910" y="1955"/>
                      </a:cubicBezTo>
                      <a:cubicBezTo>
                        <a:pt x="16075" y="830"/>
                        <a:pt x="15437" y="43"/>
                        <a:pt x="14525" y="43"/>
                      </a:cubicBezTo>
                      <a:cubicBezTo>
                        <a:pt x="13680" y="43"/>
                        <a:pt x="12600" y="721"/>
                        <a:pt x="11710" y="2435"/>
                      </a:cubicBezTo>
                      <a:cubicBezTo>
                        <a:pt x="9861" y="5973"/>
                        <a:pt x="10888" y="12364"/>
                        <a:pt x="11071" y="12843"/>
                      </a:cubicBezTo>
                      <a:cubicBezTo>
                        <a:pt x="9108" y="10515"/>
                        <a:pt x="9404" y="7479"/>
                        <a:pt x="9108" y="5493"/>
                      </a:cubicBezTo>
                      <a:cubicBezTo>
                        <a:pt x="8931" y="4382"/>
                        <a:pt x="8202" y="3571"/>
                        <a:pt x="7428" y="3571"/>
                      </a:cubicBezTo>
                      <a:cubicBezTo>
                        <a:pt x="6802" y="3571"/>
                        <a:pt x="6148" y="4099"/>
                        <a:pt x="5730" y="5425"/>
                      </a:cubicBezTo>
                      <a:cubicBezTo>
                        <a:pt x="4794" y="8369"/>
                        <a:pt x="10363" y="14692"/>
                        <a:pt x="10363" y="14692"/>
                      </a:cubicBezTo>
                      <a:cubicBezTo>
                        <a:pt x="7373" y="13071"/>
                        <a:pt x="5615" y="11861"/>
                        <a:pt x="4360" y="9876"/>
                      </a:cubicBezTo>
                      <a:cubicBezTo>
                        <a:pt x="3869" y="9113"/>
                        <a:pt x="3264" y="8788"/>
                        <a:pt x="2705" y="8788"/>
                      </a:cubicBezTo>
                      <a:cubicBezTo>
                        <a:pt x="1807" y="8788"/>
                        <a:pt x="1028" y="9625"/>
                        <a:pt x="1028" y="10834"/>
                      </a:cubicBezTo>
                      <a:cubicBezTo>
                        <a:pt x="1028" y="12820"/>
                        <a:pt x="6460" y="16267"/>
                        <a:pt x="9382" y="16312"/>
                      </a:cubicBezTo>
                      <a:cubicBezTo>
                        <a:pt x="8740" y="16531"/>
                        <a:pt x="8130" y="16618"/>
                        <a:pt x="7552" y="16618"/>
                      </a:cubicBezTo>
                      <a:cubicBezTo>
                        <a:pt x="5402" y="16618"/>
                        <a:pt x="3697" y="15424"/>
                        <a:pt x="2464" y="15424"/>
                      </a:cubicBezTo>
                      <a:cubicBezTo>
                        <a:pt x="2095" y="15424"/>
                        <a:pt x="1768" y="15531"/>
                        <a:pt x="1484" y="15810"/>
                      </a:cubicBezTo>
                      <a:cubicBezTo>
                        <a:pt x="0" y="17248"/>
                        <a:pt x="1438" y="19143"/>
                        <a:pt x="3538" y="19531"/>
                      </a:cubicBezTo>
                      <a:cubicBezTo>
                        <a:pt x="3688" y="19556"/>
                        <a:pt x="3847" y="19569"/>
                        <a:pt x="4013" y="19569"/>
                      </a:cubicBezTo>
                      <a:cubicBezTo>
                        <a:pt x="6206" y="19569"/>
                        <a:pt x="9686" y="17478"/>
                        <a:pt x="10089" y="17203"/>
                      </a:cubicBezTo>
                      <a:lnTo>
                        <a:pt x="10089" y="17203"/>
                      </a:lnTo>
                      <a:cubicBezTo>
                        <a:pt x="6528" y="23320"/>
                        <a:pt x="7670" y="25990"/>
                        <a:pt x="9541" y="27474"/>
                      </a:cubicBezTo>
                      <a:cubicBezTo>
                        <a:pt x="10011" y="27852"/>
                        <a:pt x="10411" y="28014"/>
                        <a:pt x="10736" y="28014"/>
                      </a:cubicBezTo>
                      <a:cubicBezTo>
                        <a:pt x="11708" y="28014"/>
                        <a:pt x="12006" y="26565"/>
                        <a:pt x="11459" y="25077"/>
                      </a:cubicBezTo>
                      <a:cubicBezTo>
                        <a:pt x="10751" y="23091"/>
                        <a:pt x="10500" y="19166"/>
                        <a:pt x="11025" y="17956"/>
                      </a:cubicBezTo>
                      <a:lnTo>
                        <a:pt x="11025" y="17956"/>
                      </a:lnTo>
                      <a:cubicBezTo>
                        <a:pt x="12075" y="24027"/>
                        <a:pt x="15339" y="27497"/>
                        <a:pt x="18991" y="28661"/>
                      </a:cubicBezTo>
                      <a:cubicBezTo>
                        <a:pt x="19681" y="28881"/>
                        <a:pt x="20319" y="28977"/>
                        <a:pt x="20876" y="28977"/>
                      </a:cubicBezTo>
                      <a:cubicBezTo>
                        <a:pt x="23268" y="28977"/>
                        <a:pt x="24190" y="27209"/>
                        <a:pt x="21525" y="25876"/>
                      </a:cubicBezTo>
                      <a:cubicBezTo>
                        <a:pt x="18238" y="24256"/>
                        <a:pt x="12395" y="19257"/>
                        <a:pt x="12965" y="16769"/>
                      </a:cubicBezTo>
                      <a:lnTo>
                        <a:pt x="12965" y="16769"/>
                      </a:lnTo>
                      <a:cubicBezTo>
                        <a:pt x="12965" y="16769"/>
                        <a:pt x="18900" y="19987"/>
                        <a:pt x="24857" y="25009"/>
                      </a:cubicBezTo>
                      <a:cubicBezTo>
                        <a:pt x="25705" y="25584"/>
                        <a:pt x="26414" y="25826"/>
                        <a:pt x="26947" y="25826"/>
                      </a:cubicBezTo>
                      <a:cubicBezTo>
                        <a:pt x="28510" y="25826"/>
                        <a:pt x="28564" y="23742"/>
                        <a:pt x="26181" y="21836"/>
                      </a:cubicBezTo>
                      <a:cubicBezTo>
                        <a:pt x="22985" y="19280"/>
                        <a:pt x="14335" y="15993"/>
                        <a:pt x="14335" y="15993"/>
                      </a:cubicBezTo>
                      <a:cubicBezTo>
                        <a:pt x="14335" y="15993"/>
                        <a:pt x="14513" y="15983"/>
                        <a:pt x="14838" y="15983"/>
                      </a:cubicBezTo>
                      <a:cubicBezTo>
                        <a:pt x="16580" y="15983"/>
                        <a:pt x="22538" y="16259"/>
                        <a:pt x="27961" y="19759"/>
                      </a:cubicBezTo>
                      <a:cubicBezTo>
                        <a:pt x="29968" y="21052"/>
                        <a:pt x="31546" y="21531"/>
                        <a:pt x="32698" y="21531"/>
                      </a:cubicBezTo>
                      <a:cubicBezTo>
                        <a:pt x="35226" y="21531"/>
                        <a:pt x="35700" y="19221"/>
                        <a:pt x="34147" y="18138"/>
                      </a:cubicBezTo>
                      <a:cubicBezTo>
                        <a:pt x="32228" y="16788"/>
                        <a:pt x="22367" y="14110"/>
                        <a:pt x="17425" y="14110"/>
                      </a:cubicBezTo>
                      <a:cubicBezTo>
                        <a:pt x="16872" y="14110"/>
                        <a:pt x="16380" y="14144"/>
                        <a:pt x="15968" y="14216"/>
                      </a:cubicBezTo>
                      <a:lnTo>
                        <a:pt x="15968" y="14216"/>
                      </a:lnTo>
                      <a:cubicBezTo>
                        <a:pt x="19228" y="13433"/>
                        <a:pt x="22106" y="13157"/>
                        <a:pt x="24611" y="13157"/>
                      </a:cubicBezTo>
                      <a:cubicBezTo>
                        <a:pt x="30574" y="13157"/>
                        <a:pt x="34426" y="14720"/>
                        <a:pt x="36290" y="14720"/>
                      </a:cubicBezTo>
                      <a:cubicBezTo>
                        <a:pt x="36432" y="14720"/>
                        <a:pt x="36562" y="14711"/>
                        <a:pt x="36681" y="14692"/>
                      </a:cubicBezTo>
                      <a:cubicBezTo>
                        <a:pt x="39077" y="14304"/>
                        <a:pt x="39191" y="9921"/>
                        <a:pt x="33805" y="9556"/>
                      </a:cubicBezTo>
                      <a:cubicBezTo>
                        <a:pt x="33454" y="9532"/>
                        <a:pt x="33077" y="9521"/>
                        <a:pt x="32679" y="9521"/>
                      </a:cubicBezTo>
                      <a:cubicBezTo>
                        <a:pt x="27379" y="9521"/>
                        <a:pt x="18207" y="11518"/>
                        <a:pt x="15356" y="13017"/>
                      </a:cubicBezTo>
                      <a:lnTo>
                        <a:pt x="15356" y="13017"/>
                      </a:lnTo>
                      <a:cubicBezTo>
                        <a:pt x="24004" y="7611"/>
                        <a:pt x="28870" y="8497"/>
                        <a:pt x="30723" y="7091"/>
                      </a:cubicBezTo>
                      <a:cubicBezTo>
                        <a:pt x="32530" y="5757"/>
                        <a:pt x="32067" y="4059"/>
                        <a:pt x="28472" y="4059"/>
                      </a:cubicBezTo>
                      <a:cubicBezTo>
                        <a:pt x="28253" y="4059"/>
                        <a:pt x="28022" y="4065"/>
                        <a:pt x="27779" y="4078"/>
                      </a:cubicBezTo>
                      <a:cubicBezTo>
                        <a:pt x="23533" y="4329"/>
                        <a:pt x="13833" y="12523"/>
                        <a:pt x="13833" y="12523"/>
                      </a:cubicBezTo>
                      <a:cubicBezTo>
                        <a:pt x="16366" y="7981"/>
                        <a:pt x="21091" y="4649"/>
                        <a:pt x="22575" y="3325"/>
                      </a:cubicBezTo>
                      <a:cubicBezTo>
                        <a:pt x="23754" y="2306"/>
                        <a:pt x="24262" y="0"/>
                        <a:pt x="22718"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
                <p:cNvSpPr/>
                <p:nvPr/>
              </p:nvSpPr>
              <p:spPr>
                <a:xfrm>
                  <a:off x="1358275" y="5165975"/>
                  <a:ext cx="626000" cy="1093350"/>
                </a:xfrm>
                <a:custGeom>
                  <a:avLst/>
                  <a:gdLst/>
                  <a:ahLst/>
                  <a:cxnLst/>
                  <a:rect l="l" t="t" r="r" b="b"/>
                  <a:pathLst>
                    <a:path w="25040" h="43734" extrusionOk="0">
                      <a:moveTo>
                        <a:pt x="24583" y="1"/>
                      </a:moveTo>
                      <a:cubicBezTo>
                        <a:pt x="24537" y="23"/>
                        <a:pt x="19333" y="3835"/>
                        <a:pt x="13718" y="11094"/>
                      </a:cubicBezTo>
                      <a:cubicBezTo>
                        <a:pt x="8560" y="17781"/>
                        <a:pt x="1986" y="28852"/>
                        <a:pt x="0" y="43620"/>
                      </a:cubicBezTo>
                      <a:lnTo>
                        <a:pt x="776" y="43734"/>
                      </a:lnTo>
                      <a:cubicBezTo>
                        <a:pt x="2716" y="29148"/>
                        <a:pt x="9222" y="18192"/>
                        <a:pt x="14312" y="11596"/>
                      </a:cubicBezTo>
                      <a:cubicBezTo>
                        <a:pt x="19858" y="4406"/>
                        <a:pt x="24994" y="640"/>
                        <a:pt x="25039" y="617"/>
                      </a:cubicBezTo>
                      <a:lnTo>
                        <a:pt x="24583" y="1"/>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
                <p:cNvSpPr/>
                <p:nvPr/>
              </p:nvSpPr>
              <p:spPr>
                <a:xfrm>
                  <a:off x="1019200" y="4701050"/>
                  <a:ext cx="900400" cy="772000"/>
                </a:xfrm>
                <a:custGeom>
                  <a:avLst/>
                  <a:gdLst/>
                  <a:ahLst/>
                  <a:cxnLst/>
                  <a:rect l="l" t="t" r="r" b="b"/>
                  <a:pathLst>
                    <a:path w="36016" h="30880" extrusionOk="0">
                      <a:moveTo>
                        <a:pt x="23032" y="0"/>
                      </a:moveTo>
                      <a:cubicBezTo>
                        <a:pt x="22303" y="0"/>
                        <a:pt x="21254" y="402"/>
                        <a:pt x="19909" y="1365"/>
                      </a:cubicBezTo>
                      <a:cubicBezTo>
                        <a:pt x="16439" y="3807"/>
                        <a:pt x="12582" y="15927"/>
                        <a:pt x="12582" y="15927"/>
                      </a:cubicBezTo>
                      <a:cubicBezTo>
                        <a:pt x="12308" y="10723"/>
                        <a:pt x="14545" y="5382"/>
                        <a:pt x="15092" y="3487"/>
                      </a:cubicBezTo>
                      <a:cubicBezTo>
                        <a:pt x="15473" y="2209"/>
                        <a:pt x="14950" y="403"/>
                        <a:pt x="13985" y="403"/>
                      </a:cubicBezTo>
                      <a:cubicBezTo>
                        <a:pt x="13502" y="403"/>
                        <a:pt x="12909" y="855"/>
                        <a:pt x="12262" y="2049"/>
                      </a:cubicBezTo>
                      <a:cubicBezTo>
                        <a:pt x="10299" y="5610"/>
                        <a:pt x="11075" y="15493"/>
                        <a:pt x="11303" y="16543"/>
                      </a:cubicBezTo>
                      <a:cubicBezTo>
                        <a:pt x="9021" y="13873"/>
                        <a:pt x="9614" y="7847"/>
                        <a:pt x="8724" y="5861"/>
                      </a:cubicBezTo>
                      <a:cubicBezTo>
                        <a:pt x="8402" y="5134"/>
                        <a:pt x="7838" y="4754"/>
                        <a:pt x="7264" y="4754"/>
                      </a:cubicBezTo>
                      <a:cubicBezTo>
                        <a:pt x="6252" y="4754"/>
                        <a:pt x="5211" y="5937"/>
                        <a:pt x="5414" y="8486"/>
                      </a:cubicBezTo>
                      <a:cubicBezTo>
                        <a:pt x="5734" y="12480"/>
                        <a:pt x="10002" y="17342"/>
                        <a:pt x="10413" y="17639"/>
                      </a:cubicBezTo>
                      <a:cubicBezTo>
                        <a:pt x="7492" y="16726"/>
                        <a:pt x="6145" y="13987"/>
                        <a:pt x="4821" y="12458"/>
                      </a:cubicBezTo>
                      <a:cubicBezTo>
                        <a:pt x="4316" y="11864"/>
                        <a:pt x="3653" y="11539"/>
                        <a:pt x="3076" y="11539"/>
                      </a:cubicBezTo>
                      <a:cubicBezTo>
                        <a:pt x="2166" y="11539"/>
                        <a:pt x="1470" y="12348"/>
                        <a:pt x="1945" y="14192"/>
                      </a:cubicBezTo>
                      <a:cubicBezTo>
                        <a:pt x="2721" y="17205"/>
                        <a:pt x="10778" y="19579"/>
                        <a:pt x="10778" y="19579"/>
                      </a:cubicBezTo>
                      <a:cubicBezTo>
                        <a:pt x="9797" y="19645"/>
                        <a:pt x="8922" y="19687"/>
                        <a:pt x="8121" y="19687"/>
                      </a:cubicBezTo>
                      <a:cubicBezTo>
                        <a:pt x="6167" y="19687"/>
                        <a:pt x="4661" y="19440"/>
                        <a:pt x="3155" y="18712"/>
                      </a:cubicBezTo>
                      <a:cubicBezTo>
                        <a:pt x="2747" y="18519"/>
                        <a:pt x="2373" y="18434"/>
                        <a:pt x="2041" y="18434"/>
                      </a:cubicBezTo>
                      <a:cubicBezTo>
                        <a:pt x="643" y="18434"/>
                        <a:pt x="1" y="19944"/>
                        <a:pt x="849" y="21291"/>
                      </a:cubicBezTo>
                      <a:cubicBezTo>
                        <a:pt x="1393" y="22154"/>
                        <a:pt x="3381" y="22582"/>
                        <a:pt x="5518" y="22582"/>
                      </a:cubicBezTo>
                      <a:cubicBezTo>
                        <a:pt x="7507" y="22582"/>
                        <a:pt x="9625" y="22211"/>
                        <a:pt x="10824" y="21474"/>
                      </a:cubicBezTo>
                      <a:lnTo>
                        <a:pt x="10824" y="21474"/>
                      </a:lnTo>
                      <a:cubicBezTo>
                        <a:pt x="8336" y="24555"/>
                        <a:pt x="4364" y="23231"/>
                        <a:pt x="3862" y="25240"/>
                      </a:cubicBezTo>
                      <a:cubicBezTo>
                        <a:pt x="3505" y="26739"/>
                        <a:pt x="4647" y="27602"/>
                        <a:pt x="6075" y="27602"/>
                      </a:cubicBezTo>
                      <a:cubicBezTo>
                        <a:pt x="6561" y="27602"/>
                        <a:pt x="7079" y="27502"/>
                        <a:pt x="7583" y="27294"/>
                      </a:cubicBezTo>
                      <a:cubicBezTo>
                        <a:pt x="9569" y="26495"/>
                        <a:pt x="11669" y="22341"/>
                        <a:pt x="11897" y="21862"/>
                      </a:cubicBezTo>
                      <a:cubicBezTo>
                        <a:pt x="12125" y="28937"/>
                        <a:pt x="14522" y="30581"/>
                        <a:pt x="16896" y="30855"/>
                      </a:cubicBezTo>
                      <a:cubicBezTo>
                        <a:pt x="17044" y="30872"/>
                        <a:pt x="17182" y="30880"/>
                        <a:pt x="17309" y="30880"/>
                      </a:cubicBezTo>
                      <a:cubicBezTo>
                        <a:pt x="19239" y="30880"/>
                        <a:pt x="18802" y="29017"/>
                        <a:pt x="17261" y="27796"/>
                      </a:cubicBezTo>
                      <a:cubicBezTo>
                        <a:pt x="15595" y="26495"/>
                        <a:pt x="13289" y="23300"/>
                        <a:pt x="13084" y="21999"/>
                      </a:cubicBezTo>
                      <a:lnTo>
                        <a:pt x="13084" y="21999"/>
                      </a:lnTo>
                      <a:cubicBezTo>
                        <a:pt x="16352" y="25628"/>
                        <a:pt x="19906" y="27143"/>
                        <a:pt x="23091" y="27143"/>
                      </a:cubicBezTo>
                      <a:cubicBezTo>
                        <a:pt x="23931" y="27143"/>
                        <a:pt x="24746" y="27038"/>
                        <a:pt x="25524" y="26838"/>
                      </a:cubicBezTo>
                      <a:cubicBezTo>
                        <a:pt x="29039" y="25932"/>
                        <a:pt x="29783" y="23110"/>
                        <a:pt x="26773" y="23110"/>
                      </a:cubicBezTo>
                      <a:cubicBezTo>
                        <a:pt x="26598" y="23110"/>
                        <a:pt x="26409" y="23120"/>
                        <a:pt x="26208" y="23140"/>
                      </a:cubicBezTo>
                      <a:cubicBezTo>
                        <a:pt x="25761" y="23185"/>
                        <a:pt x="25254" y="23207"/>
                        <a:pt x="24708" y="23207"/>
                      </a:cubicBezTo>
                      <a:cubicBezTo>
                        <a:pt x="20791" y="23207"/>
                        <a:pt x="14829" y="22070"/>
                        <a:pt x="14088" y="19967"/>
                      </a:cubicBezTo>
                      <a:cubicBezTo>
                        <a:pt x="14088" y="19967"/>
                        <a:pt x="15438" y="19880"/>
                        <a:pt x="17621" y="19880"/>
                      </a:cubicBezTo>
                      <a:cubicBezTo>
                        <a:pt x="20321" y="19880"/>
                        <a:pt x="24293" y="20013"/>
                        <a:pt x="28559" y="20606"/>
                      </a:cubicBezTo>
                      <a:cubicBezTo>
                        <a:pt x="28661" y="20610"/>
                        <a:pt x="28759" y="20612"/>
                        <a:pt x="28855" y="20612"/>
                      </a:cubicBezTo>
                      <a:cubicBezTo>
                        <a:pt x="32549" y="20612"/>
                        <a:pt x="31971" y="17673"/>
                        <a:pt x="27989" y="17228"/>
                      </a:cubicBezTo>
                      <a:cubicBezTo>
                        <a:pt x="27532" y="17177"/>
                        <a:pt x="27013" y="17154"/>
                        <a:pt x="26450" y="17154"/>
                      </a:cubicBezTo>
                      <a:cubicBezTo>
                        <a:pt x="22004" y="17154"/>
                        <a:pt x="14864" y="18575"/>
                        <a:pt x="14864" y="18575"/>
                      </a:cubicBezTo>
                      <a:cubicBezTo>
                        <a:pt x="14864" y="18575"/>
                        <a:pt x="20603" y="14533"/>
                        <a:pt x="28127" y="14533"/>
                      </a:cubicBezTo>
                      <a:cubicBezTo>
                        <a:pt x="28210" y="14533"/>
                        <a:pt x="28293" y="14534"/>
                        <a:pt x="28377" y="14535"/>
                      </a:cubicBezTo>
                      <a:cubicBezTo>
                        <a:pt x="28433" y="14535"/>
                        <a:pt x="28489" y="14535"/>
                        <a:pt x="28544" y="14535"/>
                      </a:cubicBezTo>
                      <a:cubicBezTo>
                        <a:pt x="36016" y="14535"/>
                        <a:pt x="35501" y="9991"/>
                        <a:pt x="32782" y="9856"/>
                      </a:cubicBezTo>
                      <a:cubicBezTo>
                        <a:pt x="32737" y="9853"/>
                        <a:pt x="32689" y="9852"/>
                        <a:pt x="32638" y="9852"/>
                      </a:cubicBezTo>
                      <a:cubicBezTo>
                        <a:pt x="29773" y="9852"/>
                        <a:pt x="18377" y="13441"/>
                        <a:pt x="15320" y="16186"/>
                      </a:cubicBezTo>
                      <a:lnTo>
                        <a:pt x="15320" y="16186"/>
                      </a:lnTo>
                      <a:cubicBezTo>
                        <a:pt x="23653" y="7671"/>
                        <a:pt x="31305" y="7182"/>
                        <a:pt x="33079" y="5587"/>
                      </a:cubicBezTo>
                      <a:cubicBezTo>
                        <a:pt x="34464" y="4375"/>
                        <a:pt x="33511" y="1914"/>
                        <a:pt x="30886" y="1914"/>
                      </a:cubicBezTo>
                      <a:cubicBezTo>
                        <a:pt x="30052" y="1914"/>
                        <a:pt x="29048" y="2163"/>
                        <a:pt x="27897" y="2780"/>
                      </a:cubicBezTo>
                      <a:cubicBezTo>
                        <a:pt x="23505" y="5145"/>
                        <a:pt x="15888" y="12513"/>
                        <a:pt x="14141" y="15517"/>
                      </a:cubicBezTo>
                      <a:lnTo>
                        <a:pt x="14141" y="15517"/>
                      </a:lnTo>
                      <a:cubicBezTo>
                        <a:pt x="18590" y="6348"/>
                        <a:pt x="23169" y="4511"/>
                        <a:pt x="23994" y="2346"/>
                      </a:cubicBezTo>
                      <a:cubicBezTo>
                        <a:pt x="24523" y="982"/>
                        <a:pt x="24169" y="0"/>
                        <a:pt x="23032" y="0"/>
                      </a:cubicBez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
                <p:cNvSpPr/>
                <p:nvPr/>
              </p:nvSpPr>
              <p:spPr>
                <a:xfrm>
                  <a:off x="1221325" y="5184250"/>
                  <a:ext cx="180325" cy="1250825"/>
                </a:xfrm>
                <a:custGeom>
                  <a:avLst/>
                  <a:gdLst/>
                  <a:ahLst/>
                  <a:cxnLst/>
                  <a:rect l="l" t="t" r="r" b="b"/>
                  <a:pathLst>
                    <a:path w="7213" h="50033" extrusionOk="0">
                      <a:moveTo>
                        <a:pt x="4131" y="0"/>
                      </a:moveTo>
                      <a:cubicBezTo>
                        <a:pt x="4109" y="68"/>
                        <a:pt x="1712" y="6072"/>
                        <a:pt x="822" y="15179"/>
                      </a:cubicBezTo>
                      <a:cubicBezTo>
                        <a:pt x="0" y="23601"/>
                        <a:pt x="320" y="36475"/>
                        <a:pt x="6505" y="50033"/>
                      </a:cubicBezTo>
                      <a:lnTo>
                        <a:pt x="7213" y="49713"/>
                      </a:lnTo>
                      <a:cubicBezTo>
                        <a:pt x="1096" y="36315"/>
                        <a:pt x="776" y="23601"/>
                        <a:pt x="1598" y="15293"/>
                      </a:cubicBezTo>
                      <a:cubicBezTo>
                        <a:pt x="2465" y="6277"/>
                        <a:pt x="4816" y="365"/>
                        <a:pt x="4839" y="297"/>
                      </a:cubicBezTo>
                      <a:lnTo>
                        <a:pt x="4131" y="0"/>
                      </a:lnTo>
                      <a:close/>
                    </a:path>
                  </a:pathLst>
                </a:custGeom>
                <a:solidFill>
                  <a:srgbClr val="6082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 name="Google Shape;917;p7"/>
              <p:cNvSpPr/>
              <p:nvPr/>
            </p:nvSpPr>
            <p:spPr>
              <a:xfrm>
                <a:off x="1528200" y="5684000"/>
                <a:ext cx="227250" cy="436900"/>
              </a:xfrm>
              <a:custGeom>
                <a:avLst/>
                <a:gdLst/>
                <a:ahLst/>
                <a:cxnLst/>
                <a:rect l="l" t="t" r="r" b="b"/>
                <a:pathLst>
                  <a:path w="9090" h="17476" extrusionOk="0">
                    <a:moveTo>
                      <a:pt x="1108" y="1"/>
                    </a:moveTo>
                    <a:cubicBezTo>
                      <a:pt x="0" y="1"/>
                      <a:pt x="360" y="2220"/>
                      <a:pt x="1785" y="3689"/>
                    </a:cubicBezTo>
                    <a:cubicBezTo>
                      <a:pt x="4045" y="5972"/>
                      <a:pt x="7606" y="12340"/>
                      <a:pt x="8861" y="17476"/>
                    </a:cubicBezTo>
                    <a:cubicBezTo>
                      <a:pt x="8861" y="17476"/>
                      <a:pt x="9089" y="8163"/>
                      <a:pt x="4502" y="2708"/>
                    </a:cubicBezTo>
                    <a:cubicBezTo>
                      <a:pt x="2845" y="720"/>
                      <a:pt x="1739" y="1"/>
                      <a:pt x="1108" y="1"/>
                    </a:cubicBezTo>
                    <a:close/>
                  </a:path>
                </a:pathLst>
              </a:custGeom>
              <a:solidFill>
                <a:srgbClr val="506B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 name="Google Shape;918;p7"/>
          <p:cNvGrpSpPr/>
          <p:nvPr/>
        </p:nvGrpSpPr>
        <p:grpSpPr>
          <a:xfrm>
            <a:off x="4339738" y="4551925"/>
            <a:ext cx="3615550" cy="1525700"/>
            <a:chOff x="3713275" y="3903750"/>
            <a:chExt cx="3615550" cy="1525700"/>
          </a:xfrm>
        </p:grpSpPr>
        <p:sp>
          <p:nvSpPr>
            <p:cNvPr id="919" name="Google Shape;919;p7"/>
            <p:cNvSpPr/>
            <p:nvPr/>
          </p:nvSpPr>
          <p:spPr>
            <a:xfrm>
              <a:off x="5368100" y="4173625"/>
              <a:ext cx="179775" cy="408050"/>
            </a:xfrm>
            <a:custGeom>
              <a:avLst/>
              <a:gdLst/>
              <a:ahLst/>
              <a:cxnLst/>
              <a:rect l="l" t="t" r="r" b="b"/>
              <a:pathLst>
                <a:path w="7191" h="16322" extrusionOk="0">
                  <a:moveTo>
                    <a:pt x="3546" y="0"/>
                  </a:moveTo>
                  <a:cubicBezTo>
                    <a:pt x="3536" y="0"/>
                    <a:pt x="3526" y="1"/>
                    <a:pt x="3516" y="1"/>
                  </a:cubicBezTo>
                  <a:cubicBezTo>
                    <a:pt x="1" y="4703"/>
                    <a:pt x="2100" y="14975"/>
                    <a:pt x="2100" y="14975"/>
                  </a:cubicBezTo>
                  <a:cubicBezTo>
                    <a:pt x="2100" y="14975"/>
                    <a:pt x="2808" y="15705"/>
                    <a:pt x="3538" y="16322"/>
                  </a:cubicBezTo>
                  <a:cubicBezTo>
                    <a:pt x="6186" y="14199"/>
                    <a:pt x="7190" y="10889"/>
                    <a:pt x="6460" y="10318"/>
                  </a:cubicBezTo>
                  <a:cubicBezTo>
                    <a:pt x="6413" y="10280"/>
                    <a:pt x="6366" y="10262"/>
                    <a:pt x="6318" y="10262"/>
                  </a:cubicBezTo>
                  <a:cubicBezTo>
                    <a:pt x="5658" y="10262"/>
                    <a:pt x="4964" y="13753"/>
                    <a:pt x="3196" y="14541"/>
                  </a:cubicBezTo>
                  <a:cubicBezTo>
                    <a:pt x="2580" y="12281"/>
                    <a:pt x="2580" y="4955"/>
                    <a:pt x="3150" y="3037"/>
                  </a:cubicBezTo>
                  <a:cubicBezTo>
                    <a:pt x="3710" y="1178"/>
                    <a:pt x="4073" y="0"/>
                    <a:pt x="35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
            <p:cNvSpPr/>
            <p:nvPr/>
          </p:nvSpPr>
          <p:spPr>
            <a:xfrm>
              <a:off x="3782875" y="4313125"/>
              <a:ext cx="1806075" cy="1116325"/>
            </a:xfrm>
            <a:custGeom>
              <a:avLst/>
              <a:gdLst/>
              <a:ahLst/>
              <a:cxnLst/>
              <a:rect l="l" t="t" r="r" b="b"/>
              <a:pathLst>
                <a:path w="72243" h="44653" extrusionOk="0">
                  <a:moveTo>
                    <a:pt x="56861" y="0"/>
                  </a:moveTo>
                  <a:cubicBezTo>
                    <a:pt x="55773" y="0"/>
                    <a:pt x="54538" y="794"/>
                    <a:pt x="53369" y="794"/>
                  </a:cubicBezTo>
                  <a:cubicBezTo>
                    <a:pt x="53207" y="794"/>
                    <a:pt x="53046" y="779"/>
                    <a:pt x="52887" y="744"/>
                  </a:cubicBezTo>
                  <a:cubicBezTo>
                    <a:pt x="52453" y="630"/>
                    <a:pt x="52088" y="402"/>
                    <a:pt x="51654" y="288"/>
                  </a:cubicBezTo>
                  <a:cubicBezTo>
                    <a:pt x="51526" y="258"/>
                    <a:pt x="51397" y="245"/>
                    <a:pt x="51267" y="245"/>
                  </a:cubicBezTo>
                  <a:cubicBezTo>
                    <a:pt x="50379" y="245"/>
                    <a:pt x="49503" y="895"/>
                    <a:pt x="49303" y="1771"/>
                  </a:cubicBezTo>
                  <a:cubicBezTo>
                    <a:pt x="49189" y="2228"/>
                    <a:pt x="49235" y="2798"/>
                    <a:pt x="48847" y="3095"/>
                  </a:cubicBezTo>
                  <a:cubicBezTo>
                    <a:pt x="48693" y="3222"/>
                    <a:pt x="48520" y="3272"/>
                    <a:pt x="48335" y="3272"/>
                  </a:cubicBezTo>
                  <a:cubicBezTo>
                    <a:pt x="47660" y="3272"/>
                    <a:pt x="46831" y="2604"/>
                    <a:pt x="46202" y="2604"/>
                  </a:cubicBezTo>
                  <a:cubicBezTo>
                    <a:pt x="46012" y="2604"/>
                    <a:pt x="45841" y="2664"/>
                    <a:pt x="45697" y="2821"/>
                  </a:cubicBezTo>
                  <a:cubicBezTo>
                    <a:pt x="45423" y="3118"/>
                    <a:pt x="45469" y="3552"/>
                    <a:pt x="45263" y="3894"/>
                  </a:cubicBezTo>
                  <a:cubicBezTo>
                    <a:pt x="45068" y="4226"/>
                    <a:pt x="44757" y="4345"/>
                    <a:pt x="44394" y="4345"/>
                  </a:cubicBezTo>
                  <a:cubicBezTo>
                    <a:pt x="43784" y="4345"/>
                    <a:pt x="43025" y="4009"/>
                    <a:pt x="42410" y="3780"/>
                  </a:cubicBezTo>
                  <a:cubicBezTo>
                    <a:pt x="41935" y="3594"/>
                    <a:pt x="41418" y="3503"/>
                    <a:pt x="40902" y="3503"/>
                  </a:cubicBezTo>
                  <a:cubicBezTo>
                    <a:pt x="40402" y="3503"/>
                    <a:pt x="39903" y="3589"/>
                    <a:pt x="39443" y="3757"/>
                  </a:cubicBezTo>
                  <a:cubicBezTo>
                    <a:pt x="39146" y="3871"/>
                    <a:pt x="38872" y="4031"/>
                    <a:pt x="38667" y="4282"/>
                  </a:cubicBezTo>
                  <a:cubicBezTo>
                    <a:pt x="38484" y="4510"/>
                    <a:pt x="38416" y="4830"/>
                    <a:pt x="38279" y="5081"/>
                  </a:cubicBezTo>
                  <a:cubicBezTo>
                    <a:pt x="37824" y="5855"/>
                    <a:pt x="36945" y="5948"/>
                    <a:pt x="35991" y="5948"/>
                  </a:cubicBezTo>
                  <a:cubicBezTo>
                    <a:pt x="35692" y="5948"/>
                    <a:pt x="35386" y="5939"/>
                    <a:pt x="35084" y="5939"/>
                  </a:cubicBezTo>
                  <a:cubicBezTo>
                    <a:pt x="34217" y="5939"/>
                    <a:pt x="33379" y="6013"/>
                    <a:pt x="32824" y="6587"/>
                  </a:cubicBezTo>
                  <a:cubicBezTo>
                    <a:pt x="32048" y="7432"/>
                    <a:pt x="32299" y="8847"/>
                    <a:pt x="31637" y="9760"/>
                  </a:cubicBezTo>
                  <a:cubicBezTo>
                    <a:pt x="31203" y="10354"/>
                    <a:pt x="30473" y="10627"/>
                    <a:pt x="29811" y="10856"/>
                  </a:cubicBezTo>
                  <a:cubicBezTo>
                    <a:pt x="28144" y="11449"/>
                    <a:pt x="26478" y="12020"/>
                    <a:pt x="24812" y="12613"/>
                  </a:cubicBezTo>
                  <a:cubicBezTo>
                    <a:pt x="24447" y="12727"/>
                    <a:pt x="24059" y="12887"/>
                    <a:pt x="23808" y="13184"/>
                  </a:cubicBezTo>
                  <a:cubicBezTo>
                    <a:pt x="23602" y="13458"/>
                    <a:pt x="23534" y="13800"/>
                    <a:pt x="23305" y="14074"/>
                  </a:cubicBezTo>
                  <a:cubicBezTo>
                    <a:pt x="23032" y="14416"/>
                    <a:pt x="22552" y="14553"/>
                    <a:pt x="22096" y="14576"/>
                  </a:cubicBezTo>
                  <a:cubicBezTo>
                    <a:pt x="21933" y="14593"/>
                    <a:pt x="21770" y="14601"/>
                    <a:pt x="21607" y="14601"/>
                  </a:cubicBezTo>
                  <a:cubicBezTo>
                    <a:pt x="20215" y="14601"/>
                    <a:pt x="18833" y="14000"/>
                    <a:pt x="17873" y="12978"/>
                  </a:cubicBezTo>
                  <a:cubicBezTo>
                    <a:pt x="17645" y="12727"/>
                    <a:pt x="17439" y="12453"/>
                    <a:pt x="17120" y="12362"/>
                  </a:cubicBezTo>
                  <a:cubicBezTo>
                    <a:pt x="17010" y="12326"/>
                    <a:pt x="16897" y="12311"/>
                    <a:pt x="16782" y="12311"/>
                  </a:cubicBezTo>
                  <a:cubicBezTo>
                    <a:pt x="16608" y="12311"/>
                    <a:pt x="16430" y="12344"/>
                    <a:pt x="16252" y="12385"/>
                  </a:cubicBezTo>
                  <a:cubicBezTo>
                    <a:pt x="15088" y="12636"/>
                    <a:pt x="13924" y="12887"/>
                    <a:pt x="12737" y="13161"/>
                  </a:cubicBezTo>
                  <a:cubicBezTo>
                    <a:pt x="12528" y="13206"/>
                    <a:pt x="12309" y="13251"/>
                    <a:pt x="12087" y="13251"/>
                  </a:cubicBezTo>
                  <a:cubicBezTo>
                    <a:pt x="11969" y="13251"/>
                    <a:pt x="11851" y="13238"/>
                    <a:pt x="11733" y="13207"/>
                  </a:cubicBezTo>
                  <a:cubicBezTo>
                    <a:pt x="11391" y="13093"/>
                    <a:pt x="11117" y="12796"/>
                    <a:pt x="10797" y="12568"/>
                  </a:cubicBezTo>
                  <a:cubicBezTo>
                    <a:pt x="10304" y="12209"/>
                    <a:pt x="9700" y="12048"/>
                    <a:pt x="9081" y="12048"/>
                  </a:cubicBezTo>
                  <a:cubicBezTo>
                    <a:pt x="8440" y="12048"/>
                    <a:pt x="7782" y="12220"/>
                    <a:pt x="7214" y="12522"/>
                  </a:cubicBezTo>
                  <a:cubicBezTo>
                    <a:pt x="6118" y="13115"/>
                    <a:pt x="5273" y="14097"/>
                    <a:pt x="4475" y="15078"/>
                  </a:cubicBezTo>
                  <a:cubicBezTo>
                    <a:pt x="4087" y="15580"/>
                    <a:pt x="3699" y="16128"/>
                    <a:pt x="3676" y="16767"/>
                  </a:cubicBezTo>
                  <a:cubicBezTo>
                    <a:pt x="3653" y="17429"/>
                    <a:pt x="4087" y="18091"/>
                    <a:pt x="3904" y="18753"/>
                  </a:cubicBezTo>
                  <a:cubicBezTo>
                    <a:pt x="3813" y="19118"/>
                    <a:pt x="3562" y="19392"/>
                    <a:pt x="3310" y="19666"/>
                  </a:cubicBezTo>
                  <a:cubicBezTo>
                    <a:pt x="2375" y="20762"/>
                    <a:pt x="1553" y="21972"/>
                    <a:pt x="868" y="23273"/>
                  </a:cubicBezTo>
                  <a:cubicBezTo>
                    <a:pt x="389" y="24186"/>
                    <a:pt x="1" y="25167"/>
                    <a:pt x="92" y="26194"/>
                  </a:cubicBezTo>
                  <a:cubicBezTo>
                    <a:pt x="252" y="28112"/>
                    <a:pt x="2101" y="29527"/>
                    <a:pt x="2397" y="31421"/>
                  </a:cubicBezTo>
                  <a:cubicBezTo>
                    <a:pt x="2626" y="32836"/>
                    <a:pt x="2078" y="34662"/>
                    <a:pt x="3265" y="35461"/>
                  </a:cubicBezTo>
                  <a:cubicBezTo>
                    <a:pt x="3657" y="35744"/>
                    <a:pt x="4146" y="35800"/>
                    <a:pt x="4643" y="35800"/>
                  </a:cubicBezTo>
                  <a:cubicBezTo>
                    <a:pt x="4870" y="35800"/>
                    <a:pt x="5098" y="35788"/>
                    <a:pt x="5319" y="35781"/>
                  </a:cubicBezTo>
                  <a:cubicBezTo>
                    <a:pt x="5490" y="35772"/>
                    <a:pt x="5663" y="35768"/>
                    <a:pt x="5836" y="35768"/>
                  </a:cubicBezTo>
                  <a:cubicBezTo>
                    <a:pt x="7048" y="35768"/>
                    <a:pt x="8286" y="35995"/>
                    <a:pt x="9245" y="36694"/>
                  </a:cubicBezTo>
                  <a:cubicBezTo>
                    <a:pt x="9930" y="37173"/>
                    <a:pt x="10409" y="37858"/>
                    <a:pt x="11048" y="38383"/>
                  </a:cubicBezTo>
                  <a:cubicBezTo>
                    <a:pt x="13148" y="40163"/>
                    <a:pt x="16389" y="40072"/>
                    <a:pt x="18489" y="41875"/>
                  </a:cubicBezTo>
                  <a:cubicBezTo>
                    <a:pt x="19083" y="42377"/>
                    <a:pt x="19539" y="43016"/>
                    <a:pt x="20178" y="43450"/>
                  </a:cubicBezTo>
                  <a:cubicBezTo>
                    <a:pt x="21056" y="44094"/>
                    <a:pt x="22059" y="44290"/>
                    <a:pt x="23124" y="44290"/>
                  </a:cubicBezTo>
                  <a:cubicBezTo>
                    <a:pt x="24763" y="44290"/>
                    <a:pt x="26550" y="43827"/>
                    <a:pt x="28252" y="43827"/>
                  </a:cubicBezTo>
                  <a:cubicBezTo>
                    <a:pt x="28577" y="43827"/>
                    <a:pt x="28900" y="43844"/>
                    <a:pt x="29217" y="43884"/>
                  </a:cubicBezTo>
                  <a:cubicBezTo>
                    <a:pt x="30450" y="44044"/>
                    <a:pt x="31614" y="44569"/>
                    <a:pt x="32846" y="44637"/>
                  </a:cubicBezTo>
                  <a:cubicBezTo>
                    <a:pt x="32985" y="44647"/>
                    <a:pt x="33122" y="44652"/>
                    <a:pt x="33259" y="44652"/>
                  </a:cubicBezTo>
                  <a:cubicBezTo>
                    <a:pt x="35537" y="44652"/>
                    <a:pt x="37614" y="43282"/>
                    <a:pt x="39854" y="42765"/>
                  </a:cubicBezTo>
                  <a:cubicBezTo>
                    <a:pt x="41337" y="42446"/>
                    <a:pt x="42912" y="42446"/>
                    <a:pt x="44236" y="41715"/>
                  </a:cubicBezTo>
                  <a:cubicBezTo>
                    <a:pt x="46222" y="40597"/>
                    <a:pt x="47158" y="37995"/>
                    <a:pt x="49303" y="37219"/>
                  </a:cubicBezTo>
                  <a:cubicBezTo>
                    <a:pt x="50011" y="36945"/>
                    <a:pt x="50787" y="36922"/>
                    <a:pt x="51472" y="36603"/>
                  </a:cubicBezTo>
                  <a:cubicBezTo>
                    <a:pt x="51997" y="36351"/>
                    <a:pt x="52431" y="35941"/>
                    <a:pt x="52933" y="35644"/>
                  </a:cubicBezTo>
                  <a:cubicBezTo>
                    <a:pt x="53687" y="35206"/>
                    <a:pt x="54505" y="35061"/>
                    <a:pt x="55358" y="35061"/>
                  </a:cubicBezTo>
                  <a:cubicBezTo>
                    <a:pt x="57038" y="35061"/>
                    <a:pt x="58852" y="35625"/>
                    <a:pt x="60579" y="35625"/>
                  </a:cubicBezTo>
                  <a:cubicBezTo>
                    <a:pt x="61130" y="35625"/>
                    <a:pt x="61673" y="35567"/>
                    <a:pt x="62200" y="35416"/>
                  </a:cubicBezTo>
                  <a:cubicBezTo>
                    <a:pt x="63912" y="34936"/>
                    <a:pt x="65190" y="33544"/>
                    <a:pt x="66217" y="32106"/>
                  </a:cubicBezTo>
                  <a:cubicBezTo>
                    <a:pt x="67860" y="29778"/>
                    <a:pt x="69070" y="27130"/>
                    <a:pt x="69732" y="24345"/>
                  </a:cubicBezTo>
                  <a:cubicBezTo>
                    <a:pt x="69823" y="24049"/>
                    <a:pt x="69892" y="23729"/>
                    <a:pt x="70074" y="23478"/>
                  </a:cubicBezTo>
                  <a:cubicBezTo>
                    <a:pt x="70280" y="23227"/>
                    <a:pt x="70577" y="23067"/>
                    <a:pt x="70805" y="22839"/>
                  </a:cubicBezTo>
                  <a:cubicBezTo>
                    <a:pt x="72243" y="21447"/>
                    <a:pt x="70303" y="18867"/>
                    <a:pt x="71147" y="17041"/>
                  </a:cubicBezTo>
                  <a:cubicBezTo>
                    <a:pt x="71330" y="16630"/>
                    <a:pt x="71672" y="16265"/>
                    <a:pt x="71718" y="15832"/>
                  </a:cubicBezTo>
                  <a:cubicBezTo>
                    <a:pt x="71786" y="15284"/>
                    <a:pt x="71421" y="14782"/>
                    <a:pt x="71102" y="14348"/>
                  </a:cubicBezTo>
                  <a:cubicBezTo>
                    <a:pt x="69321" y="12134"/>
                    <a:pt x="67404" y="10011"/>
                    <a:pt x="65350" y="8003"/>
                  </a:cubicBezTo>
                  <a:lnTo>
                    <a:pt x="65350" y="8003"/>
                  </a:lnTo>
                  <a:cubicBezTo>
                    <a:pt x="65352" y="8039"/>
                    <a:pt x="65335" y="8057"/>
                    <a:pt x="65302" y="8057"/>
                  </a:cubicBezTo>
                  <a:cubicBezTo>
                    <a:pt x="65029" y="8057"/>
                    <a:pt x="63681" y="6828"/>
                    <a:pt x="63661" y="5035"/>
                  </a:cubicBezTo>
                  <a:cubicBezTo>
                    <a:pt x="63661" y="4373"/>
                    <a:pt x="63638" y="3643"/>
                    <a:pt x="63250" y="3118"/>
                  </a:cubicBezTo>
                  <a:cubicBezTo>
                    <a:pt x="62588" y="2228"/>
                    <a:pt x="61173" y="2159"/>
                    <a:pt x="60556" y="1246"/>
                  </a:cubicBezTo>
                  <a:lnTo>
                    <a:pt x="60556" y="1246"/>
                  </a:lnTo>
                  <a:cubicBezTo>
                    <a:pt x="60585" y="1654"/>
                    <a:pt x="60197" y="1866"/>
                    <a:pt x="59781" y="1866"/>
                  </a:cubicBezTo>
                  <a:cubicBezTo>
                    <a:pt x="59545" y="1866"/>
                    <a:pt x="59300" y="1798"/>
                    <a:pt x="59118" y="1657"/>
                  </a:cubicBezTo>
                  <a:cubicBezTo>
                    <a:pt x="58616" y="1269"/>
                    <a:pt x="58365" y="630"/>
                    <a:pt x="57840" y="288"/>
                  </a:cubicBezTo>
                  <a:cubicBezTo>
                    <a:pt x="57533" y="80"/>
                    <a:pt x="57205" y="0"/>
                    <a:pt x="56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
            <p:cNvSpPr/>
            <p:nvPr/>
          </p:nvSpPr>
          <p:spPr>
            <a:xfrm>
              <a:off x="3907275" y="4596475"/>
              <a:ext cx="54250" cy="67375"/>
            </a:xfrm>
            <a:custGeom>
              <a:avLst/>
              <a:gdLst/>
              <a:ahLst/>
              <a:cxnLst/>
              <a:rect l="l" t="t" r="r" b="b"/>
              <a:pathLst>
                <a:path w="2170" h="2695" extrusionOk="0">
                  <a:moveTo>
                    <a:pt x="46" y="1"/>
                  </a:moveTo>
                  <a:lnTo>
                    <a:pt x="46" y="1"/>
                  </a:lnTo>
                  <a:cubicBezTo>
                    <a:pt x="1" y="1119"/>
                    <a:pt x="457" y="2489"/>
                    <a:pt x="1713" y="2694"/>
                  </a:cubicBezTo>
                  <a:cubicBezTo>
                    <a:pt x="1713" y="2694"/>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
            <p:cNvSpPr/>
            <p:nvPr/>
          </p:nvSpPr>
          <p:spPr>
            <a:xfrm>
              <a:off x="4008275" y="4566825"/>
              <a:ext cx="53675" cy="73050"/>
            </a:xfrm>
            <a:custGeom>
              <a:avLst/>
              <a:gdLst/>
              <a:ahLst/>
              <a:cxnLst/>
              <a:rect l="l" t="t" r="r" b="b"/>
              <a:pathLst>
                <a:path w="2147" h="2922" extrusionOk="0">
                  <a:moveTo>
                    <a:pt x="206" y="0"/>
                  </a:moveTo>
                  <a:cubicBezTo>
                    <a:pt x="1" y="1096"/>
                    <a:pt x="229" y="2534"/>
                    <a:pt x="1416" y="2922"/>
                  </a:cubicBezTo>
                  <a:cubicBezTo>
                    <a:pt x="1416"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
            <p:cNvSpPr/>
            <p:nvPr/>
          </p:nvSpPr>
          <p:spPr>
            <a:xfrm>
              <a:off x="3958075" y="4575375"/>
              <a:ext cx="56500" cy="79350"/>
            </a:xfrm>
            <a:custGeom>
              <a:avLst/>
              <a:gdLst/>
              <a:ahLst/>
              <a:cxnLst/>
              <a:rect l="l" t="t" r="r" b="b"/>
              <a:pathLst>
                <a:path w="2260" h="3174" extrusionOk="0">
                  <a:moveTo>
                    <a:pt x="1096" y="0"/>
                  </a:moveTo>
                  <a:lnTo>
                    <a:pt x="1096" y="0"/>
                  </a:lnTo>
                  <a:cubicBezTo>
                    <a:pt x="411" y="913"/>
                    <a:pt x="0" y="2283"/>
                    <a:pt x="913" y="3173"/>
                  </a:cubicBezTo>
                  <a:cubicBezTo>
                    <a:pt x="913" y="3173"/>
                    <a:pt x="2260" y="2055"/>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
            <p:cNvSpPr/>
            <p:nvPr/>
          </p:nvSpPr>
          <p:spPr>
            <a:xfrm>
              <a:off x="4034525" y="4566250"/>
              <a:ext cx="55950" cy="79325"/>
            </a:xfrm>
            <a:custGeom>
              <a:avLst/>
              <a:gdLst/>
              <a:ahLst/>
              <a:cxnLst/>
              <a:rect l="l" t="t" r="r" b="b"/>
              <a:pathLst>
                <a:path w="2238" h="3173" extrusionOk="0">
                  <a:moveTo>
                    <a:pt x="1096" y="0"/>
                  </a:moveTo>
                  <a:lnTo>
                    <a:pt x="1096" y="0"/>
                  </a:lnTo>
                  <a:cubicBezTo>
                    <a:pt x="412" y="913"/>
                    <a:pt x="1" y="2283"/>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
            <p:cNvSpPr/>
            <p:nvPr/>
          </p:nvSpPr>
          <p:spPr>
            <a:xfrm>
              <a:off x="3933525" y="4569100"/>
              <a:ext cx="55950" cy="79350"/>
            </a:xfrm>
            <a:custGeom>
              <a:avLst/>
              <a:gdLst/>
              <a:ahLst/>
              <a:cxnLst/>
              <a:rect l="l" t="t" r="r" b="b"/>
              <a:pathLst>
                <a:path w="2238" h="3174" extrusionOk="0">
                  <a:moveTo>
                    <a:pt x="1096" y="0"/>
                  </a:moveTo>
                  <a:cubicBezTo>
                    <a:pt x="412" y="913"/>
                    <a:pt x="1" y="2306"/>
                    <a:pt x="914" y="3173"/>
                  </a:cubicBezTo>
                  <a:cubicBezTo>
                    <a:pt x="914" y="3173"/>
                    <a:pt x="2238"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
            <p:cNvSpPr/>
            <p:nvPr/>
          </p:nvSpPr>
          <p:spPr>
            <a:xfrm>
              <a:off x="4052225" y="4589075"/>
              <a:ext cx="53650" cy="69625"/>
            </a:xfrm>
            <a:custGeom>
              <a:avLst/>
              <a:gdLst/>
              <a:ahLst/>
              <a:cxnLst/>
              <a:rect l="l" t="t" r="r" b="b"/>
              <a:pathLst>
                <a:path w="2146" h="2785" extrusionOk="0">
                  <a:moveTo>
                    <a:pt x="1963" y="0"/>
                  </a:moveTo>
                  <a:lnTo>
                    <a:pt x="1963" y="0"/>
                  </a:lnTo>
                  <a:cubicBezTo>
                    <a:pt x="982" y="525"/>
                    <a:pt x="0" y="1598"/>
                    <a:pt x="457" y="2785"/>
                  </a:cubicBezTo>
                  <a:cubicBezTo>
                    <a:pt x="457" y="2785"/>
                    <a:pt x="2146" y="2351"/>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
            <p:cNvSpPr/>
            <p:nvPr/>
          </p:nvSpPr>
          <p:spPr>
            <a:xfrm>
              <a:off x="3986600" y="4567950"/>
              <a:ext cx="53675" cy="69650"/>
            </a:xfrm>
            <a:custGeom>
              <a:avLst/>
              <a:gdLst/>
              <a:ahLst/>
              <a:cxnLst/>
              <a:rect l="l" t="t" r="r" b="b"/>
              <a:pathLst>
                <a:path w="2147" h="2786" extrusionOk="0">
                  <a:moveTo>
                    <a:pt x="1963" y="1"/>
                  </a:moveTo>
                  <a:lnTo>
                    <a:pt x="1963" y="1"/>
                  </a:lnTo>
                  <a:cubicBezTo>
                    <a:pt x="959" y="549"/>
                    <a:pt x="0" y="1621"/>
                    <a:pt x="457" y="2785"/>
                  </a:cubicBezTo>
                  <a:cubicBezTo>
                    <a:pt x="457" y="2785"/>
                    <a:pt x="2146" y="2375"/>
                    <a:pt x="1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
            <p:cNvSpPr/>
            <p:nvPr/>
          </p:nvSpPr>
          <p:spPr>
            <a:xfrm>
              <a:off x="3797725" y="4783375"/>
              <a:ext cx="79325" cy="29225"/>
            </a:xfrm>
            <a:custGeom>
              <a:avLst/>
              <a:gdLst/>
              <a:ahLst/>
              <a:cxnLst/>
              <a:rect l="l" t="t" r="r" b="b"/>
              <a:pathLst>
                <a:path w="3173" h="1169" extrusionOk="0">
                  <a:moveTo>
                    <a:pt x="1681" y="0"/>
                  </a:moveTo>
                  <a:cubicBezTo>
                    <a:pt x="1218" y="0"/>
                    <a:pt x="654" y="136"/>
                    <a:pt x="0" y="537"/>
                  </a:cubicBezTo>
                  <a:cubicBezTo>
                    <a:pt x="526" y="896"/>
                    <a:pt x="1196" y="1168"/>
                    <a:pt x="1832" y="1168"/>
                  </a:cubicBezTo>
                  <a:cubicBezTo>
                    <a:pt x="2328" y="1168"/>
                    <a:pt x="2803" y="1002"/>
                    <a:pt x="3173" y="582"/>
                  </a:cubicBezTo>
                  <a:cubicBezTo>
                    <a:pt x="3173" y="582"/>
                    <a:pt x="2643" y="0"/>
                    <a:pt x="16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
            <p:cNvSpPr/>
            <p:nvPr/>
          </p:nvSpPr>
          <p:spPr>
            <a:xfrm>
              <a:off x="3829100" y="4684850"/>
              <a:ext cx="78200" cy="30875"/>
            </a:xfrm>
            <a:custGeom>
              <a:avLst/>
              <a:gdLst/>
              <a:ahLst/>
              <a:cxnLst/>
              <a:rect l="l" t="t" r="r" b="b"/>
              <a:pathLst>
                <a:path w="3128" h="1235" extrusionOk="0">
                  <a:moveTo>
                    <a:pt x="1357" y="0"/>
                  </a:moveTo>
                  <a:cubicBezTo>
                    <a:pt x="973" y="0"/>
                    <a:pt x="522" y="83"/>
                    <a:pt x="1" y="301"/>
                  </a:cubicBezTo>
                  <a:cubicBezTo>
                    <a:pt x="542" y="812"/>
                    <a:pt x="1301" y="1234"/>
                    <a:pt x="2037" y="1234"/>
                  </a:cubicBezTo>
                  <a:cubicBezTo>
                    <a:pt x="2418" y="1234"/>
                    <a:pt x="2793" y="1121"/>
                    <a:pt x="3128" y="848"/>
                  </a:cubicBezTo>
                  <a:cubicBezTo>
                    <a:pt x="3128" y="848"/>
                    <a:pt x="2584" y="0"/>
                    <a:pt x="13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
            <p:cNvSpPr/>
            <p:nvPr/>
          </p:nvSpPr>
          <p:spPr>
            <a:xfrm>
              <a:off x="3821675" y="4720875"/>
              <a:ext cx="63950" cy="47500"/>
            </a:xfrm>
            <a:custGeom>
              <a:avLst/>
              <a:gdLst/>
              <a:ahLst/>
              <a:cxnLst/>
              <a:rect l="l" t="t" r="r" b="b"/>
              <a:pathLst>
                <a:path w="2558" h="1900" extrusionOk="0">
                  <a:moveTo>
                    <a:pt x="1" y="1"/>
                  </a:moveTo>
                  <a:lnTo>
                    <a:pt x="1" y="1"/>
                  </a:lnTo>
                  <a:cubicBezTo>
                    <a:pt x="345" y="932"/>
                    <a:pt x="1138" y="1899"/>
                    <a:pt x="2157" y="1899"/>
                  </a:cubicBezTo>
                  <a:cubicBezTo>
                    <a:pt x="2287" y="1899"/>
                    <a:pt x="2420" y="1883"/>
                    <a:pt x="2557" y="1850"/>
                  </a:cubicBezTo>
                  <a:cubicBezTo>
                    <a:pt x="2557" y="1850"/>
                    <a:pt x="2352" y="11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
            <p:cNvSpPr/>
            <p:nvPr/>
          </p:nvSpPr>
          <p:spPr>
            <a:xfrm>
              <a:off x="3854775" y="4651275"/>
              <a:ext cx="64525" cy="47650"/>
            </a:xfrm>
            <a:custGeom>
              <a:avLst/>
              <a:gdLst/>
              <a:ahLst/>
              <a:cxnLst/>
              <a:rect l="l" t="t" r="r" b="b"/>
              <a:pathLst>
                <a:path w="2581" h="1906" extrusionOk="0">
                  <a:moveTo>
                    <a:pt x="1" y="0"/>
                  </a:moveTo>
                  <a:cubicBezTo>
                    <a:pt x="362" y="944"/>
                    <a:pt x="1130" y="1905"/>
                    <a:pt x="2149" y="1905"/>
                  </a:cubicBezTo>
                  <a:cubicBezTo>
                    <a:pt x="2288" y="1905"/>
                    <a:pt x="2432" y="1887"/>
                    <a:pt x="2580" y="1849"/>
                  </a:cubicBezTo>
                  <a:cubicBezTo>
                    <a:pt x="2580" y="1849"/>
                    <a:pt x="2375" y="13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
            <p:cNvSpPr/>
            <p:nvPr/>
          </p:nvSpPr>
          <p:spPr>
            <a:xfrm>
              <a:off x="3803425" y="4738000"/>
              <a:ext cx="63925" cy="47650"/>
            </a:xfrm>
            <a:custGeom>
              <a:avLst/>
              <a:gdLst/>
              <a:ahLst/>
              <a:cxnLst/>
              <a:rect l="l" t="t" r="r" b="b"/>
              <a:pathLst>
                <a:path w="2557" h="1906" extrusionOk="0">
                  <a:moveTo>
                    <a:pt x="1" y="1"/>
                  </a:moveTo>
                  <a:lnTo>
                    <a:pt x="1" y="1"/>
                  </a:lnTo>
                  <a:cubicBezTo>
                    <a:pt x="342" y="944"/>
                    <a:pt x="1107" y="1906"/>
                    <a:pt x="2126" y="1906"/>
                  </a:cubicBezTo>
                  <a:cubicBezTo>
                    <a:pt x="2265" y="1906"/>
                    <a:pt x="2409" y="1888"/>
                    <a:pt x="2557" y="1849"/>
                  </a:cubicBezTo>
                  <a:cubicBezTo>
                    <a:pt x="2557" y="1849"/>
                    <a:pt x="2352" y="13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
            <p:cNvSpPr/>
            <p:nvPr/>
          </p:nvSpPr>
          <p:spPr>
            <a:xfrm>
              <a:off x="3893025" y="4630150"/>
              <a:ext cx="54225" cy="69075"/>
            </a:xfrm>
            <a:custGeom>
              <a:avLst/>
              <a:gdLst/>
              <a:ahLst/>
              <a:cxnLst/>
              <a:rect l="l" t="t" r="r" b="b"/>
              <a:pathLst>
                <a:path w="2169" h="2763" extrusionOk="0">
                  <a:moveTo>
                    <a:pt x="91" y="1"/>
                  </a:moveTo>
                  <a:cubicBezTo>
                    <a:pt x="0" y="1119"/>
                    <a:pt x="388" y="2511"/>
                    <a:pt x="1644" y="2763"/>
                  </a:cubicBezTo>
                  <a:cubicBezTo>
                    <a:pt x="1644" y="2763"/>
                    <a:pt x="2168" y="1119"/>
                    <a:pt x="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
            <p:cNvSpPr/>
            <p:nvPr/>
          </p:nvSpPr>
          <p:spPr>
            <a:xfrm>
              <a:off x="3840525" y="4674100"/>
              <a:ext cx="54225" cy="69625"/>
            </a:xfrm>
            <a:custGeom>
              <a:avLst/>
              <a:gdLst/>
              <a:ahLst/>
              <a:cxnLst/>
              <a:rect l="l" t="t" r="r" b="b"/>
              <a:pathLst>
                <a:path w="2169" h="2785" extrusionOk="0">
                  <a:moveTo>
                    <a:pt x="91" y="0"/>
                  </a:moveTo>
                  <a:lnTo>
                    <a:pt x="91" y="0"/>
                  </a:lnTo>
                  <a:cubicBezTo>
                    <a:pt x="0" y="1141"/>
                    <a:pt x="388" y="2534"/>
                    <a:pt x="1621" y="2785"/>
                  </a:cubicBezTo>
                  <a:cubicBezTo>
                    <a:pt x="1621" y="2785"/>
                    <a:pt x="2169" y="1119"/>
                    <a:pt x="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
            <p:cNvSpPr/>
            <p:nvPr/>
          </p:nvSpPr>
          <p:spPr>
            <a:xfrm>
              <a:off x="3736650" y="4906700"/>
              <a:ext cx="77650" cy="31425"/>
            </a:xfrm>
            <a:custGeom>
              <a:avLst/>
              <a:gdLst/>
              <a:ahLst/>
              <a:cxnLst/>
              <a:rect l="l" t="t" r="r" b="b"/>
              <a:pathLst>
                <a:path w="3106" h="1257" extrusionOk="0">
                  <a:moveTo>
                    <a:pt x="1282" y="0"/>
                  </a:moveTo>
                  <a:cubicBezTo>
                    <a:pt x="917" y="0"/>
                    <a:pt x="491" y="73"/>
                    <a:pt x="1" y="260"/>
                  </a:cubicBezTo>
                  <a:cubicBezTo>
                    <a:pt x="541" y="800"/>
                    <a:pt x="1310" y="1256"/>
                    <a:pt x="2061" y="1256"/>
                  </a:cubicBezTo>
                  <a:cubicBezTo>
                    <a:pt x="2422" y="1256"/>
                    <a:pt x="2779" y="1151"/>
                    <a:pt x="3105" y="899"/>
                  </a:cubicBezTo>
                  <a:cubicBezTo>
                    <a:pt x="3105" y="899"/>
                    <a:pt x="2566" y="0"/>
                    <a:pt x="1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
            <p:cNvSpPr/>
            <p:nvPr/>
          </p:nvSpPr>
          <p:spPr>
            <a:xfrm>
              <a:off x="3788025" y="4814525"/>
              <a:ext cx="73625" cy="35800"/>
            </a:xfrm>
            <a:custGeom>
              <a:avLst/>
              <a:gdLst/>
              <a:ahLst/>
              <a:cxnLst/>
              <a:rect l="l" t="t" r="r" b="b"/>
              <a:pathLst>
                <a:path w="2945" h="1432" extrusionOk="0">
                  <a:moveTo>
                    <a:pt x="810" y="1"/>
                  </a:moveTo>
                  <a:cubicBezTo>
                    <a:pt x="567" y="1"/>
                    <a:pt x="297" y="28"/>
                    <a:pt x="0" y="90"/>
                  </a:cubicBezTo>
                  <a:cubicBezTo>
                    <a:pt x="489" y="787"/>
                    <a:pt x="1311" y="1432"/>
                    <a:pt x="2160" y="1432"/>
                  </a:cubicBezTo>
                  <a:cubicBezTo>
                    <a:pt x="2422" y="1432"/>
                    <a:pt x="2687" y="1371"/>
                    <a:pt x="2945" y="1231"/>
                  </a:cubicBezTo>
                  <a:cubicBezTo>
                    <a:pt x="2945" y="1231"/>
                    <a:pt x="2460"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
            <p:cNvSpPr/>
            <p:nvPr/>
          </p:nvSpPr>
          <p:spPr>
            <a:xfrm>
              <a:off x="3774900" y="4843000"/>
              <a:ext cx="57075" cy="57725"/>
            </a:xfrm>
            <a:custGeom>
              <a:avLst/>
              <a:gdLst/>
              <a:ahLst/>
              <a:cxnLst/>
              <a:rect l="l" t="t" r="r" b="b"/>
              <a:pathLst>
                <a:path w="2283" h="2309" extrusionOk="0">
                  <a:moveTo>
                    <a:pt x="0" y="1"/>
                  </a:moveTo>
                  <a:cubicBezTo>
                    <a:pt x="178" y="1090"/>
                    <a:pt x="854" y="2309"/>
                    <a:pt x="2069" y="2309"/>
                  </a:cubicBezTo>
                  <a:cubicBezTo>
                    <a:pt x="2102" y="2309"/>
                    <a:pt x="2135" y="2308"/>
                    <a:pt x="2169" y="2306"/>
                  </a:cubicBezTo>
                  <a:cubicBezTo>
                    <a:pt x="2169" y="2306"/>
                    <a:pt x="2283" y="57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
            <p:cNvSpPr/>
            <p:nvPr/>
          </p:nvSpPr>
          <p:spPr>
            <a:xfrm>
              <a:off x="3821125" y="4781375"/>
              <a:ext cx="57075" cy="57725"/>
            </a:xfrm>
            <a:custGeom>
              <a:avLst/>
              <a:gdLst/>
              <a:ahLst/>
              <a:cxnLst/>
              <a:rect l="l" t="t" r="r" b="b"/>
              <a:pathLst>
                <a:path w="2283" h="2309" extrusionOk="0">
                  <a:moveTo>
                    <a:pt x="0" y="0"/>
                  </a:moveTo>
                  <a:lnTo>
                    <a:pt x="0" y="0"/>
                  </a:lnTo>
                  <a:cubicBezTo>
                    <a:pt x="178" y="1089"/>
                    <a:pt x="854" y="2308"/>
                    <a:pt x="2069" y="2308"/>
                  </a:cubicBezTo>
                  <a:cubicBezTo>
                    <a:pt x="2102" y="2308"/>
                    <a:pt x="2135" y="2308"/>
                    <a:pt x="2169" y="2306"/>
                  </a:cubicBezTo>
                  <a:cubicBezTo>
                    <a:pt x="2169" y="2306"/>
                    <a:pt x="2283"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
            <p:cNvSpPr/>
            <p:nvPr/>
          </p:nvSpPr>
          <p:spPr>
            <a:xfrm>
              <a:off x="3753200" y="4856700"/>
              <a:ext cx="57675" cy="57725"/>
            </a:xfrm>
            <a:custGeom>
              <a:avLst/>
              <a:gdLst/>
              <a:ahLst/>
              <a:cxnLst/>
              <a:rect l="l" t="t" r="r" b="b"/>
              <a:pathLst>
                <a:path w="2307" h="2309" extrusionOk="0">
                  <a:moveTo>
                    <a:pt x="1" y="0"/>
                  </a:moveTo>
                  <a:lnTo>
                    <a:pt x="1" y="0"/>
                  </a:lnTo>
                  <a:cubicBezTo>
                    <a:pt x="201" y="1089"/>
                    <a:pt x="877" y="2308"/>
                    <a:pt x="2072" y="2308"/>
                  </a:cubicBezTo>
                  <a:cubicBezTo>
                    <a:pt x="2104" y="2308"/>
                    <a:pt x="2136" y="2307"/>
                    <a:pt x="2169" y="2306"/>
                  </a:cubicBezTo>
                  <a:cubicBezTo>
                    <a:pt x="2169" y="2306"/>
                    <a:pt x="2306"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
            <p:cNvSpPr/>
            <p:nvPr/>
          </p:nvSpPr>
          <p:spPr>
            <a:xfrm>
              <a:off x="3857075" y="4768250"/>
              <a:ext cx="53075" cy="75350"/>
            </a:xfrm>
            <a:custGeom>
              <a:avLst/>
              <a:gdLst/>
              <a:ahLst/>
              <a:cxnLst/>
              <a:rect l="l" t="t" r="r" b="b"/>
              <a:pathLst>
                <a:path w="2123" h="3014" extrusionOk="0">
                  <a:moveTo>
                    <a:pt x="320" y="0"/>
                  </a:moveTo>
                  <a:cubicBezTo>
                    <a:pt x="0" y="1096"/>
                    <a:pt x="114" y="2534"/>
                    <a:pt x="1278" y="3013"/>
                  </a:cubicBezTo>
                  <a:cubicBezTo>
                    <a:pt x="1278" y="3013"/>
                    <a:pt x="2123"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
            <p:cNvSpPr/>
            <p:nvPr/>
          </p:nvSpPr>
          <p:spPr>
            <a:xfrm>
              <a:off x="3846225" y="4739150"/>
              <a:ext cx="53100" cy="75350"/>
            </a:xfrm>
            <a:custGeom>
              <a:avLst/>
              <a:gdLst/>
              <a:ahLst/>
              <a:cxnLst/>
              <a:rect l="l" t="t" r="r" b="b"/>
              <a:pathLst>
                <a:path w="2124" h="3014" extrusionOk="0">
                  <a:moveTo>
                    <a:pt x="297" y="0"/>
                  </a:moveTo>
                  <a:cubicBezTo>
                    <a:pt x="0" y="1096"/>
                    <a:pt x="115" y="2534"/>
                    <a:pt x="1279" y="3013"/>
                  </a:cubicBezTo>
                  <a:cubicBezTo>
                    <a:pt x="1279" y="3013"/>
                    <a:pt x="2123" y="1507"/>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
            <p:cNvSpPr/>
            <p:nvPr/>
          </p:nvSpPr>
          <p:spPr>
            <a:xfrm>
              <a:off x="3859925" y="4720875"/>
              <a:ext cx="53650" cy="75350"/>
            </a:xfrm>
            <a:custGeom>
              <a:avLst/>
              <a:gdLst/>
              <a:ahLst/>
              <a:cxnLst/>
              <a:rect l="l" t="t" r="r" b="b"/>
              <a:pathLst>
                <a:path w="2146" h="3014" extrusionOk="0">
                  <a:moveTo>
                    <a:pt x="320" y="1"/>
                  </a:moveTo>
                  <a:cubicBezTo>
                    <a:pt x="0" y="1097"/>
                    <a:pt x="114" y="2534"/>
                    <a:pt x="1278" y="3014"/>
                  </a:cubicBezTo>
                  <a:cubicBezTo>
                    <a:pt x="1278" y="3014"/>
                    <a:pt x="2146" y="1507"/>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
            <p:cNvSpPr/>
            <p:nvPr/>
          </p:nvSpPr>
          <p:spPr>
            <a:xfrm>
              <a:off x="3796575" y="4801350"/>
              <a:ext cx="53675" cy="75350"/>
            </a:xfrm>
            <a:custGeom>
              <a:avLst/>
              <a:gdLst/>
              <a:ahLst/>
              <a:cxnLst/>
              <a:rect l="l" t="t" r="r" b="b"/>
              <a:pathLst>
                <a:path w="2147" h="3014" extrusionOk="0">
                  <a:moveTo>
                    <a:pt x="320" y="0"/>
                  </a:moveTo>
                  <a:cubicBezTo>
                    <a:pt x="1" y="1096"/>
                    <a:pt x="115" y="2534"/>
                    <a:pt x="1279" y="3013"/>
                  </a:cubicBezTo>
                  <a:cubicBezTo>
                    <a:pt x="1279"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3802275" y="5060400"/>
              <a:ext cx="57100" cy="58250"/>
            </a:xfrm>
            <a:custGeom>
              <a:avLst/>
              <a:gdLst/>
              <a:ahLst/>
              <a:cxnLst/>
              <a:rect l="l" t="t" r="r" b="b"/>
              <a:pathLst>
                <a:path w="2284" h="2330" extrusionOk="0">
                  <a:moveTo>
                    <a:pt x="2146" y="1"/>
                  </a:moveTo>
                  <a:cubicBezTo>
                    <a:pt x="2146" y="1"/>
                    <a:pt x="412" y="1"/>
                    <a:pt x="1" y="2329"/>
                  </a:cubicBezTo>
                  <a:cubicBezTo>
                    <a:pt x="1096" y="2055"/>
                    <a:pt x="2283"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3745800" y="4975700"/>
              <a:ext cx="62225" cy="48775"/>
            </a:xfrm>
            <a:custGeom>
              <a:avLst/>
              <a:gdLst/>
              <a:ahLst/>
              <a:cxnLst/>
              <a:rect l="l" t="t" r="r" b="b"/>
              <a:pathLst>
                <a:path w="2489" h="1951" extrusionOk="0">
                  <a:moveTo>
                    <a:pt x="2307" y="0"/>
                  </a:moveTo>
                  <a:cubicBezTo>
                    <a:pt x="1846" y="0"/>
                    <a:pt x="622" y="176"/>
                    <a:pt x="0" y="1951"/>
                  </a:cubicBezTo>
                  <a:cubicBezTo>
                    <a:pt x="1119" y="1882"/>
                    <a:pt x="2442" y="1289"/>
                    <a:pt x="2488" y="11"/>
                  </a:cubicBezTo>
                  <a:cubicBezTo>
                    <a:pt x="2488" y="11"/>
                    <a:pt x="2421" y="0"/>
                    <a:pt x="2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3761200" y="5025525"/>
              <a:ext cx="77625" cy="30725"/>
            </a:xfrm>
            <a:custGeom>
              <a:avLst/>
              <a:gdLst/>
              <a:ahLst/>
              <a:cxnLst/>
              <a:rect l="l" t="t" r="r" b="b"/>
              <a:pathLst>
                <a:path w="3105" h="1229" extrusionOk="0">
                  <a:moveTo>
                    <a:pt x="2023" y="0"/>
                  </a:moveTo>
                  <a:cubicBezTo>
                    <a:pt x="1476" y="0"/>
                    <a:pt x="766" y="207"/>
                    <a:pt x="0" y="962"/>
                  </a:cubicBezTo>
                  <a:cubicBezTo>
                    <a:pt x="413" y="1124"/>
                    <a:pt x="890" y="1229"/>
                    <a:pt x="1352" y="1229"/>
                  </a:cubicBezTo>
                  <a:cubicBezTo>
                    <a:pt x="2065" y="1229"/>
                    <a:pt x="2745" y="979"/>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3732675" y="4954200"/>
              <a:ext cx="77050" cy="30725"/>
            </a:xfrm>
            <a:custGeom>
              <a:avLst/>
              <a:gdLst/>
              <a:ahLst/>
              <a:cxnLst/>
              <a:rect l="l" t="t" r="r" b="b"/>
              <a:pathLst>
                <a:path w="3082" h="1229" extrusionOk="0">
                  <a:moveTo>
                    <a:pt x="2003" y="0"/>
                  </a:moveTo>
                  <a:cubicBezTo>
                    <a:pt x="1460" y="0"/>
                    <a:pt x="756" y="207"/>
                    <a:pt x="0" y="962"/>
                  </a:cubicBezTo>
                  <a:cubicBezTo>
                    <a:pt x="413" y="1124"/>
                    <a:pt x="886" y="1229"/>
                    <a:pt x="1344" y="1229"/>
                  </a:cubicBezTo>
                  <a:cubicBezTo>
                    <a:pt x="2051" y="1229"/>
                    <a:pt x="2722" y="979"/>
                    <a:pt x="3082" y="300"/>
                  </a:cubicBezTo>
                  <a:cubicBezTo>
                    <a:pt x="3082" y="300"/>
                    <a:pt x="2659" y="0"/>
                    <a:pt x="2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3762350" y="5050625"/>
              <a:ext cx="77050" cy="31000"/>
            </a:xfrm>
            <a:custGeom>
              <a:avLst/>
              <a:gdLst/>
              <a:ahLst/>
              <a:cxnLst/>
              <a:rect l="l" t="t" r="r" b="b"/>
              <a:pathLst>
                <a:path w="3082" h="1240" extrusionOk="0">
                  <a:moveTo>
                    <a:pt x="2003" y="1"/>
                  </a:moveTo>
                  <a:cubicBezTo>
                    <a:pt x="1459" y="1"/>
                    <a:pt x="756" y="207"/>
                    <a:pt x="0" y="963"/>
                  </a:cubicBezTo>
                  <a:cubicBezTo>
                    <a:pt x="411" y="1132"/>
                    <a:pt x="882" y="1239"/>
                    <a:pt x="1338" y="1239"/>
                  </a:cubicBezTo>
                  <a:cubicBezTo>
                    <a:pt x="2047" y="1239"/>
                    <a:pt x="2720" y="981"/>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a:off x="3743500" y="4928175"/>
              <a:ext cx="77650" cy="32200"/>
            </a:xfrm>
            <a:custGeom>
              <a:avLst/>
              <a:gdLst/>
              <a:ahLst/>
              <a:cxnLst/>
              <a:rect l="l" t="t" r="r" b="b"/>
              <a:pathLst>
                <a:path w="3106" h="1288" extrusionOk="0">
                  <a:moveTo>
                    <a:pt x="1207" y="1"/>
                  </a:moveTo>
                  <a:cubicBezTo>
                    <a:pt x="860" y="1"/>
                    <a:pt x="459" y="64"/>
                    <a:pt x="1" y="223"/>
                  </a:cubicBezTo>
                  <a:cubicBezTo>
                    <a:pt x="535" y="804"/>
                    <a:pt x="1317" y="1288"/>
                    <a:pt x="2088" y="1288"/>
                  </a:cubicBezTo>
                  <a:cubicBezTo>
                    <a:pt x="2438" y="1288"/>
                    <a:pt x="2785" y="1188"/>
                    <a:pt x="3105" y="953"/>
                  </a:cubicBezTo>
                  <a:cubicBezTo>
                    <a:pt x="3105" y="953"/>
                    <a:pt x="2557"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a:off x="3741225" y="4997150"/>
              <a:ext cx="77050" cy="31975"/>
            </a:xfrm>
            <a:custGeom>
              <a:avLst/>
              <a:gdLst/>
              <a:ahLst/>
              <a:cxnLst/>
              <a:rect l="l" t="t" r="r" b="b"/>
              <a:pathLst>
                <a:path w="3082" h="1279" extrusionOk="0">
                  <a:moveTo>
                    <a:pt x="1208" y="1"/>
                  </a:moveTo>
                  <a:cubicBezTo>
                    <a:pt x="861" y="1"/>
                    <a:pt x="460" y="65"/>
                    <a:pt x="1" y="226"/>
                  </a:cubicBezTo>
                  <a:cubicBezTo>
                    <a:pt x="533" y="790"/>
                    <a:pt x="1303" y="1278"/>
                    <a:pt x="2065" y="1278"/>
                  </a:cubicBezTo>
                  <a:cubicBezTo>
                    <a:pt x="2413" y="1278"/>
                    <a:pt x="2760" y="1176"/>
                    <a:pt x="3082" y="933"/>
                  </a:cubicBezTo>
                  <a:cubicBezTo>
                    <a:pt x="3082" y="933"/>
                    <a:pt x="2537" y="1"/>
                    <a:pt x="1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a:off x="3866775" y="5198500"/>
              <a:ext cx="57650" cy="58225"/>
            </a:xfrm>
            <a:custGeom>
              <a:avLst/>
              <a:gdLst/>
              <a:ahLst/>
              <a:cxnLst/>
              <a:rect l="l" t="t" r="r" b="b"/>
              <a:pathLst>
                <a:path w="2306" h="2329" extrusionOk="0">
                  <a:moveTo>
                    <a:pt x="2146" y="1"/>
                  </a:moveTo>
                  <a:cubicBezTo>
                    <a:pt x="2146" y="1"/>
                    <a:pt x="411" y="1"/>
                    <a:pt x="0" y="2329"/>
                  </a:cubicBezTo>
                  <a:cubicBezTo>
                    <a:pt x="1096" y="2055"/>
                    <a:pt x="2305" y="1256"/>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a:off x="3797725" y="5133175"/>
              <a:ext cx="62225" cy="48800"/>
            </a:xfrm>
            <a:custGeom>
              <a:avLst/>
              <a:gdLst/>
              <a:ahLst/>
              <a:cxnLst/>
              <a:rect l="l" t="t" r="r" b="b"/>
              <a:pathLst>
                <a:path w="2489" h="1952" extrusionOk="0">
                  <a:moveTo>
                    <a:pt x="2307" y="1"/>
                  </a:moveTo>
                  <a:cubicBezTo>
                    <a:pt x="1846" y="1"/>
                    <a:pt x="622" y="177"/>
                    <a:pt x="0" y="1952"/>
                  </a:cubicBezTo>
                  <a:cubicBezTo>
                    <a:pt x="1119" y="1883"/>
                    <a:pt x="2443" y="1267"/>
                    <a:pt x="2488" y="12"/>
                  </a:cubicBezTo>
                  <a:cubicBezTo>
                    <a:pt x="2488" y="12"/>
                    <a:pt x="2421" y="1"/>
                    <a:pt x="2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3813125" y="5183025"/>
              <a:ext cx="77625" cy="30575"/>
            </a:xfrm>
            <a:custGeom>
              <a:avLst/>
              <a:gdLst/>
              <a:ahLst/>
              <a:cxnLst/>
              <a:rect l="l" t="t" r="r" b="b"/>
              <a:pathLst>
                <a:path w="3105" h="1223" extrusionOk="0">
                  <a:moveTo>
                    <a:pt x="2023" y="0"/>
                  </a:moveTo>
                  <a:cubicBezTo>
                    <a:pt x="1476" y="0"/>
                    <a:pt x="766" y="207"/>
                    <a:pt x="1" y="962"/>
                  </a:cubicBezTo>
                  <a:cubicBezTo>
                    <a:pt x="408" y="1121"/>
                    <a:pt x="877" y="1222"/>
                    <a:pt x="1333" y="1222"/>
                  </a:cubicBezTo>
                  <a:cubicBezTo>
                    <a:pt x="2053" y="1222"/>
                    <a:pt x="2741" y="971"/>
                    <a:pt x="3105" y="300"/>
                  </a:cubicBezTo>
                  <a:cubicBezTo>
                    <a:pt x="3105" y="300"/>
                    <a:pt x="2682" y="0"/>
                    <a:pt x="2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3784600" y="5111675"/>
              <a:ext cx="77050" cy="30750"/>
            </a:xfrm>
            <a:custGeom>
              <a:avLst/>
              <a:gdLst/>
              <a:ahLst/>
              <a:cxnLst/>
              <a:rect l="l" t="t" r="r" b="b"/>
              <a:pathLst>
                <a:path w="3082" h="1230" extrusionOk="0">
                  <a:moveTo>
                    <a:pt x="2003" y="1"/>
                  </a:moveTo>
                  <a:cubicBezTo>
                    <a:pt x="1460" y="1"/>
                    <a:pt x="756" y="207"/>
                    <a:pt x="0" y="963"/>
                  </a:cubicBezTo>
                  <a:cubicBezTo>
                    <a:pt x="413" y="1124"/>
                    <a:pt x="886" y="1230"/>
                    <a:pt x="1344" y="1230"/>
                  </a:cubicBezTo>
                  <a:cubicBezTo>
                    <a:pt x="2051" y="1230"/>
                    <a:pt x="2722" y="979"/>
                    <a:pt x="3082" y="301"/>
                  </a:cubicBezTo>
                  <a:cubicBezTo>
                    <a:pt x="3082" y="301"/>
                    <a:pt x="2659"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3818250" y="5197600"/>
              <a:ext cx="77650" cy="30800"/>
            </a:xfrm>
            <a:custGeom>
              <a:avLst/>
              <a:gdLst/>
              <a:ahLst/>
              <a:cxnLst/>
              <a:rect l="l" t="t" r="r" b="b"/>
              <a:pathLst>
                <a:path w="3106" h="1232" extrusionOk="0">
                  <a:moveTo>
                    <a:pt x="2044" y="1"/>
                  </a:moveTo>
                  <a:cubicBezTo>
                    <a:pt x="1494" y="1"/>
                    <a:pt x="776" y="207"/>
                    <a:pt x="1" y="972"/>
                  </a:cubicBezTo>
                  <a:cubicBezTo>
                    <a:pt x="406" y="1131"/>
                    <a:pt x="868" y="1231"/>
                    <a:pt x="1318" y="1231"/>
                  </a:cubicBezTo>
                  <a:cubicBezTo>
                    <a:pt x="2037" y="1231"/>
                    <a:pt x="2726" y="975"/>
                    <a:pt x="3105" y="288"/>
                  </a:cubicBezTo>
                  <a:cubicBezTo>
                    <a:pt x="3105" y="288"/>
                    <a:pt x="2691" y="1"/>
                    <a:pt x="2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3795425" y="5085675"/>
              <a:ext cx="77075" cy="32075"/>
            </a:xfrm>
            <a:custGeom>
              <a:avLst/>
              <a:gdLst/>
              <a:ahLst/>
              <a:cxnLst/>
              <a:rect l="l" t="t" r="r" b="b"/>
              <a:pathLst>
                <a:path w="3083" h="1283" extrusionOk="0">
                  <a:moveTo>
                    <a:pt x="1205" y="0"/>
                  </a:moveTo>
                  <a:cubicBezTo>
                    <a:pt x="859" y="0"/>
                    <a:pt x="459" y="64"/>
                    <a:pt x="1" y="222"/>
                  </a:cubicBezTo>
                  <a:cubicBezTo>
                    <a:pt x="538" y="791"/>
                    <a:pt x="1326" y="1283"/>
                    <a:pt x="2093" y="1283"/>
                  </a:cubicBezTo>
                  <a:cubicBezTo>
                    <a:pt x="2435" y="1283"/>
                    <a:pt x="2773" y="1185"/>
                    <a:pt x="3082" y="953"/>
                  </a:cubicBezTo>
                  <a:cubicBezTo>
                    <a:pt x="3082" y="953"/>
                    <a:pt x="2548" y="0"/>
                    <a:pt x="1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3793150" y="5154425"/>
              <a:ext cx="77075" cy="31950"/>
            </a:xfrm>
            <a:custGeom>
              <a:avLst/>
              <a:gdLst/>
              <a:ahLst/>
              <a:cxnLst/>
              <a:rect l="l" t="t" r="r" b="b"/>
              <a:pathLst>
                <a:path w="3083" h="1278" extrusionOk="0">
                  <a:moveTo>
                    <a:pt x="1220" y="1"/>
                  </a:moveTo>
                  <a:cubicBezTo>
                    <a:pt x="870" y="1"/>
                    <a:pt x="465" y="67"/>
                    <a:pt x="1" y="234"/>
                  </a:cubicBezTo>
                  <a:cubicBezTo>
                    <a:pt x="534" y="799"/>
                    <a:pt x="1304" y="1277"/>
                    <a:pt x="2067" y="1277"/>
                  </a:cubicBezTo>
                  <a:cubicBezTo>
                    <a:pt x="2414" y="1277"/>
                    <a:pt x="2761" y="1178"/>
                    <a:pt x="3082" y="942"/>
                  </a:cubicBezTo>
                  <a:cubicBezTo>
                    <a:pt x="3082" y="942"/>
                    <a:pt x="2540" y="1"/>
                    <a:pt x="1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3990600" y="5195075"/>
              <a:ext cx="55375" cy="78775"/>
            </a:xfrm>
            <a:custGeom>
              <a:avLst/>
              <a:gdLst/>
              <a:ahLst/>
              <a:cxnLst/>
              <a:rect l="l" t="t" r="r" b="b"/>
              <a:pathLst>
                <a:path w="2215" h="3151" extrusionOk="0">
                  <a:moveTo>
                    <a:pt x="1210" y="1"/>
                  </a:moveTo>
                  <a:lnTo>
                    <a:pt x="1210" y="1"/>
                  </a:lnTo>
                  <a:cubicBezTo>
                    <a:pt x="1210" y="1"/>
                    <a:pt x="0" y="1233"/>
                    <a:pt x="1370" y="3151"/>
                  </a:cubicBezTo>
                  <a:cubicBezTo>
                    <a:pt x="1963" y="2169"/>
                    <a:pt x="2214" y="754"/>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3892450" y="5170550"/>
              <a:ext cx="56500" cy="78775"/>
            </a:xfrm>
            <a:custGeom>
              <a:avLst/>
              <a:gdLst/>
              <a:ahLst/>
              <a:cxnLst/>
              <a:rect l="l" t="t" r="r" b="b"/>
              <a:pathLst>
                <a:path w="2260" h="3151" extrusionOk="0">
                  <a:moveTo>
                    <a:pt x="1393" y="0"/>
                  </a:moveTo>
                  <a:cubicBezTo>
                    <a:pt x="1392" y="0"/>
                    <a:pt x="0" y="1027"/>
                    <a:pt x="1050" y="3150"/>
                  </a:cubicBezTo>
                  <a:cubicBezTo>
                    <a:pt x="1758" y="2283"/>
                    <a:pt x="2260" y="913"/>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3946650" y="5188225"/>
              <a:ext cx="51950" cy="66800"/>
            </a:xfrm>
            <a:custGeom>
              <a:avLst/>
              <a:gdLst/>
              <a:ahLst/>
              <a:cxnLst/>
              <a:rect l="l" t="t" r="r" b="b"/>
              <a:pathLst>
                <a:path w="2078" h="2672" extrusionOk="0">
                  <a:moveTo>
                    <a:pt x="1713" y="1"/>
                  </a:moveTo>
                  <a:cubicBezTo>
                    <a:pt x="1712" y="1"/>
                    <a:pt x="1" y="320"/>
                    <a:pt x="23" y="2671"/>
                  </a:cubicBezTo>
                  <a:cubicBezTo>
                    <a:pt x="1051" y="2215"/>
                    <a:pt x="2078" y="121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3875325" y="5159125"/>
              <a:ext cx="52525" cy="67375"/>
            </a:xfrm>
            <a:custGeom>
              <a:avLst/>
              <a:gdLst/>
              <a:ahLst/>
              <a:cxnLst/>
              <a:rect l="l" t="t" r="r" b="b"/>
              <a:pathLst>
                <a:path w="2101" h="2695" extrusionOk="0">
                  <a:moveTo>
                    <a:pt x="1712" y="1"/>
                  </a:moveTo>
                  <a:cubicBezTo>
                    <a:pt x="1712" y="1"/>
                    <a:pt x="1" y="320"/>
                    <a:pt x="23" y="2694"/>
                  </a:cubicBezTo>
                  <a:cubicBezTo>
                    <a:pt x="1050" y="2238"/>
                    <a:pt x="2100" y="1210"/>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3965475" y="5205350"/>
              <a:ext cx="51950" cy="66800"/>
            </a:xfrm>
            <a:custGeom>
              <a:avLst/>
              <a:gdLst/>
              <a:ahLst/>
              <a:cxnLst/>
              <a:rect l="l" t="t" r="r" b="b"/>
              <a:pathLst>
                <a:path w="2078" h="2672" extrusionOk="0">
                  <a:moveTo>
                    <a:pt x="1690" y="1"/>
                  </a:moveTo>
                  <a:cubicBezTo>
                    <a:pt x="1690" y="1"/>
                    <a:pt x="1" y="320"/>
                    <a:pt x="24" y="2671"/>
                  </a:cubicBezTo>
                  <a:cubicBezTo>
                    <a:pt x="1051" y="2215"/>
                    <a:pt x="2078" y="1187"/>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851925" y="5143500"/>
              <a:ext cx="66800" cy="44200"/>
            </a:xfrm>
            <a:custGeom>
              <a:avLst/>
              <a:gdLst/>
              <a:ahLst/>
              <a:cxnLst/>
              <a:rect l="l" t="t" r="r" b="b"/>
              <a:pathLst>
                <a:path w="2672" h="1768" extrusionOk="0">
                  <a:moveTo>
                    <a:pt x="2334" y="1"/>
                  </a:moveTo>
                  <a:cubicBezTo>
                    <a:pt x="1790" y="1"/>
                    <a:pt x="710" y="216"/>
                    <a:pt x="1" y="1767"/>
                  </a:cubicBezTo>
                  <a:cubicBezTo>
                    <a:pt x="26" y="1767"/>
                    <a:pt x="52" y="1768"/>
                    <a:pt x="78" y="1768"/>
                  </a:cubicBezTo>
                  <a:cubicBezTo>
                    <a:pt x="1202" y="1768"/>
                    <a:pt x="2493" y="1282"/>
                    <a:pt x="2671" y="32"/>
                  </a:cubicBezTo>
                  <a:cubicBezTo>
                    <a:pt x="2671" y="32"/>
                    <a:pt x="2542" y="1"/>
                    <a:pt x="2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3899850" y="5193600"/>
              <a:ext cx="66225" cy="43750"/>
            </a:xfrm>
            <a:custGeom>
              <a:avLst/>
              <a:gdLst/>
              <a:ahLst/>
              <a:cxnLst/>
              <a:rect l="l" t="t" r="r" b="b"/>
              <a:pathLst>
                <a:path w="2649" h="1750" extrusionOk="0">
                  <a:moveTo>
                    <a:pt x="2291" y="1"/>
                  </a:moveTo>
                  <a:cubicBezTo>
                    <a:pt x="1746" y="1"/>
                    <a:pt x="700" y="221"/>
                    <a:pt x="1" y="1749"/>
                  </a:cubicBezTo>
                  <a:cubicBezTo>
                    <a:pt x="26" y="1749"/>
                    <a:pt x="52" y="1750"/>
                    <a:pt x="77" y="1750"/>
                  </a:cubicBezTo>
                  <a:cubicBezTo>
                    <a:pt x="1181" y="1750"/>
                    <a:pt x="2493" y="1264"/>
                    <a:pt x="2649" y="37"/>
                  </a:cubicBezTo>
                  <a:cubicBezTo>
                    <a:pt x="2649" y="37"/>
                    <a:pt x="2511" y="1"/>
                    <a:pt x="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4008275" y="5221575"/>
              <a:ext cx="66225" cy="43725"/>
            </a:xfrm>
            <a:custGeom>
              <a:avLst/>
              <a:gdLst/>
              <a:ahLst/>
              <a:cxnLst/>
              <a:rect l="l" t="t" r="r" b="b"/>
              <a:pathLst>
                <a:path w="2649" h="1749" extrusionOk="0">
                  <a:moveTo>
                    <a:pt x="2286" y="0"/>
                  </a:moveTo>
                  <a:cubicBezTo>
                    <a:pt x="1737" y="0"/>
                    <a:pt x="683" y="220"/>
                    <a:pt x="1" y="1748"/>
                  </a:cubicBezTo>
                  <a:cubicBezTo>
                    <a:pt x="26" y="1749"/>
                    <a:pt x="51" y="1749"/>
                    <a:pt x="77" y="1749"/>
                  </a:cubicBezTo>
                  <a:cubicBezTo>
                    <a:pt x="1180" y="1749"/>
                    <a:pt x="2492" y="1263"/>
                    <a:pt x="2649" y="36"/>
                  </a:cubicBezTo>
                  <a:cubicBezTo>
                    <a:pt x="2649" y="36"/>
                    <a:pt x="250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4075625" y="4603900"/>
              <a:ext cx="54225" cy="66800"/>
            </a:xfrm>
            <a:custGeom>
              <a:avLst/>
              <a:gdLst/>
              <a:ahLst/>
              <a:cxnLst/>
              <a:rect l="l" t="t" r="r" b="b"/>
              <a:pathLst>
                <a:path w="2169" h="2672" extrusionOk="0">
                  <a:moveTo>
                    <a:pt x="46" y="1"/>
                  </a:moveTo>
                  <a:lnTo>
                    <a:pt x="46" y="1"/>
                  </a:lnTo>
                  <a:cubicBezTo>
                    <a:pt x="0" y="1119"/>
                    <a:pt x="457" y="2489"/>
                    <a:pt x="1712" y="2671"/>
                  </a:cubicBezTo>
                  <a:cubicBezTo>
                    <a:pt x="1712" y="2671"/>
                    <a:pt x="2169" y="100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4176625" y="4574225"/>
              <a:ext cx="53650" cy="73075"/>
            </a:xfrm>
            <a:custGeom>
              <a:avLst/>
              <a:gdLst/>
              <a:ahLst/>
              <a:cxnLst/>
              <a:rect l="l" t="t" r="r" b="b"/>
              <a:pathLst>
                <a:path w="2146" h="2923" extrusionOk="0">
                  <a:moveTo>
                    <a:pt x="206" y="1"/>
                  </a:moveTo>
                  <a:cubicBezTo>
                    <a:pt x="0" y="1096"/>
                    <a:pt x="229" y="2534"/>
                    <a:pt x="1438" y="2922"/>
                  </a:cubicBezTo>
                  <a:cubicBezTo>
                    <a:pt x="1438" y="2922"/>
                    <a:pt x="2146" y="1347"/>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4269625" y="4635300"/>
              <a:ext cx="53675" cy="73050"/>
            </a:xfrm>
            <a:custGeom>
              <a:avLst/>
              <a:gdLst/>
              <a:ahLst/>
              <a:cxnLst/>
              <a:rect l="l" t="t" r="r" b="b"/>
              <a:pathLst>
                <a:path w="2147" h="2922" extrusionOk="0">
                  <a:moveTo>
                    <a:pt x="206" y="0"/>
                  </a:moveTo>
                  <a:cubicBezTo>
                    <a:pt x="1" y="1096"/>
                    <a:pt x="229" y="2534"/>
                    <a:pt x="1439" y="2922"/>
                  </a:cubicBezTo>
                  <a:cubicBezTo>
                    <a:pt x="1439" y="2922"/>
                    <a:pt x="2146" y="1347"/>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4126400" y="4582800"/>
              <a:ext cx="56525" cy="78775"/>
            </a:xfrm>
            <a:custGeom>
              <a:avLst/>
              <a:gdLst/>
              <a:ahLst/>
              <a:cxnLst/>
              <a:rect l="l" t="t" r="r" b="b"/>
              <a:pathLst>
                <a:path w="2261" h="3151" extrusionOk="0">
                  <a:moveTo>
                    <a:pt x="1096" y="0"/>
                  </a:moveTo>
                  <a:lnTo>
                    <a:pt x="1096" y="0"/>
                  </a:lnTo>
                  <a:cubicBezTo>
                    <a:pt x="411" y="890"/>
                    <a:pt x="1" y="2283"/>
                    <a:pt x="914" y="3150"/>
                  </a:cubicBezTo>
                  <a:cubicBezTo>
                    <a:pt x="914" y="3150"/>
                    <a:pt x="2260" y="2054"/>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4202875" y="4573650"/>
              <a:ext cx="56500" cy="79350"/>
            </a:xfrm>
            <a:custGeom>
              <a:avLst/>
              <a:gdLst/>
              <a:ahLst/>
              <a:cxnLst/>
              <a:rect l="l" t="t" r="r" b="b"/>
              <a:pathLst>
                <a:path w="2260" h="3174" extrusionOk="0">
                  <a:moveTo>
                    <a:pt x="1096" y="1"/>
                  </a:moveTo>
                  <a:cubicBezTo>
                    <a:pt x="411" y="914"/>
                    <a:pt x="0" y="2284"/>
                    <a:pt x="913" y="3174"/>
                  </a:cubicBezTo>
                  <a:cubicBezTo>
                    <a:pt x="913" y="3174"/>
                    <a:pt x="2260" y="2055"/>
                    <a:pt x="1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4101875" y="4576525"/>
              <a:ext cx="56500" cy="79325"/>
            </a:xfrm>
            <a:custGeom>
              <a:avLst/>
              <a:gdLst/>
              <a:ahLst/>
              <a:cxnLst/>
              <a:rect l="l" t="t" r="r" b="b"/>
              <a:pathLst>
                <a:path w="2260" h="3173" extrusionOk="0">
                  <a:moveTo>
                    <a:pt x="1096" y="0"/>
                  </a:moveTo>
                  <a:lnTo>
                    <a:pt x="1096" y="0"/>
                  </a:lnTo>
                  <a:cubicBezTo>
                    <a:pt x="411" y="913"/>
                    <a:pt x="0" y="2305"/>
                    <a:pt x="913" y="3173"/>
                  </a:cubicBezTo>
                  <a:cubicBezTo>
                    <a:pt x="913" y="3173"/>
                    <a:pt x="2260" y="2077"/>
                    <a:pt x="1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4221125" y="4596475"/>
              <a:ext cx="53100" cy="69650"/>
            </a:xfrm>
            <a:custGeom>
              <a:avLst/>
              <a:gdLst/>
              <a:ahLst/>
              <a:cxnLst/>
              <a:rect l="l" t="t" r="r" b="b"/>
              <a:pathLst>
                <a:path w="2124" h="2786" extrusionOk="0">
                  <a:moveTo>
                    <a:pt x="1964" y="1"/>
                  </a:moveTo>
                  <a:lnTo>
                    <a:pt x="1964" y="1"/>
                  </a:lnTo>
                  <a:cubicBezTo>
                    <a:pt x="959" y="526"/>
                    <a:pt x="1" y="1599"/>
                    <a:pt x="457" y="2786"/>
                  </a:cubicBezTo>
                  <a:cubicBezTo>
                    <a:pt x="457" y="2786"/>
                    <a:pt x="2123" y="2352"/>
                    <a:pt x="1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4233675" y="4621600"/>
              <a:ext cx="53100" cy="69625"/>
            </a:xfrm>
            <a:custGeom>
              <a:avLst/>
              <a:gdLst/>
              <a:ahLst/>
              <a:cxnLst/>
              <a:rect l="l" t="t" r="r" b="b"/>
              <a:pathLst>
                <a:path w="2124" h="2785" extrusionOk="0">
                  <a:moveTo>
                    <a:pt x="1964" y="0"/>
                  </a:moveTo>
                  <a:lnTo>
                    <a:pt x="1964" y="0"/>
                  </a:lnTo>
                  <a:cubicBezTo>
                    <a:pt x="959" y="525"/>
                    <a:pt x="1" y="1621"/>
                    <a:pt x="457" y="2785"/>
                  </a:cubicBezTo>
                  <a:cubicBezTo>
                    <a:pt x="457" y="2785"/>
                    <a:pt x="2124"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4154925" y="4575375"/>
              <a:ext cx="53675" cy="69650"/>
            </a:xfrm>
            <a:custGeom>
              <a:avLst/>
              <a:gdLst/>
              <a:ahLst/>
              <a:cxnLst/>
              <a:rect l="l" t="t" r="r" b="b"/>
              <a:pathLst>
                <a:path w="2147" h="2786" extrusionOk="0">
                  <a:moveTo>
                    <a:pt x="1964" y="0"/>
                  </a:moveTo>
                  <a:cubicBezTo>
                    <a:pt x="982" y="525"/>
                    <a:pt x="1" y="1621"/>
                    <a:pt x="457" y="2785"/>
                  </a:cubicBezTo>
                  <a:cubicBezTo>
                    <a:pt x="457" y="2785"/>
                    <a:pt x="2146" y="2374"/>
                    <a:pt x="19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4259925" y="4670675"/>
              <a:ext cx="63375" cy="48450"/>
            </a:xfrm>
            <a:custGeom>
              <a:avLst/>
              <a:gdLst/>
              <a:ahLst/>
              <a:cxnLst/>
              <a:rect l="l" t="t" r="r" b="b"/>
              <a:pathLst>
                <a:path w="2535" h="1938" extrusionOk="0">
                  <a:moveTo>
                    <a:pt x="1" y="0"/>
                  </a:moveTo>
                  <a:lnTo>
                    <a:pt x="1" y="0"/>
                  </a:lnTo>
                  <a:cubicBezTo>
                    <a:pt x="348" y="960"/>
                    <a:pt x="1115" y="1937"/>
                    <a:pt x="2155" y="1937"/>
                  </a:cubicBezTo>
                  <a:cubicBezTo>
                    <a:pt x="2277" y="1937"/>
                    <a:pt x="2404" y="1924"/>
                    <a:pt x="2534" y="1895"/>
                  </a:cubicBezTo>
                  <a:cubicBezTo>
                    <a:pt x="2534" y="1895"/>
                    <a:pt x="2352" y="16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4347250" y="4604475"/>
              <a:ext cx="57650" cy="57200"/>
            </a:xfrm>
            <a:custGeom>
              <a:avLst/>
              <a:gdLst/>
              <a:ahLst/>
              <a:cxnLst/>
              <a:rect l="l" t="t" r="r" b="b"/>
              <a:pathLst>
                <a:path w="2306" h="2288" extrusionOk="0">
                  <a:moveTo>
                    <a:pt x="0" y="1"/>
                  </a:moveTo>
                  <a:cubicBezTo>
                    <a:pt x="198" y="1080"/>
                    <a:pt x="886" y="2288"/>
                    <a:pt x="2063" y="2288"/>
                  </a:cubicBezTo>
                  <a:cubicBezTo>
                    <a:pt x="2105" y="2288"/>
                    <a:pt x="2148" y="2286"/>
                    <a:pt x="2191" y="2283"/>
                  </a:cubicBezTo>
                  <a:cubicBezTo>
                    <a:pt x="2191" y="2283"/>
                    <a:pt x="2305" y="54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4316425" y="4622725"/>
              <a:ext cx="53675" cy="75350"/>
            </a:xfrm>
            <a:custGeom>
              <a:avLst/>
              <a:gdLst/>
              <a:ahLst/>
              <a:cxnLst/>
              <a:rect l="l" t="t" r="r" b="b"/>
              <a:pathLst>
                <a:path w="2147" h="3014" extrusionOk="0">
                  <a:moveTo>
                    <a:pt x="297" y="1"/>
                  </a:moveTo>
                  <a:lnTo>
                    <a:pt x="297" y="1"/>
                  </a:lnTo>
                  <a:cubicBezTo>
                    <a:pt x="0" y="1097"/>
                    <a:pt x="115" y="2535"/>
                    <a:pt x="1302" y="3014"/>
                  </a:cubicBezTo>
                  <a:cubicBezTo>
                    <a:pt x="1302"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4384325" y="4586775"/>
              <a:ext cx="53100" cy="75350"/>
            </a:xfrm>
            <a:custGeom>
              <a:avLst/>
              <a:gdLst/>
              <a:ahLst/>
              <a:cxnLst/>
              <a:rect l="l" t="t" r="r" b="b"/>
              <a:pathLst>
                <a:path w="2124" h="3014" extrusionOk="0">
                  <a:moveTo>
                    <a:pt x="297" y="1"/>
                  </a:moveTo>
                  <a:cubicBezTo>
                    <a:pt x="1" y="1097"/>
                    <a:pt x="115" y="2535"/>
                    <a:pt x="1302" y="3014"/>
                  </a:cubicBezTo>
                  <a:cubicBezTo>
                    <a:pt x="1302" y="3014"/>
                    <a:pt x="2123" y="1485"/>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4291325" y="4626150"/>
              <a:ext cx="53650" cy="75350"/>
            </a:xfrm>
            <a:custGeom>
              <a:avLst/>
              <a:gdLst/>
              <a:ahLst/>
              <a:cxnLst/>
              <a:rect l="l" t="t" r="r" b="b"/>
              <a:pathLst>
                <a:path w="2146" h="3014" extrusionOk="0">
                  <a:moveTo>
                    <a:pt x="297" y="1"/>
                  </a:moveTo>
                  <a:lnTo>
                    <a:pt x="297" y="1"/>
                  </a:lnTo>
                  <a:cubicBezTo>
                    <a:pt x="0" y="1097"/>
                    <a:pt x="114" y="2535"/>
                    <a:pt x="1301" y="3014"/>
                  </a:cubicBezTo>
                  <a:cubicBezTo>
                    <a:pt x="1301" y="3014"/>
                    <a:pt x="2146"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4406025" y="4593075"/>
              <a:ext cx="56500" cy="78750"/>
            </a:xfrm>
            <a:custGeom>
              <a:avLst/>
              <a:gdLst/>
              <a:ahLst/>
              <a:cxnLst/>
              <a:rect l="l" t="t" r="r" b="b"/>
              <a:pathLst>
                <a:path w="2260" h="3150" extrusionOk="0">
                  <a:moveTo>
                    <a:pt x="1255" y="0"/>
                  </a:moveTo>
                  <a:lnTo>
                    <a:pt x="1255" y="0"/>
                  </a:lnTo>
                  <a:cubicBezTo>
                    <a:pt x="502" y="867"/>
                    <a:pt x="0" y="2214"/>
                    <a:pt x="867" y="3150"/>
                  </a:cubicBezTo>
                  <a:cubicBezTo>
                    <a:pt x="867" y="3150"/>
                    <a:pt x="2260" y="2146"/>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4333550" y="4605625"/>
              <a:ext cx="56500" cy="78775"/>
            </a:xfrm>
            <a:custGeom>
              <a:avLst/>
              <a:gdLst/>
              <a:ahLst/>
              <a:cxnLst/>
              <a:rect l="l" t="t" r="r" b="b"/>
              <a:pathLst>
                <a:path w="2260" h="3151" extrusionOk="0">
                  <a:moveTo>
                    <a:pt x="1233" y="0"/>
                  </a:moveTo>
                  <a:lnTo>
                    <a:pt x="1233" y="0"/>
                  </a:lnTo>
                  <a:cubicBezTo>
                    <a:pt x="502" y="868"/>
                    <a:pt x="0" y="2214"/>
                    <a:pt x="845" y="3150"/>
                  </a:cubicBezTo>
                  <a:cubicBezTo>
                    <a:pt x="845" y="3150"/>
                    <a:pt x="2260"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4400875" y="4607325"/>
              <a:ext cx="63375" cy="48450"/>
            </a:xfrm>
            <a:custGeom>
              <a:avLst/>
              <a:gdLst/>
              <a:ahLst/>
              <a:cxnLst/>
              <a:rect l="l" t="t" r="r" b="b"/>
              <a:pathLst>
                <a:path w="2535" h="1938" extrusionOk="0">
                  <a:moveTo>
                    <a:pt x="1" y="1"/>
                  </a:moveTo>
                  <a:lnTo>
                    <a:pt x="1" y="1"/>
                  </a:lnTo>
                  <a:cubicBezTo>
                    <a:pt x="348" y="941"/>
                    <a:pt x="1117" y="1937"/>
                    <a:pt x="2160" y="1937"/>
                  </a:cubicBezTo>
                  <a:cubicBezTo>
                    <a:pt x="2281" y="1937"/>
                    <a:pt x="2406" y="1924"/>
                    <a:pt x="2534" y="1895"/>
                  </a:cubicBezTo>
                  <a:cubicBezTo>
                    <a:pt x="2534" y="1895"/>
                    <a:pt x="2352" y="16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4488175" y="4541125"/>
              <a:ext cx="57675" cy="57175"/>
            </a:xfrm>
            <a:custGeom>
              <a:avLst/>
              <a:gdLst/>
              <a:ahLst/>
              <a:cxnLst/>
              <a:rect l="l" t="t" r="r" b="b"/>
              <a:pathLst>
                <a:path w="2307" h="2287" extrusionOk="0">
                  <a:moveTo>
                    <a:pt x="1" y="1"/>
                  </a:moveTo>
                  <a:lnTo>
                    <a:pt x="1" y="1"/>
                  </a:lnTo>
                  <a:cubicBezTo>
                    <a:pt x="201" y="1090"/>
                    <a:pt x="898" y="2286"/>
                    <a:pt x="2093" y="2286"/>
                  </a:cubicBezTo>
                  <a:cubicBezTo>
                    <a:pt x="2125" y="2286"/>
                    <a:pt x="2159" y="2285"/>
                    <a:pt x="2192" y="2283"/>
                  </a:cubicBezTo>
                  <a:cubicBezTo>
                    <a:pt x="2192" y="2283"/>
                    <a:pt x="2306" y="549"/>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a:off x="4457375" y="4559400"/>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4525275" y="4523450"/>
              <a:ext cx="53675" cy="75350"/>
            </a:xfrm>
            <a:custGeom>
              <a:avLst/>
              <a:gdLst/>
              <a:ahLst/>
              <a:cxnLst/>
              <a:rect l="l" t="t" r="r" b="b"/>
              <a:pathLst>
                <a:path w="2147" h="3014" extrusionOk="0">
                  <a:moveTo>
                    <a:pt x="297" y="0"/>
                  </a:moveTo>
                  <a:lnTo>
                    <a:pt x="297" y="0"/>
                  </a:lnTo>
                  <a:cubicBezTo>
                    <a:pt x="1" y="1073"/>
                    <a:pt x="115" y="2511"/>
                    <a:pt x="1302" y="3013"/>
                  </a:cubicBezTo>
                  <a:cubicBezTo>
                    <a:pt x="1302" y="3013"/>
                    <a:pt x="2146" y="1484"/>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a:off x="4432275" y="4562825"/>
              <a:ext cx="53650" cy="75350"/>
            </a:xfrm>
            <a:custGeom>
              <a:avLst/>
              <a:gdLst/>
              <a:ahLst/>
              <a:cxnLst/>
              <a:rect l="l" t="t" r="r" b="b"/>
              <a:pathLst>
                <a:path w="2146" h="3014" extrusionOk="0">
                  <a:moveTo>
                    <a:pt x="320" y="0"/>
                  </a:moveTo>
                  <a:lnTo>
                    <a:pt x="320" y="0"/>
                  </a:lnTo>
                  <a:cubicBezTo>
                    <a:pt x="0" y="1096"/>
                    <a:pt x="114" y="2534"/>
                    <a:pt x="1301" y="3013"/>
                  </a:cubicBezTo>
                  <a:cubicBezTo>
                    <a:pt x="1301" y="3013"/>
                    <a:pt x="2146" y="1507"/>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a:off x="4546950" y="4529725"/>
              <a:ext cx="56525" cy="78775"/>
            </a:xfrm>
            <a:custGeom>
              <a:avLst/>
              <a:gdLst/>
              <a:ahLst/>
              <a:cxnLst/>
              <a:rect l="l" t="t" r="r" b="b"/>
              <a:pathLst>
                <a:path w="2261" h="3151" extrusionOk="0">
                  <a:moveTo>
                    <a:pt x="1256" y="0"/>
                  </a:moveTo>
                  <a:lnTo>
                    <a:pt x="1256" y="0"/>
                  </a:lnTo>
                  <a:cubicBezTo>
                    <a:pt x="503" y="868"/>
                    <a:pt x="1" y="2214"/>
                    <a:pt x="868" y="3150"/>
                  </a:cubicBezTo>
                  <a:cubicBezTo>
                    <a:pt x="868" y="3150"/>
                    <a:pt x="2261" y="2123"/>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4546950" y="4498900"/>
              <a:ext cx="56525" cy="78775"/>
            </a:xfrm>
            <a:custGeom>
              <a:avLst/>
              <a:gdLst/>
              <a:ahLst/>
              <a:cxnLst/>
              <a:rect l="l" t="t" r="r" b="b"/>
              <a:pathLst>
                <a:path w="2261" h="3151" extrusionOk="0">
                  <a:moveTo>
                    <a:pt x="1233" y="1"/>
                  </a:moveTo>
                  <a:cubicBezTo>
                    <a:pt x="503" y="868"/>
                    <a:pt x="1" y="2215"/>
                    <a:pt x="845" y="3151"/>
                  </a:cubicBezTo>
                  <a:cubicBezTo>
                    <a:pt x="845" y="3151"/>
                    <a:pt x="2261" y="2146"/>
                    <a:pt x="12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4478475" y="4534300"/>
              <a:ext cx="56525" cy="78750"/>
            </a:xfrm>
            <a:custGeom>
              <a:avLst/>
              <a:gdLst/>
              <a:ahLst/>
              <a:cxnLst/>
              <a:rect l="l" t="t" r="r" b="b"/>
              <a:pathLst>
                <a:path w="2261" h="3150" extrusionOk="0">
                  <a:moveTo>
                    <a:pt x="1233" y="0"/>
                  </a:moveTo>
                  <a:lnTo>
                    <a:pt x="1233" y="0"/>
                  </a:lnTo>
                  <a:cubicBezTo>
                    <a:pt x="503" y="867"/>
                    <a:pt x="1" y="2214"/>
                    <a:pt x="845" y="3150"/>
                  </a:cubicBezTo>
                  <a:cubicBezTo>
                    <a:pt x="845" y="3150"/>
                    <a:pt x="2261" y="2146"/>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4533825" y="4484650"/>
              <a:ext cx="63375" cy="48600"/>
            </a:xfrm>
            <a:custGeom>
              <a:avLst/>
              <a:gdLst/>
              <a:ahLst/>
              <a:cxnLst/>
              <a:rect l="l" t="t" r="r" b="b"/>
              <a:pathLst>
                <a:path w="2535" h="1944" extrusionOk="0">
                  <a:moveTo>
                    <a:pt x="1" y="0"/>
                  </a:moveTo>
                  <a:cubicBezTo>
                    <a:pt x="346" y="954"/>
                    <a:pt x="1105" y="1943"/>
                    <a:pt x="2135" y="1943"/>
                  </a:cubicBezTo>
                  <a:cubicBezTo>
                    <a:pt x="2264" y="1943"/>
                    <a:pt x="2397" y="1928"/>
                    <a:pt x="2535" y="1895"/>
                  </a:cubicBezTo>
                  <a:cubicBezTo>
                    <a:pt x="2535" y="1895"/>
                    <a:pt x="2352" y="18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4621150" y="4419025"/>
              <a:ext cx="57075" cy="57150"/>
            </a:xfrm>
            <a:custGeom>
              <a:avLst/>
              <a:gdLst/>
              <a:ahLst/>
              <a:cxnLst/>
              <a:rect l="l" t="t" r="r" b="b"/>
              <a:pathLst>
                <a:path w="2283" h="2286" extrusionOk="0">
                  <a:moveTo>
                    <a:pt x="0" y="0"/>
                  </a:moveTo>
                  <a:lnTo>
                    <a:pt x="0" y="0"/>
                  </a:lnTo>
                  <a:cubicBezTo>
                    <a:pt x="200" y="1089"/>
                    <a:pt x="897" y="2286"/>
                    <a:pt x="2092" y="2286"/>
                  </a:cubicBezTo>
                  <a:cubicBezTo>
                    <a:pt x="2125" y="2286"/>
                    <a:pt x="2158" y="2285"/>
                    <a:pt x="2191" y="2283"/>
                  </a:cubicBezTo>
                  <a:cubicBezTo>
                    <a:pt x="2191"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4590325" y="4437275"/>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4658225" y="4400750"/>
              <a:ext cx="53100" cy="75350"/>
            </a:xfrm>
            <a:custGeom>
              <a:avLst/>
              <a:gdLst/>
              <a:ahLst/>
              <a:cxnLst/>
              <a:rect l="l" t="t" r="r" b="b"/>
              <a:pathLst>
                <a:path w="2124" h="3014" extrusionOk="0">
                  <a:moveTo>
                    <a:pt x="298" y="1"/>
                  </a:moveTo>
                  <a:cubicBezTo>
                    <a:pt x="1" y="1097"/>
                    <a:pt x="115" y="2535"/>
                    <a:pt x="1302" y="3014"/>
                  </a:cubicBezTo>
                  <a:cubicBezTo>
                    <a:pt x="1302" y="3014"/>
                    <a:pt x="2124" y="1507"/>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4565225" y="4440700"/>
              <a:ext cx="53650" cy="75350"/>
            </a:xfrm>
            <a:custGeom>
              <a:avLst/>
              <a:gdLst/>
              <a:ahLst/>
              <a:cxnLst/>
              <a:rect l="l" t="t" r="r" b="b"/>
              <a:pathLst>
                <a:path w="2146" h="3014" extrusionOk="0">
                  <a:moveTo>
                    <a:pt x="297" y="1"/>
                  </a:moveTo>
                  <a:lnTo>
                    <a:pt x="297" y="1"/>
                  </a:lnTo>
                  <a:cubicBezTo>
                    <a:pt x="0" y="1096"/>
                    <a:pt x="114" y="2534"/>
                    <a:pt x="1301" y="3014"/>
                  </a:cubicBezTo>
                  <a:cubicBezTo>
                    <a:pt x="1301"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4679925" y="4407600"/>
              <a:ext cx="56500" cy="78200"/>
            </a:xfrm>
            <a:custGeom>
              <a:avLst/>
              <a:gdLst/>
              <a:ahLst/>
              <a:cxnLst/>
              <a:rect l="l" t="t" r="r" b="b"/>
              <a:pathLst>
                <a:path w="2260" h="3128" extrusionOk="0">
                  <a:moveTo>
                    <a:pt x="1256" y="1"/>
                  </a:moveTo>
                  <a:lnTo>
                    <a:pt x="1256" y="1"/>
                  </a:lnTo>
                  <a:cubicBezTo>
                    <a:pt x="502" y="845"/>
                    <a:pt x="0" y="2215"/>
                    <a:pt x="868" y="3128"/>
                  </a:cubicBezTo>
                  <a:cubicBezTo>
                    <a:pt x="868" y="3128"/>
                    <a:pt x="2260" y="2124"/>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4611450" y="4412175"/>
              <a:ext cx="56500" cy="78775"/>
            </a:xfrm>
            <a:custGeom>
              <a:avLst/>
              <a:gdLst/>
              <a:ahLst/>
              <a:cxnLst/>
              <a:rect l="l" t="t" r="r" b="b"/>
              <a:pathLst>
                <a:path w="2260" h="3151" extrusionOk="0">
                  <a:moveTo>
                    <a:pt x="1233" y="0"/>
                  </a:moveTo>
                  <a:lnTo>
                    <a:pt x="1233" y="0"/>
                  </a:lnTo>
                  <a:cubicBezTo>
                    <a:pt x="502"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4660525" y="4446400"/>
              <a:ext cx="63350" cy="48050"/>
            </a:xfrm>
            <a:custGeom>
              <a:avLst/>
              <a:gdLst/>
              <a:ahLst/>
              <a:cxnLst/>
              <a:rect l="l" t="t" r="r" b="b"/>
              <a:pathLst>
                <a:path w="2534" h="1922" extrusionOk="0">
                  <a:moveTo>
                    <a:pt x="0" y="1"/>
                  </a:moveTo>
                  <a:lnTo>
                    <a:pt x="0" y="1"/>
                  </a:lnTo>
                  <a:cubicBezTo>
                    <a:pt x="345" y="934"/>
                    <a:pt x="1104" y="1921"/>
                    <a:pt x="2134" y="1921"/>
                  </a:cubicBezTo>
                  <a:cubicBezTo>
                    <a:pt x="2263" y="1921"/>
                    <a:pt x="2397" y="1906"/>
                    <a:pt x="2534" y="1873"/>
                  </a:cubicBezTo>
                  <a:cubicBezTo>
                    <a:pt x="2534" y="1873"/>
                    <a:pt x="2351" y="16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4747825" y="4380225"/>
              <a:ext cx="57075" cy="57150"/>
            </a:xfrm>
            <a:custGeom>
              <a:avLst/>
              <a:gdLst/>
              <a:ahLst/>
              <a:cxnLst/>
              <a:rect l="l" t="t" r="r" b="b"/>
              <a:pathLst>
                <a:path w="2283" h="2286" extrusionOk="0">
                  <a:moveTo>
                    <a:pt x="0" y="0"/>
                  </a:moveTo>
                  <a:lnTo>
                    <a:pt x="0" y="0"/>
                  </a:lnTo>
                  <a:cubicBezTo>
                    <a:pt x="200" y="1089"/>
                    <a:pt x="898" y="2285"/>
                    <a:pt x="2092" y="2285"/>
                  </a:cubicBezTo>
                  <a:cubicBezTo>
                    <a:pt x="2125" y="2285"/>
                    <a:pt x="2158" y="2285"/>
                    <a:pt x="2192" y="2283"/>
                  </a:cubicBezTo>
                  <a:cubicBezTo>
                    <a:pt x="2192" y="2283"/>
                    <a:pt x="2283" y="54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4717000" y="4398475"/>
              <a:ext cx="53675" cy="75350"/>
            </a:xfrm>
            <a:custGeom>
              <a:avLst/>
              <a:gdLst/>
              <a:ahLst/>
              <a:cxnLst/>
              <a:rect l="l" t="t" r="r" b="b"/>
              <a:pathLst>
                <a:path w="2147" h="3014" extrusionOk="0">
                  <a:moveTo>
                    <a:pt x="298" y="1"/>
                  </a:moveTo>
                  <a:cubicBezTo>
                    <a:pt x="1" y="1096"/>
                    <a:pt x="115" y="2534"/>
                    <a:pt x="1302" y="3014"/>
                  </a:cubicBezTo>
                  <a:cubicBezTo>
                    <a:pt x="1302" y="3014"/>
                    <a:pt x="2146" y="1484"/>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4784925" y="4361950"/>
              <a:ext cx="53075" cy="75350"/>
            </a:xfrm>
            <a:custGeom>
              <a:avLst/>
              <a:gdLst/>
              <a:ahLst/>
              <a:cxnLst/>
              <a:rect l="l" t="t" r="r" b="b"/>
              <a:pathLst>
                <a:path w="2123" h="3014" extrusionOk="0">
                  <a:moveTo>
                    <a:pt x="297" y="1"/>
                  </a:moveTo>
                  <a:cubicBezTo>
                    <a:pt x="0" y="1096"/>
                    <a:pt x="114" y="2534"/>
                    <a:pt x="1301" y="3014"/>
                  </a:cubicBezTo>
                  <a:cubicBezTo>
                    <a:pt x="1301" y="3014"/>
                    <a:pt x="2123" y="1507"/>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4691900" y="4401900"/>
              <a:ext cx="53675" cy="75350"/>
            </a:xfrm>
            <a:custGeom>
              <a:avLst/>
              <a:gdLst/>
              <a:ahLst/>
              <a:cxnLst/>
              <a:rect l="l" t="t" r="r" b="b"/>
              <a:pathLst>
                <a:path w="2147" h="3014" extrusionOk="0">
                  <a:moveTo>
                    <a:pt x="297" y="1"/>
                  </a:moveTo>
                  <a:lnTo>
                    <a:pt x="297" y="1"/>
                  </a:lnTo>
                  <a:cubicBezTo>
                    <a:pt x="1" y="1096"/>
                    <a:pt x="115" y="2534"/>
                    <a:pt x="1302" y="3014"/>
                  </a:cubicBezTo>
                  <a:cubicBezTo>
                    <a:pt x="1302" y="3014"/>
                    <a:pt x="2146" y="1484"/>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4806600" y="4368800"/>
              <a:ext cx="56525" cy="78775"/>
            </a:xfrm>
            <a:custGeom>
              <a:avLst/>
              <a:gdLst/>
              <a:ahLst/>
              <a:cxnLst/>
              <a:rect l="l" t="t" r="r" b="b"/>
              <a:pathLst>
                <a:path w="2261" h="3151" extrusionOk="0">
                  <a:moveTo>
                    <a:pt x="1256" y="1"/>
                  </a:moveTo>
                  <a:lnTo>
                    <a:pt x="1256" y="1"/>
                  </a:lnTo>
                  <a:cubicBezTo>
                    <a:pt x="503" y="845"/>
                    <a:pt x="0" y="2215"/>
                    <a:pt x="868" y="3151"/>
                  </a:cubicBezTo>
                  <a:cubicBezTo>
                    <a:pt x="868" y="3151"/>
                    <a:pt x="2260" y="2123"/>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4738125" y="4373375"/>
              <a:ext cx="56525" cy="78775"/>
            </a:xfrm>
            <a:custGeom>
              <a:avLst/>
              <a:gdLst/>
              <a:ahLst/>
              <a:cxnLst/>
              <a:rect l="l" t="t" r="r" b="b"/>
              <a:pathLst>
                <a:path w="2261" h="3151" extrusionOk="0">
                  <a:moveTo>
                    <a:pt x="1233" y="0"/>
                  </a:moveTo>
                  <a:cubicBezTo>
                    <a:pt x="503" y="845"/>
                    <a:pt x="0" y="2214"/>
                    <a:pt x="845" y="3150"/>
                  </a:cubicBezTo>
                  <a:cubicBezTo>
                    <a:pt x="845"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4814025" y="4388200"/>
              <a:ext cx="55925" cy="63375"/>
            </a:xfrm>
            <a:custGeom>
              <a:avLst/>
              <a:gdLst/>
              <a:ahLst/>
              <a:cxnLst/>
              <a:rect l="l" t="t" r="r" b="b"/>
              <a:pathLst>
                <a:path w="2237" h="2535" extrusionOk="0">
                  <a:moveTo>
                    <a:pt x="0" y="1"/>
                  </a:moveTo>
                  <a:lnTo>
                    <a:pt x="0" y="1"/>
                  </a:lnTo>
                  <a:cubicBezTo>
                    <a:pt x="69" y="1119"/>
                    <a:pt x="662" y="2443"/>
                    <a:pt x="1917" y="2534"/>
                  </a:cubicBezTo>
                  <a:cubicBezTo>
                    <a:pt x="1917" y="2534"/>
                    <a:pt x="2237" y="82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4913300" y="4349400"/>
              <a:ext cx="54800" cy="70225"/>
            </a:xfrm>
            <a:custGeom>
              <a:avLst/>
              <a:gdLst/>
              <a:ahLst/>
              <a:cxnLst/>
              <a:rect l="l" t="t" r="r" b="b"/>
              <a:pathLst>
                <a:path w="2192" h="2809" extrusionOk="0">
                  <a:moveTo>
                    <a:pt x="138" y="1"/>
                  </a:moveTo>
                  <a:lnTo>
                    <a:pt x="138" y="1"/>
                  </a:lnTo>
                  <a:cubicBezTo>
                    <a:pt x="1" y="1119"/>
                    <a:pt x="366" y="2511"/>
                    <a:pt x="1599" y="2808"/>
                  </a:cubicBezTo>
                  <a:cubicBezTo>
                    <a:pt x="1599" y="2808"/>
                    <a:pt x="2192" y="1165"/>
                    <a:pt x="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4867075" y="4360250"/>
              <a:ext cx="55950" cy="79350"/>
            </a:xfrm>
            <a:custGeom>
              <a:avLst/>
              <a:gdLst/>
              <a:ahLst/>
              <a:cxnLst/>
              <a:rect l="l" t="t" r="r" b="b"/>
              <a:pathLst>
                <a:path w="2238" h="3174" extrusionOk="0">
                  <a:moveTo>
                    <a:pt x="891" y="0"/>
                  </a:moveTo>
                  <a:cubicBezTo>
                    <a:pt x="298" y="959"/>
                    <a:pt x="1" y="2374"/>
                    <a:pt x="1005" y="3173"/>
                  </a:cubicBezTo>
                  <a:cubicBezTo>
                    <a:pt x="1005" y="3173"/>
                    <a:pt x="2238" y="1940"/>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4942400" y="4344275"/>
              <a:ext cx="55375" cy="79325"/>
            </a:xfrm>
            <a:custGeom>
              <a:avLst/>
              <a:gdLst/>
              <a:ahLst/>
              <a:cxnLst/>
              <a:rect l="l" t="t" r="r" b="b"/>
              <a:pathLst>
                <a:path w="2215" h="3173" extrusionOk="0">
                  <a:moveTo>
                    <a:pt x="891" y="0"/>
                  </a:moveTo>
                  <a:cubicBezTo>
                    <a:pt x="298" y="982"/>
                    <a:pt x="1" y="2397"/>
                    <a:pt x="982" y="3173"/>
                  </a:cubicBezTo>
                  <a:cubicBezTo>
                    <a:pt x="982" y="3173"/>
                    <a:pt x="2215"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4845400" y="4364250"/>
              <a:ext cx="55950" cy="79325"/>
            </a:xfrm>
            <a:custGeom>
              <a:avLst/>
              <a:gdLst/>
              <a:ahLst/>
              <a:cxnLst/>
              <a:rect l="l" t="t" r="r" b="b"/>
              <a:pathLst>
                <a:path w="2238" h="3173" extrusionOk="0">
                  <a:moveTo>
                    <a:pt x="891" y="0"/>
                  </a:moveTo>
                  <a:lnTo>
                    <a:pt x="891" y="0"/>
                  </a:lnTo>
                  <a:cubicBezTo>
                    <a:pt x="297" y="982"/>
                    <a:pt x="1" y="2397"/>
                    <a:pt x="1005" y="3173"/>
                  </a:cubicBezTo>
                  <a:cubicBezTo>
                    <a:pt x="1005" y="3173"/>
                    <a:pt x="2237" y="1963"/>
                    <a:pt x="8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4960675" y="4363675"/>
              <a:ext cx="54800" cy="72500"/>
            </a:xfrm>
            <a:custGeom>
              <a:avLst/>
              <a:gdLst/>
              <a:ahLst/>
              <a:cxnLst/>
              <a:rect l="l" t="t" r="r" b="b"/>
              <a:pathLst>
                <a:path w="2192" h="2900" extrusionOk="0">
                  <a:moveTo>
                    <a:pt x="1826" y="0"/>
                  </a:moveTo>
                  <a:lnTo>
                    <a:pt x="1826" y="0"/>
                  </a:lnTo>
                  <a:cubicBezTo>
                    <a:pt x="868" y="617"/>
                    <a:pt x="0" y="1758"/>
                    <a:pt x="571" y="2899"/>
                  </a:cubicBezTo>
                  <a:cubicBezTo>
                    <a:pt x="571" y="2899"/>
                    <a:pt x="2191" y="2328"/>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4893325" y="4348825"/>
              <a:ext cx="54825" cy="72500"/>
            </a:xfrm>
            <a:custGeom>
              <a:avLst/>
              <a:gdLst/>
              <a:ahLst/>
              <a:cxnLst/>
              <a:rect l="l" t="t" r="r" b="b"/>
              <a:pathLst>
                <a:path w="2193" h="2900" extrusionOk="0">
                  <a:moveTo>
                    <a:pt x="1827" y="1"/>
                  </a:moveTo>
                  <a:lnTo>
                    <a:pt x="1827" y="1"/>
                  </a:lnTo>
                  <a:cubicBezTo>
                    <a:pt x="868" y="617"/>
                    <a:pt x="1" y="1758"/>
                    <a:pt x="571" y="2900"/>
                  </a:cubicBezTo>
                  <a:cubicBezTo>
                    <a:pt x="571" y="2900"/>
                    <a:pt x="2192" y="2329"/>
                    <a:pt x="18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5040550" y="4308325"/>
              <a:ext cx="55375" cy="63350"/>
            </a:xfrm>
            <a:custGeom>
              <a:avLst/>
              <a:gdLst/>
              <a:ahLst/>
              <a:cxnLst/>
              <a:rect l="l" t="t" r="r" b="b"/>
              <a:pathLst>
                <a:path w="2215" h="2534" extrusionOk="0">
                  <a:moveTo>
                    <a:pt x="1" y="0"/>
                  </a:moveTo>
                  <a:cubicBezTo>
                    <a:pt x="69" y="1119"/>
                    <a:pt x="640" y="2443"/>
                    <a:pt x="1918" y="2534"/>
                  </a:cubicBezTo>
                  <a:cubicBezTo>
                    <a:pt x="1918" y="2534"/>
                    <a:pt x="2215" y="8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5139850" y="4269525"/>
              <a:ext cx="54225" cy="70200"/>
            </a:xfrm>
            <a:custGeom>
              <a:avLst/>
              <a:gdLst/>
              <a:ahLst/>
              <a:cxnLst/>
              <a:rect l="l" t="t" r="r" b="b"/>
              <a:pathLst>
                <a:path w="2169" h="2808" extrusionOk="0">
                  <a:moveTo>
                    <a:pt x="115" y="0"/>
                  </a:moveTo>
                  <a:lnTo>
                    <a:pt x="115" y="0"/>
                  </a:lnTo>
                  <a:cubicBezTo>
                    <a:pt x="0" y="1119"/>
                    <a:pt x="343" y="2511"/>
                    <a:pt x="1598" y="2808"/>
                  </a:cubicBezTo>
                  <a:cubicBezTo>
                    <a:pt x="1598" y="2808"/>
                    <a:pt x="2169" y="1164"/>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5093625" y="4280350"/>
              <a:ext cx="55375" cy="79350"/>
            </a:xfrm>
            <a:custGeom>
              <a:avLst/>
              <a:gdLst/>
              <a:ahLst/>
              <a:cxnLst/>
              <a:rect l="l" t="t" r="r" b="b"/>
              <a:pathLst>
                <a:path w="2215" h="3174" extrusionOk="0">
                  <a:moveTo>
                    <a:pt x="868" y="1"/>
                  </a:moveTo>
                  <a:lnTo>
                    <a:pt x="868" y="1"/>
                  </a:lnTo>
                  <a:cubicBezTo>
                    <a:pt x="274" y="959"/>
                    <a:pt x="1" y="2375"/>
                    <a:pt x="982" y="3174"/>
                  </a:cubicBezTo>
                  <a:cubicBezTo>
                    <a:pt x="982" y="3174"/>
                    <a:pt x="2215"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5168375" y="4264950"/>
              <a:ext cx="55950" cy="78775"/>
            </a:xfrm>
            <a:custGeom>
              <a:avLst/>
              <a:gdLst/>
              <a:ahLst/>
              <a:cxnLst/>
              <a:rect l="l" t="t" r="r" b="b"/>
              <a:pathLst>
                <a:path w="2238" h="3151" extrusionOk="0">
                  <a:moveTo>
                    <a:pt x="891" y="1"/>
                  </a:moveTo>
                  <a:cubicBezTo>
                    <a:pt x="297" y="959"/>
                    <a:pt x="1" y="2374"/>
                    <a:pt x="1005" y="3150"/>
                  </a:cubicBezTo>
                  <a:cubicBezTo>
                    <a:pt x="1005" y="3150"/>
                    <a:pt x="2238" y="1941"/>
                    <a:pt x="8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5068525" y="4276925"/>
              <a:ext cx="55375" cy="78775"/>
            </a:xfrm>
            <a:custGeom>
              <a:avLst/>
              <a:gdLst/>
              <a:ahLst/>
              <a:cxnLst/>
              <a:rect l="l" t="t" r="r" b="b"/>
              <a:pathLst>
                <a:path w="2215" h="3151" extrusionOk="0">
                  <a:moveTo>
                    <a:pt x="868" y="1"/>
                  </a:moveTo>
                  <a:cubicBezTo>
                    <a:pt x="274" y="960"/>
                    <a:pt x="0" y="2375"/>
                    <a:pt x="982" y="3151"/>
                  </a:cubicBezTo>
                  <a:cubicBezTo>
                    <a:pt x="982" y="3151"/>
                    <a:pt x="2214" y="1941"/>
                    <a:pt x="8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5187200" y="4283775"/>
              <a:ext cx="54825" cy="72500"/>
            </a:xfrm>
            <a:custGeom>
              <a:avLst/>
              <a:gdLst/>
              <a:ahLst/>
              <a:cxnLst/>
              <a:rect l="l" t="t" r="r" b="b"/>
              <a:pathLst>
                <a:path w="2193" h="2900" extrusionOk="0">
                  <a:moveTo>
                    <a:pt x="1804" y="1"/>
                  </a:moveTo>
                  <a:cubicBezTo>
                    <a:pt x="868" y="617"/>
                    <a:pt x="1" y="1758"/>
                    <a:pt x="549" y="2900"/>
                  </a:cubicBezTo>
                  <a:cubicBezTo>
                    <a:pt x="549" y="2900"/>
                    <a:pt x="2192" y="2329"/>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
            <p:cNvSpPr/>
            <p:nvPr/>
          </p:nvSpPr>
          <p:spPr>
            <a:xfrm>
              <a:off x="5119875" y="4268950"/>
              <a:ext cx="54800" cy="72500"/>
            </a:xfrm>
            <a:custGeom>
              <a:avLst/>
              <a:gdLst/>
              <a:ahLst/>
              <a:cxnLst/>
              <a:rect l="l" t="t" r="r" b="b"/>
              <a:pathLst>
                <a:path w="2192" h="2900" extrusionOk="0">
                  <a:moveTo>
                    <a:pt x="1804" y="0"/>
                  </a:moveTo>
                  <a:cubicBezTo>
                    <a:pt x="868" y="617"/>
                    <a:pt x="0" y="1758"/>
                    <a:pt x="548" y="2899"/>
                  </a:cubicBezTo>
                  <a:cubicBezTo>
                    <a:pt x="548" y="2899"/>
                    <a:pt x="2192" y="2328"/>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
            <p:cNvSpPr/>
            <p:nvPr/>
          </p:nvSpPr>
          <p:spPr>
            <a:xfrm>
              <a:off x="5196350" y="4288350"/>
              <a:ext cx="57075" cy="78200"/>
            </a:xfrm>
            <a:custGeom>
              <a:avLst/>
              <a:gdLst/>
              <a:ahLst/>
              <a:cxnLst/>
              <a:rect l="l" t="t" r="r" b="b"/>
              <a:pathLst>
                <a:path w="2283" h="3128" extrusionOk="0">
                  <a:moveTo>
                    <a:pt x="1278" y="0"/>
                  </a:moveTo>
                  <a:lnTo>
                    <a:pt x="1278" y="0"/>
                  </a:lnTo>
                  <a:cubicBezTo>
                    <a:pt x="525" y="845"/>
                    <a:pt x="0" y="2192"/>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a:off x="5288200" y="4332850"/>
              <a:ext cx="55950" cy="75350"/>
            </a:xfrm>
            <a:custGeom>
              <a:avLst/>
              <a:gdLst/>
              <a:ahLst/>
              <a:cxnLst/>
              <a:rect l="l" t="t" r="r" b="b"/>
              <a:pathLst>
                <a:path w="2238" h="3014" extrusionOk="0">
                  <a:moveTo>
                    <a:pt x="1599" y="1"/>
                  </a:moveTo>
                  <a:lnTo>
                    <a:pt x="1599" y="1"/>
                  </a:lnTo>
                  <a:cubicBezTo>
                    <a:pt x="731" y="708"/>
                    <a:pt x="1" y="1964"/>
                    <a:pt x="663" y="3014"/>
                  </a:cubicBezTo>
                  <a:cubicBezTo>
                    <a:pt x="663" y="3014"/>
                    <a:pt x="2238" y="2283"/>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a:off x="5243700" y="4321450"/>
              <a:ext cx="57650" cy="58225"/>
            </a:xfrm>
            <a:custGeom>
              <a:avLst/>
              <a:gdLst/>
              <a:ahLst/>
              <a:cxnLst/>
              <a:rect l="l" t="t" r="r" b="b"/>
              <a:pathLst>
                <a:path w="2306" h="2329" extrusionOk="0">
                  <a:moveTo>
                    <a:pt x="2306" y="0"/>
                  </a:moveTo>
                  <a:lnTo>
                    <a:pt x="2306" y="0"/>
                  </a:lnTo>
                  <a:cubicBezTo>
                    <a:pt x="1210" y="251"/>
                    <a:pt x="1" y="1050"/>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5308175" y="4363100"/>
              <a:ext cx="57675" cy="58225"/>
            </a:xfrm>
            <a:custGeom>
              <a:avLst/>
              <a:gdLst/>
              <a:ahLst/>
              <a:cxnLst/>
              <a:rect l="l" t="t" r="r" b="b"/>
              <a:pathLst>
                <a:path w="2307" h="2329" extrusionOk="0">
                  <a:moveTo>
                    <a:pt x="2306" y="0"/>
                  </a:moveTo>
                  <a:lnTo>
                    <a:pt x="2306" y="0"/>
                  </a:lnTo>
                  <a:cubicBezTo>
                    <a:pt x="1211" y="274"/>
                    <a:pt x="1" y="1073"/>
                    <a:pt x="138" y="2329"/>
                  </a:cubicBezTo>
                  <a:cubicBezTo>
                    <a:pt x="138" y="2329"/>
                    <a:pt x="1873" y="2329"/>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a:off x="5228300" y="4300900"/>
              <a:ext cx="57650" cy="58225"/>
            </a:xfrm>
            <a:custGeom>
              <a:avLst/>
              <a:gdLst/>
              <a:ahLst/>
              <a:cxnLst/>
              <a:rect l="l" t="t" r="r" b="b"/>
              <a:pathLst>
                <a:path w="2306" h="2329" extrusionOk="0">
                  <a:moveTo>
                    <a:pt x="2306" y="1"/>
                  </a:moveTo>
                  <a:cubicBezTo>
                    <a:pt x="1210" y="274"/>
                    <a:pt x="0" y="1073"/>
                    <a:pt x="160" y="2329"/>
                  </a:cubicBezTo>
                  <a:cubicBezTo>
                    <a:pt x="160" y="2329"/>
                    <a:pt x="1895" y="2329"/>
                    <a:pt x="2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a:off x="5308175" y="4403850"/>
              <a:ext cx="73650" cy="35150"/>
            </a:xfrm>
            <a:custGeom>
              <a:avLst/>
              <a:gdLst/>
              <a:ahLst/>
              <a:cxnLst/>
              <a:rect l="l" t="t" r="r" b="b"/>
              <a:pathLst>
                <a:path w="2946" h="1406" extrusionOk="0">
                  <a:moveTo>
                    <a:pt x="2156" y="1"/>
                  </a:moveTo>
                  <a:cubicBezTo>
                    <a:pt x="1246" y="1"/>
                    <a:pt x="318" y="336"/>
                    <a:pt x="1" y="1269"/>
                  </a:cubicBezTo>
                  <a:cubicBezTo>
                    <a:pt x="1" y="1269"/>
                    <a:pt x="295" y="1406"/>
                    <a:pt x="740" y="1406"/>
                  </a:cubicBezTo>
                  <a:cubicBezTo>
                    <a:pt x="1325" y="1406"/>
                    <a:pt x="2168" y="1171"/>
                    <a:pt x="2945" y="82"/>
                  </a:cubicBezTo>
                  <a:cubicBezTo>
                    <a:pt x="2695" y="30"/>
                    <a:pt x="2426" y="1"/>
                    <a:pt x="2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a:off x="5271100" y="4345975"/>
              <a:ext cx="73625" cy="35050"/>
            </a:xfrm>
            <a:custGeom>
              <a:avLst/>
              <a:gdLst/>
              <a:ahLst/>
              <a:cxnLst/>
              <a:rect l="l" t="t" r="r" b="b"/>
              <a:pathLst>
                <a:path w="2945" h="1402" extrusionOk="0">
                  <a:moveTo>
                    <a:pt x="2126" y="1"/>
                  </a:moveTo>
                  <a:cubicBezTo>
                    <a:pt x="1218" y="1"/>
                    <a:pt x="315" y="347"/>
                    <a:pt x="0" y="1256"/>
                  </a:cubicBezTo>
                  <a:cubicBezTo>
                    <a:pt x="0" y="1256"/>
                    <a:pt x="305" y="1402"/>
                    <a:pt x="763" y="1402"/>
                  </a:cubicBezTo>
                  <a:cubicBezTo>
                    <a:pt x="1346" y="1402"/>
                    <a:pt x="2178" y="1166"/>
                    <a:pt x="2945" y="92"/>
                  </a:cubicBezTo>
                  <a:cubicBezTo>
                    <a:pt x="2682" y="33"/>
                    <a:pt x="2404" y="1"/>
                    <a:pt x="21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5327575" y="4445275"/>
              <a:ext cx="56525" cy="78775"/>
            </a:xfrm>
            <a:custGeom>
              <a:avLst/>
              <a:gdLst/>
              <a:ahLst/>
              <a:cxnLst/>
              <a:rect l="l" t="t" r="r" b="b"/>
              <a:pathLst>
                <a:path w="2261" h="3151" extrusionOk="0">
                  <a:moveTo>
                    <a:pt x="1256" y="0"/>
                  </a:moveTo>
                  <a:cubicBezTo>
                    <a:pt x="526" y="845"/>
                    <a:pt x="1" y="2192"/>
                    <a:pt x="845" y="3150"/>
                  </a:cubicBezTo>
                  <a:cubicBezTo>
                    <a:pt x="845" y="3150"/>
                    <a:pt x="2261" y="2146"/>
                    <a:pt x="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5418875" y="4489775"/>
              <a:ext cx="55950" cy="75925"/>
            </a:xfrm>
            <a:custGeom>
              <a:avLst/>
              <a:gdLst/>
              <a:ahLst/>
              <a:cxnLst/>
              <a:rect l="l" t="t" r="r" b="b"/>
              <a:pathLst>
                <a:path w="2238" h="3037" extrusionOk="0">
                  <a:moveTo>
                    <a:pt x="1622" y="1"/>
                  </a:moveTo>
                  <a:lnTo>
                    <a:pt x="1622" y="1"/>
                  </a:lnTo>
                  <a:cubicBezTo>
                    <a:pt x="731" y="708"/>
                    <a:pt x="1" y="1964"/>
                    <a:pt x="686" y="3036"/>
                  </a:cubicBezTo>
                  <a:cubicBezTo>
                    <a:pt x="686" y="3036"/>
                    <a:pt x="2238" y="2283"/>
                    <a:pt x="16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5374375" y="4478375"/>
              <a:ext cx="57650" cy="58225"/>
            </a:xfrm>
            <a:custGeom>
              <a:avLst/>
              <a:gdLst/>
              <a:ahLst/>
              <a:cxnLst/>
              <a:rect l="l" t="t" r="r" b="b"/>
              <a:pathLst>
                <a:path w="2306" h="2329" extrusionOk="0">
                  <a:moveTo>
                    <a:pt x="2306" y="0"/>
                  </a:moveTo>
                  <a:lnTo>
                    <a:pt x="2306" y="0"/>
                  </a:lnTo>
                  <a:cubicBezTo>
                    <a:pt x="1210" y="274"/>
                    <a:pt x="1" y="1073"/>
                    <a:pt x="138" y="2328"/>
                  </a:cubicBezTo>
                  <a:cubicBezTo>
                    <a:pt x="138" y="2328"/>
                    <a:pt x="1872"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5438850" y="4520600"/>
              <a:ext cx="57675" cy="57650"/>
            </a:xfrm>
            <a:custGeom>
              <a:avLst/>
              <a:gdLst/>
              <a:ahLst/>
              <a:cxnLst/>
              <a:rect l="l" t="t" r="r" b="b"/>
              <a:pathLst>
                <a:path w="2307" h="2306" extrusionOk="0">
                  <a:moveTo>
                    <a:pt x="2306" y="0"/>
                  </a:moveTo>
                  <a:lnTo>
                    <a:pt x="2306" y="0"/>
                  </a:lnTo>
                  <a:cubicBezTo>
                    <a:pt x="1211" y="251"/>
                    <a:pt x="1" y="1050"/>
                    <a:pt x="138" y="2306"/>
                  </a:cubicBezTo>
                  <a:cubicBezTo>
                    <a:pt x="138" y="2306"/>
                    <a:pt x="1873" y="2306"/>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5359550" y="4458400"/>
              <a:ext cx="57650" cy="57650"/>
            </a:xfrm>
            <a:custGeom>
              <a:avLst/>
              <a:gdLst/>
              <a:ahLst/>
              <a:cxnLst/>
              <a:rect l="l" t="t" r="r" b="b"/>
              <a:pathLst>
                <a:path w="2306" h="2306" extrusionOk="0">
                  <a:moveTo>
                    <a:pt x="2305" y="0"/>
                  </a:moveTo>
                  <a:lnTo>
                    <a:pt x="2305" y="0"/>
                  </a:lnTo>
                  <a:cubicBezTo>
                    <a:pt x="1187" y="251"/>
                    <a:pt x="0" y="1050"/>
                    <a:pt x="137" y="2306"/>
                  </a:cubicBezTo>
                  <a:cubicBezTo>
                    <a:pt x="137" y="2306"/>
                    <a:pt x="1872" y="230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5439425" y="4561100"/>
              <a:ext cx="73075" cy="35075"/>
            </a:xfrm>
            <a:custGeom>
              <a:avLst/>
              <a:gdLst/>
              <a:ahLst/>
              <a:cxnLst/>
              <a:rect l="l" t="t" r="r" b="b"/>
              <a:pathLst>
                <a:path w="2923" h="1403" extrusionOk="0">
                  <a:moveTo>
                    <a:pt x="2113" y="1"/>
                  </a:moveTo>
                  <a:cubicBezTo>
                    <a:pt x="1210" y="1"/>
                    <a:pt x="298" y="348"/>
                    <a:pt x="1" y="1256"/>
                  </a:cubicBezTo>
                  <a:cubicBezTo>
                    <a:pt x="1" y="1256"/>
                    <a:pt x="301" y="1402"/>
                    <a:pt x="754" y="1402"/>
                  </a:cubicBezTo>
                  <a:cubicBezTo>
                    <a:pt x="1331" y="1402"/>
                    <a:pt x="2155" y="1166"/>
                    <a:pt x="2922" y="92"/>
                  </a:cubicBezTo>
                  <a:cubicBezTo>
                    <a:pt x="2665" y="33"/>
                    <a:pt x="2390" y="1"/>
                    <a:pt x="2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5401775" y="4503150"/>
              <a:ext cx="73625" cy="35150"/>
            </a:xfrm>
            <a:custGeom>
              <a:avLst/>
              <a:gdLst/>
              <a:ahLst/>
              <a:cxnLst/>
              <a:rect l="l" t="t" r="r" b="b"/>
              <a:pathLst>
                <a:path w="2945" h="1406" extrusionOk="0">
                  <a:moveTo>
                    <a:pt x="2146" y="0"/>
                  </a:moveTo>
                  <a:cubicBezTo>
                    <a:pt x="1231" y="0"/>
                    <a:pt x="317" y="336"/>
                    <a:pt x="0" y="1269"/>
                  </a:cubicBezTo>
                  <a:cubicBezTo>
                    <a:pt x="0" y="1269"/>
                    <a:pt x="295" y="1405"/>
                    <a:pt x="740" y="1405"/>
                  </a:cubicBezTo>
                  <a:cubicBezTo>
                    <a:pt x="1324" y="1405"/>
                    <a:pt x="2167" y="1170"/>
                    <a:pt x="2945" y="82"/>
                  </a:cubicBezTo>
                  <a:cubicBezTo>
                    <a:pt x="2689" y="30"/>
                    <a:pt x="2417" y="0"/>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5434875" y="4550275"/>
              <a:ext cx="57075" cy="78200"/>
            </a:xfrm>
            <a:custGeom>
              <a:avLst/>
              <a:gdLst/>
              <a:ahLst/>
              <a:cxnLst/>
              <a:rect l="l" t="t" r="r" b="b"/>
              <a:pathLst>
                <a:path w="2283" h="3128" extrusionOk="0">
                  <a:moveTo>
                    <a:pt x="1278" y="0"/>
                  </a:moveTo>
                  <a:lnTo>
                    <a:pt x="1278" y="0"/>
                  </a:lnTo>
                  <a:cubicBezTo>
                    <a:pt x="525" y="845"/>
                    <a:pt x="0" y="2191"/>
                    <a:pt x="845" y="3127"/>
                  </a:cubicBezTo>
                  <a:cubicBezTo>
                    <a:pt x="845" y="3127"/>
                    <a:pt x="2283" y="2146"/>
                    <a:pt x="12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5526725" y="4594775"/>
              <a:ext cx="55950" cy="75350"/>
            </a:xfrm>
            <a:custGeom>
              <a:avLst/>
              <a:gdLst/>
              <a:ahLst/>
              <a:cxnLst/>
              <a:rect l="l" t="t" r="r" b="b"/>
              <a:pathLst>
                <a:path w="2238" h="3014" extrusionOk="0">
                  <a:moveTo>
                    <a:pt x="1599" y="1"/>
                  </a:moveTo>
                  <a:cubicBezTo>
                    <a:pt x="731" y="708"/>
                    <a:pt x="1" y="1941"/>
                    <a:pt x="663" y="3013"/>
                  </a:cubicBezTo>
                  <a:cubicBezTo>
                    <a:pt x="663" y="3013"/>
                    <a:pt x="2238" y="2260"/>
                    <a:pt x="15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5482225" y="4583375"/>
              <a:ext cx="57650" cy="57650"/>
            </a:xfrm>
            <a:custGeom>
              <a:avLst/>
              <a:gdLst/>
              <a:ahLst/>
              <a:cxnLst/>
              <a:rect l="l" t="t" r="r" b="b"/>
              <a:pathLst>
                <a:path w="2306" h="2306" extrusionOk="0">
                  <a:moveTo>
                    <a:pt x="2306" y="0"/>
                  </a:moveTo>
                  <a:lnTo>
                    <a:pt x="2306" y="0"/>
                  </a:lnTo>
                  <a:cubicBezTo>
                    <a:pt x="1210" y="251"/>
                    <a:pt x="1" y="1050"/>
                    <a:pt x="138" y="2305"/>
                  </a:cubicBezTo>
                  <a:cubicBezTo>
                    <a:pt x="138" y="2305"/>
                    <a:pt x="138" y="2305"/>
                    <a:pt x="139" y="2305"/>
                  </a:cubicBezTo>
                  <a:cubicBezTo>
                    <a:pt x="204" y="2305"/>
                    <a:pt x="1881" y="2283"/>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5546700" y="4625025"/>
              <a:ext cx="57675" cy="58225"/>
            </a:xfrm>
            <a:custGeom>
              <a:avLst/>
              <a:gdLst/>
              <a:ahLst/>
              <a:cxnLst/>
              <a:rect l="l" t="t" r="r" b="b"/>
              <a:pathLst>
                <a:path w="2307" h="2329" extrusionOk="0">
                  <a:moveTo>
                    <a:pt x="2306" y="0"/>
                  </a:moveTo>
                  <a:cubicBezTo>
                    <a:pt x="1188" y="274"/>
                    <a:pt x="1" y="1073"/>
                    <a:pt x="138" y="2328"/>
                  </a:cubicBezTo>
                  <a:cubicBezTo>
                    <a:pt x="138" y="2328"/>
                    <a:pt x="1873"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5466825" y="4562825"/>
              <a:ext cx="57650" cy="58225"/>
            </a:xfrm>
            <a:custGeom>
              <a:avLst/>
              <a:gdLst/>
              <a:ahLst/>
              <a:cxnLst/>
              <a:rect l="l" t="t" r="r" b="b"/>
              <a:pathLst>
                <a:path w="2306" h="2329" extrusionOk="0">
                  <a:moveTo>
                    <a:pt x="2306" y="0"/>
                  </a:moveTo>
                  <a:cubicBezTo>
                    <a:pt x="1210" y="274"/>
                    <a:pt x="0" y="1073"/>
                    <a:pt x="160" y="2328"/>
                  </a:cubicBezTo>
                  <a:cubicBezTo>
                    <a:pt x="160" y="2328"/>
                    <a:pt x="1895" y="2328"/>
                    <a:pt x="2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5546700" y="4665775"/>
              <a:ext cx="73650" cy="35150"/>
            </a:xfrm>
            <a:custGeom>
              <a:avLst/>
              <a:gdLst/>
              <a:ahLst/>
              <a:cxnLst/>
              <a:rect l="l" t="t" r="r" b="b"/>
              <a:pathLst>
                <a:path w="2946" h="1406" extrusionOk="0">
                  <a:moveTo>
                    <a:pt x="2156" y="0"/>
                  </a:moveTo>
                  <a:cubicBezTo>
                    <a:pt x="1246" y="0"/>
                    <a:pt x="318" y="336"/>
                    <a:pt x="1" y="1269"/>
                  </a:cubicBezTo>
                  <a:cubicBezTo>
                    <a:pt x="1" y="1269"/>
                    <a:pt x="295" y="1406"/>
                    <a:pt x="740" y="1406"/>
                  </a:cubicBezTo>
                  <a:cubicBezTo>
                    <a:pt x="1325" y="1406"/>
                    <a:pt x="2168" y="1170"/>
                    <a:pt x="2945" y="82"/>
                  </a:cubicBezTo>
                  <a:cubicBezTo>
                    <a:pt x="2695" y="30"/>
                    <a:pt x="2426"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5509625" y="4607625"/>
              <a:ext cx="73625" cy="35275"/>
            </a:xfrm>
            <a:custGeom>
              <a:avLst/>
              <a:gdLst/>
              <a:ahLst/>
              <a:cxnLst/>
              <a:rect l="l" t="t" r="r" b="b"/>
              <a:pathLst>
                <a:path w="2945" h="1411" extrusionOk="0">
                  <a:moveTo>
                    <a:pt x="2168" y="1"/>
                  </a:moveTo>
                  <a:cubicBezTo>
                    <a:pt x="1246" y="1"/>
                    <a:pt x="320" y="344"/>
                    <a:pt x="0" y="1267"/>
                  </a:cubicBezTo>
                  <a:cubicBezTo>
                    <a:pt x="0" y="1267"/>
                    <a:pt x="301" y="1411"/>
                    <a:pt x="754" y="1411"/>
                  </a:cubicBezTo>
                  <a:cubicBezTo>
                    <a:pt x="1338" y="1411"/>
                    <a:pt x="2174" y="1172"/>
                    <a:pt x="2945" y="80"/>
                  </a:cubicBezTo>
                  <a:cubicBezTo>
                    <a:pt x="2696" y="29"/>
                    <a:pt x="2432" y="1"/>
                    <a:pt x="2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5530150" y="4678650"/>
              <a:ext cx="64525" cy="46250"/>
            </a:xfrm>
            <a:custGeom>
              <a:avLst/>
              <a:gdLst/>
              <a:ahLst/>
              <a:cxnLst/>
              <a:rect l="l" t="t" r="r" b="b"/>
              <a:pathLst>
                <a:path w="2581" h="1850" extrusionOk="0">
                  <a:moveTo>
                    <a:pt x="2580" y="1"/>
                  </a:moveTo>
                  <a:lnTo>
                    <a:pt x="2580" y="1"/>
                  </a:lnTo>
                  <a:cubicBezTo>
                    <a:pt x="1462" y="24"/>
                    <a:pt x="115" y="571"/>
                    <a:pt x="1" y="1827"/>
                  </a:cubicBezTo>
                  <a:cubicBezTo>
                    <a:pt x="1" y="1827"/>
                    <a:pt x="106" y="1850"/>
                    <a:pt x="279" y="1850"/>
                  </a:cubicBezTo>
                  <a:cubicBezTo>
                    <a:pt x="795" y="1850"/>
                    <a:pt x="1913" y="1644"/>
                    <a:pt x="2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5547850" y="4789725"/>
              <a:ext cx="70775" cy="38000"/>
            </a:xfrm>
            <a:custGeom>
              <a:avLst/>
              <a:gdLst/>
              <a:ahLst/>
              <a:cxnLst/>
              <a:rect l="l" t="t" r="r" b="b"/>
              <a:pathLst>
                <a:path w="2831" h="1520" extrusionOk="0">
                  <a:moveTo>
                    <a:pt x="2329" y="1"/>
                  </a:moveTo>
                  <a:cubicBezTo>
                    <a:pt x="1330" y="1"/>
                    <a:pt x="273" y="371"/>
                    <a:pt x="0" y="1424"/>
                  </a:cubicBezTo>
                  <a:cubicBezTo>
                    <a:pt x="0" y="1424"/>
                    <a:pt x="239" y="1519"/>
                    <a:pt x="602" y="1519"/>
                  </a:cubicBezTo>
                  <a:cubicBezTo>
                    <a:pt x="1180" y="1519"/>
                    <a:pt x="2074" y="1278"/>
                    <a:pt x="2831" y="32"/>
                  </a:cubicBezTo>
                  <a:cubicBezTo>
                    <a:pt x="2668" y="12"/>
                    <a:pt x="2499" y="1"/>
                    <a:pt x="2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5539300" y="4735725"/>
              <a:ext cx="78750" cy="29200"/>
            </a:xfrm>
            <a:custGeom>
              <a:avLst/>
              <a:gdLst/>
              <a:ahLst/>
              <a:cxnLst/>
              <a:rect l="l" t="t" r="r" b="b"/>
              <a:pathLst>
                <a:path w="3150" h="1168" extrusionOk="0">
                  <a:moveTo>
                    <a:pt x="1368" y="0"/>
                  </a:moveTo>
                  <a:cubicBezTo>
                    <a:pt x="859" y="0"/>
                    <a:pt x="371" y="173"/>
                    <a:pt x="0" y="617"/>
                  </a:cubicBezTo>
                  <a:cubicBezTo>
                    <a:pt x="0" y="617"/>
                    <a:pt x="511" y="1168"/>
                    <a:pt x="1434" y="1168"/>
                  </a:cubicBezTo>
                  <a:cubicBezTo>
                    <a:pt x="1904" y="1168"/>
                    <a:pt x="2480" y="1025"/>
                    <a:pt x="3150" y="594"/>
                  </a:cubicBezTo>
                  <a:cubicBezTo>
                    <a:pt x="2637" y="256"/>
                    <a:pt x="1986" y="0"/>
                    <a:pt x="13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5554700" y="4815025"/>
              <a:ext cx="79350" cy="29225"/>
            </a:xfrm>
            <a:custGeom>
              <a:avLst/>
              <a:gdLst/>
              <a:ahLst/>
              <a:cxnLst/>
              <a:rect l="l" t="t" r="r" b="b"/>
              <a:pathLst>
                <a:path w="3174" h="1169" extrusionOk="0">
                  <a:moveTo>
                    <a:pt x="1370" y="1"/>
                  </a:moveTo>
                  <a:cubicBezTo>
                    <a:pt x="859" y="1"/>
                    <a:pt x="371" y="174"/>
                    <a:pt x="0" y="617"/>
                  </a:cubicBezTo>
                  <a:cubicBezTo>
                    <a:pt x="0" y="617"/>
                    <a:pt x="512" y="1169"/>
                    <a:pt x="1441" y="1169"/>
                  </a:cubicBezTo>
                  <a:cubicBezTo>
                    <a:pt x="1914" y="1169"/>
                    <a:pt x="2495" y="1026"/>
                    <a:pt x="3173" y="595"/>
                  </a:cubicBezTo>
                  <a:cubicBezTo>
                    <a:pt x="2647" y="257"/>
                    <a:pt x="1991" y="1"/>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5545575" y="4714500"/>
              <a:ext cx="79325" cy="29175"/>
            </a:xfrm>
            <a:custGeom>
              <a:avLst/>
              <a:gdLst/>
              <a:ahLst/>
              <a:cxnLst/>
              <a:rect l="l" t="t" r="r" b="b"/>
              <a:pathLst>
                <a:path w="3173" h="1167" extrusionOk="0">
                  <a:moveTo>
                    <a:pt x="1364" y="1"/>
                  </a:moveTo>
                  <a:cubicBezTo>
                    <a:pt x="854" y="1"/>
                    <a:pt x="368" y="169"/>
                    <a:pt x="0" y="598"/>
                  </a:cubicBezTo>
                  <a:cubicBezTo>
                    <a:pt x="0" y="598"/>
                    <a:pt x="528" y="1166"/>
                    <a:pt x="1468" y="1166"/>
                  </a:cubicBezTo>
                  <a:cubicBezTo>
                    <a:pt x="1938" y="1166"/>
                    <a:pt x="2511" y="1024"/>
                    <a:pt x="3173" y="598"/>
                  </a:cubicBezTo>
                  <a:cubicBezTo>
                    <a:pt x="2656" y="258"/>
                    <a:pt x="1992" y="1"/>
                    <a:pt x="13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5541575" y="4833750"/>
              <a:ext cx="71925" cy="38275"/>
            </a:xfrm>
            <a:custGeom>
              <a:avLst/>
              <a:gdLst/>
              <a:ahLst/>
              <a:cxnLst/>
              <a:rect l="l" t="t" r="r" b="b"/>
              <a:pathLst>
                <a:path w="2877" h="1531" extrusionOk="0">
                  <a:moveTo>
                    <a:pt x="721" y="0"/>
                  </a:moveTo>
                  <a:cubicBezTo>
                    <a:pt x="485" y="0"/>
                    <a:pt x="243" y="51"/>
                    <a:pt x="0" y="165"/>
                  </a:cubicBezTo>
                  <a:cubicBezTo>
                    <a:pt x="0" y="165"/>
                    <a:pt x="455" y="1530"/>
                    <a:pt x="2299" y="1530"/>
                  </a:cubicBezTo>
                  <a:cubicBezTo>
                    <a:pt x="2478" y="1530"/>
                    <a:pt x="2670" y="1517"/>
                    <a:pt x="2876" y="1489"/>
                  </a:cubicBezTo>
                  <a:cubicBezTo>
                    <a:pt x="2425" y="730"/>
                    <a:pt x="1616"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5538725" y="4779175"/>
              <a:ext cx="71925" cy="38500"/>
            </a:xfrm>
            <a:custGeom>
              <a:avLst/>
              <a:gdLst/>
              <a:ahLst/>
              <a:cxnLst/>
              <a:rect l="l" t="t" r="r" b="b"/>
              <a:pathLst>
                <a:path w="2877" h="1540" extrusionOk="0">
                  <a:moveTo>
                    <a:pt x="707" y="1"/>
                  </a:moveTo>
                  <a:cubicBezTo>
                    <a:pt x="476" y="1"/>
                    <a:pt x="239" y="49"/>
                    <a:pt x="0" y="157"/>
                  </a:cubicBezTo>
                  <a:cubicBezTo>
                    <a:pt x="0" y="157"/>
                    <a:pt x="442" y="1539"/>
                    <a:pt x="2329" y="1539"/>
                  </a:cubicBezTo>
                  <a:cubicBezTo>
                    <a:pt x="2499" y="1539"/>
                    <a:pt x="2682" y="1528"/>
                    <a:pt x="2876" y="1504"/>
                  </a:cubicBezTo>
                  <a:cubicBezTo>
                    <a:pt x="2405" y="723"/>
                    <a:pt x="1601" y="1"/>
                    <a:pt x="7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5534150" y="4755800"/>
              <a:ext cx="71925" cy="38475"/>
            </a:xfrm>
            <a:custGeom>
              <a:avLst/>
              <a:gdLst/>
              <a:ahLst/>
              <a:cxnLst/>
              <a:rect l="l" t="t" r="r" b="b"/>
              <a:pathLst>
                <a:path w="2877" h="1539" extrusionOk="0">
                  <a:moveTo>
                    <a:pt x="707" y="0"/>
                  </a:moveTo>
                  <a:cubicBezTo>
                    <a:pt x="476" y="0"/>
                    <a:pt x="240" y="48"/>
                    <a:pt x="1" y="156"/>
                  </a:cubicBezTo>
                  <a:cubicBezTo>
                    <a:pt x="1" y="156"/>
                    <a:pt x="442" y="1539"/>
                    <a:pt x="2329" y="1539"/>
                  </a:cubicBezTo>
                  <a:cubicBezTo>
                    <a:pt x="2500" y="1539"/>
                    <a:pt x="2682" y="1527"/>
                    <a:pt x="2877" y="1503"/>
                  </a:cubicBezTo>
                  <a:cubicBezTo>
                    <a:pt x="2405" y="723"/>
                    <a:pt x="1602" y="0"/>
                    <a:pt x="7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5492500" y="4845525"/>
              <a:ext cx="77625" cy="30850"/>
            </a:xfrm>
            <a:custGeom>
              <a:avLst/>
              <a:gdLst/>
              <a:ahLst/>
              <a:cxnLst/>
              <a:rect l="l" t="t" r="r" b="b"/>
              <a:pathLst>
                <a:path w="3105" h="1234" extrusionOk="0">
                  <a:moveTo>
                    <a:pt x="1794" y="0"/>
                  </a:moveTo>
                  <a:cubicBezTo>
                    <a:pt x="1064" y="0"/>
                    <a:pt x="369" y="255"/>
                    <a:pt x="0" y="949"/>
                  </a:cubicBezTo>
                  <a:cubicBezTo>
                    <a:pt x="0" y="949"/>
                    <a:pt x="416" y="1233"/>
                    <a:pt x="1059" y="1233"/>
                  </a:cubicBezTo>
                  <a:cubicBezTo>
                    <a:pt x="1612" y="1233"/>
                    <a:pt x="2334" y="1023"/>
                    <a:pt x="3105" y="242"/>
                  </a:cubicBezTo>
                  <a:cubicBezTo>
                    <a:pt x="2698" y="95"/>
                    <a:pt x="2240" y="0"/>
                    <a:pt x="1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5484500" y="4948625"/>
              <a:ext cx="79350" cy="29275"/>
            </a:xfrm>
            <a:custGeom>
              <a:avLst/>
              <a:gdLst/>
              <a:ahLst/>
              <a:cxnLst/>
              <a:rect l="l" t="t" r="r" b="b"/>
              <a:pathLst>
                <a:path w="3174" h="1171" extrusionOk="0">
                  <a:moveTo>
                    <a:pt x="1473" y="1"/>
                  </a:moveTo>
                  <a:cubicBezTo>
                    <a:pt x="913" y="1"/>
                    <a:pt x="381" y="192"/>
                    <a:pt x="1" y="683"/>
                  </a:cubicBezTo>
                  <a:cubicBezTo>
                    <a:pt x="1" y="683"/>
                    <a:pt x="507" y="1170"/>
                    <a:pt x="1366" y="1170"/>
                  </a:cubicBezTo>
                  <a:cubicBezTo>
                    <a:pt x="1861" y="1170"/>
                    <a:pt x="2473" y="1009"/>
                    <a:pt x="3174" y="500"/>
                  </a:cubicBezTo>
                  <a:cubicBezTo>
                    <a:pt x="2672" y="209"/>
                    <a:pt x="2058" y="1"/>
                    <a:pt x="14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5491350" y="4896825"/>
              <a:ext cx="73075" cy="36500"/>
            </a:xfrm>
            <a:custGeom>
              <a:avLst/>
              <a:gdLst/>
              <a:ahLst/>
              <a:cxnLst/>
              <a:rect l="l" t="t" r="r" b="b"/>
              <a:pathLst>
                <a:path w="2923" h="1460" extrusionOk="0">
                  <a:moveTo>
                    <a:pt x="780" y="1"/>
                  </a:moveTo>
                  <a:cubicBezTo>
                    <a:pt x="522" y="1"/>
                    <a:pt x="260" y="61"/>
                    <a:pt x="1" y="199"/>
                  </a:cubicBezTo>
                  <a:cubicBezTo>
                    <a:pt x="1" y="199"/>
                    <a:pt x="480" y="1459"/>
                    <a:pt x="2175" y="1459"/>
                  </a:cubicBezTo>
                  <a:cubicBezTo>
                    <a:pt x="2402" y="1459"/>
                    <a:pt x="2650" y="1437"/>
                    <a:pt x="2922" y="1385"/>
                  </a:cubicBezTo>
                  <a:cubicBezTo>
                    <a:pt x="2449" y="666"/>
                    <a:pt x="1638"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5505050" y="4875450"/>
              <a:ext cx="73075" cy="36575"/>
            </a:xfrm>
            <a:custGeom>
              <a:avLst/>
              <a:gdLst/>
              <a:ahLst/>
              <a:cxnLst/>
              <a:rect l="l" t="t" r="r" b="b"/>
              <a:pathLst>
                <a:path w="2923" h="1463" extrusionOk="0">
                  <a:moveTo>
                    <a:pt x="760" y="1"/>
                  </a:moveTo>
                  <a:cubicBezTo>
                    <a:pt x="508" y="1"/>
                    <a:pt x="253" y="58"/>
                    <a:pt x="1" y="186"/>
                  </a:cubicBezTo>
                  <a:cubicBezTo>
                    <a:pt x="1" y="186"/>
                    <a:pt x="486" y="1463"/>
                    <a:pt x="2207" y="1463"/>
                  </a:cubicBezTo>
                  <a:cubicBezTo>
                    <a:pt x="2425" y="1463"/>
                    <a:pt x="2663" y="1442"/>
                    <a:pt x="2922" y="1396"/>
                  </a:cubicBezTo>
                  <a:cubicBezTo>
                    <a:pt x="2445" y="671"/>
                    <a:pt x="1625" y="1"/>
                    <a:pt x="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5498200" y="4923400"/>
              <a:ext cx="57100" cy="58300"/>
            </a:xfrm>
            <a:custGeom>
              <a:avLst/>
              <a:gdLst/>
              <a:ahLst/>
              <a:cxnLst/>
              <a:rect l="l" t="t" r="r" b="b"/>
              <a:pathLst>
                <a:path w="2284" h="2332" extrusionOk="0">
                  <a:moveTo>
                    <a:pt x="234" y="0"/>
                  </a:moveTo>
                  <a:cubicBezTo>
                    <a:pt x="202" y="0"/>
                    <a:pt x="170" y="1"/>
                    <a:pt x="138" y="3"/>
                  </a:cubicBezTo>
                  <a:cubicBezTo>
                    <a:pt x="138" y="3"/>
                    <a:pt x="1" y="1715"/>
                    <a:pt x="2283" y="2331"/>
                  </a:cubicBezTo>
                  <a:cubicBezTo>
                    <a:pt x="2105" y="1241"/>
                    <a:pt x="1429" y="0"/>
                    <a:pt x="2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3906150" y="4619875"/>
              <a:ext cx="86175" cy="60425"/>
            </a:xfrm>
            <a:custGeom>
              <a:avLst/>
              <a:gdLst/>
              <a:ahLst/>
              <a:cxnLst/>
              <a:rect l="l" t="t" r="r" b="b"/>
              <a:pathLst>
                <a:path w="3447" h="2417" extrusionOk="0">
                  <a:moveTo>
                    <a:pt x="0" y="1"/>
                  </a:moveTo>
                  <a:cubicBezTo>
                    <a:pt x="476" y="1191"/>
                    <a:pt x="1522" y="2416"/>
                    <a:pt x="2836" y="2416"/>
                  </a:cubicBezTo>
                  <a:cubicBezTo>
                    <a:pt x="3034" y="2416"/>
                    <a:pt x="3238" y="2389"/>
                    <a:pt x="3447" y="2329"/>
                  </a:cubicBezTo>
                  <a:cubicBezTo>
                    <a:pt x="3447" y="2329"/>
                    <a:pt x="3104" y="69"/>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4046525" y="4534300"/>
              <a:ext cx="71925" cy="103300"/>
            </a:xfrm>
            <a:custGeom>
              <a:avLst/>
              <a:gdLst/>
              <a:ahLst/>
              <a:cxnLst/>
              <a:rect l="l" t="t" r="r" b="b"/>
              <a:pathLst>
                <a:path w="2877" h="4132" extrusionOk="0">
                  <a:moveTo>
                    <a:pt x="890" y="0"/>
                  </a:moveTo>
                  <a:lnTo>
                    <a:pt x="890" y="0"/>
                  </a:lnTo>
                  <a:cubicBezTo>
                    <a:pt x="228" y="1324"/>
                    <a:pt x="0" y="3218"/>
                    <a:pt x="1392" y="4131"/>
                  </a:cubicBezTo>
                  <a:cubicBezTo>
                    <a:pt x="1392" y="4131"/>
                    <a:pt x="2876" y="2397"/>
                    <a:pt x="8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3713275" y="4753400"/>
              <a:ext cx="85600" cy="61925"/>
            </a:xfrm>
            <a:custGeom>
              <a:avLst/>
              <a:gdLst/>
              <a:ahLst/>
              <a:cxnLst/>
              <a:rect l="l" t="t" r="r" b="b"/>
              <a:pathLst>
                <a:path w="3424" h="2477" extrusionOk="0">
                  <a:moveTo>
                    <a:pt x="0" y="1"/>
                  </a:moveTo>
                  <a:lnTo>
                    <a:pt x="0" y="1"/>
                  </a:lnTo>
                  <a:cubicBezTo>
                    <a:pt x="480" y="1221"/>
                    <a:pt x="1504" y="2476"/>
                    <a:pt x="2840" y="2476"/>
                  </a:cubicBezTo>
                  <a:cubicBezTo>
                    <a:pt x="3029" y="2476"/>
                    <a:pt x="3223" y="2451"/>
                    <a:pt x="3424" y="2398"/>
                  </a:cubicBezTo>
                  <a:cubicBezTo>
                    <a:pt x="3424" y="2398"/>
                    <a:pt x="3127" y="138"/>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3833675" y="4883525"/>
              <a:ext cx="71350" cy="90175"/>
            </a:xfrm>
            <a:custGeom>
              <a:avLst/>
              <a:gdLst/>
              <a:ahLst/>
              <a:cxnLst/>
              <a:rect l="l" t="t" r="r" b="b"/>
              <a:pathLst>
                <a:path w="2854" h="3607" extrusionOk="0">
                  <a:moveTo>
                    <a:pt x="92" y="0"/>
                  </a:moveTo>
                  <a:lnTo>
                    <a:pt x="92" y="0"/>
                  </a:lnTo>
                  <a:cubicBezTo>
                    <a:pt x="0" y="1507"/>
                    <a:pt x="548" y="3310"/>
                    <a:pt x="2191" y="3606"/>
                  </a:cubicBezTo>
                  <a:cubicBezTo>
                    <a:pt x="2191" y="3606"/>
                    <a:pt x="2853"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3805700" y="4674675"/>
              <a:ext cx="86200" cy="60800"/>
            </a:xfrm>
            <a:custGeom>
              <a:avLst/>
              <a:gdLst/>
              <a:ahLst/>
              <a:cxnLst/>
              <a:rect l="l" t="t" r="r" b="b"/>
              <a:pathLst>
                <a:path w="3448" h="2432" extrusionOk="0">
                  <a:moveTo>
                    <a:pt x="1" y="0"/>
                  </a:moveTo>
                  <a:lnTo>
                    <a:pt x="1" y="0"/>
                  </a:lnTo>
                  <a:cubicBezTo>
                    <a:pt x="499" y="1216"/>
                    <a:pt x="1537" y="2432"/>
                    <a:pt x="2856" y="2432"/>
                  </a:cubicBezTo>
                  <a:cubicBezTo>
                    <a:pt x="3047" y="2432"/>
                    <a:pt x="3245" y="2406"/>
                    <a:pt x="3447" y="2351"/>
                  </a:cubicBezTo>
                  <a:cubicBezTo>
                    <a:pt x="3447" y="2351"/>
                    <a:pt x="3105" y="9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4105850" y="4700350"/>
              <a:ext cx="70800" cy="97600"/>
            </a:xfrm>
            <a:custGeom>
              <a:avLst/>
              <a:gdLst/>
              <a:ahLst/>
              <a:cxnLst/>
              <a:rect l="l" t="t" r="r" b="b"/>
              <a:pathLst>
                <a:path w="2832" h="3904" extrusionOk="0">
                  <a:moveTo>
                    <a:pt x="320" y="0"/>
                  </a:moveTo>
                  <a:lnTo>
                    <a:pt x="320" y="0"/>
                  </a:lnTo>
                  <a:cubicBezTo>
                    <a:pt x="1" y="1461"/>
                    <a:pt x="229" y="3355"/>
                    <a:pt x="1804" y="3903"/>
                  </a:cubicBezTo>
                  <a:cubicBezTo>
                    <a:pt x="1804" y="3903"/>
                    <a:pt x="2831" y="1872"/>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3955775" y="4790725"/>
              <a:ext cx="95900" cy="48625"/>
            </a:xfrm>
            <a:custGeom>
              <a:avLst/>
              <a:gdLst/>
              <a:ahLst/>
              <a:cxnLst/>
              <a:rect l="l" t="t" r="r" b="b"/>
              <a:pathLst>
                <a:path w="3836" h="1945" extrusionOk="0">
                  <a:moveTo>
                    <a:pt x="928" y="0"/>
                  </a:moveTo>
                  <a:cubicBezTo>
                    <a:pt x="645" y="0"/>
                    <a:pt x="337" y="26"/>
                    <a:pt x="1" y="83"/>
                  </a:cubicBezTo>
                  <a:cubicBezTo>
                    <a:pt x="640" y="1041"/>
                    <a:pt x="1707" y="1945"/>
                    <a:pt x="2848" y="1945"/>
                  </a:cubicBezTo>
                  <a:cubicBezTo>
                    <a:pt x="3174" y="1945"/>
                    <a:pt x="3506" y="1871"/>
                    <a:pt x="3836" y="1703"/>
                  </a:cubicBezTo>
                  <a:cubicBezTo>
                    <a:pt x="3836" y="1703"/>
                    <a:pt x="3238" y="0"/>
                    <a:pt x="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3800000" y="4708325"/>
              <a:ext cx="69650" cy="101600"/>
            </a:xfrm>
            <a:custGeom>
              <a:avLst/>
              <a:gdLst/>
              <a:ahLst/>
              <a:cxnLst/>
              <a:rect l="l" t="t" r="r" b="b"/>
              <a:pathLst>
                <a:path w="2786" h="4064" extrusionOk="0">
                  <a:moveTo>
                    <a:pt x="571" y="1"/>
                  </a:moveTo>
                  <a:cubicBezTo>
                    <a:pt x="46" y="1370"/>
                    <a:pt x="1" y="3288"/>
                    <a:pt x="1484" y="4064"/>
                  </a:cubicBezTo>
                  <a:cubicBezTo>
                    <a:pt x="1484" y="4064"/>
                    <a:pt x="2785" y="2192"/>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3753200" y="4955975"/>
              <a:ext cx="76500" cy="71800"/>
            </a:xfrm>
            <a:custGeom>
              <a:avLst/>
              <a:gdLst/>
              <a:ahLst/>
              <a:cxnLst/>
              <a:rect l="l" t="t" r="r" b="b"/>
              <a:pathLst>
                <a:path w="3060" h="2872" extrusionOk="0">
                  <a:moveTo>
                    <a:pt x="1" y="1"/>
                  </a:moveTo>
                  <a:lnTo>
                    <a:pt x="1" y="1"/>
                  </a:lnTo>
                  <a:cubicBezTo>
                    <a:pt x="323" y="1376"/>
                    <a:pt x="1272" y="2872"/>
                    <a:pt x="2772" y="2872"/>
                  </a:cubicBezTo>
                  <a:cubicBezTo>
                    <a:pt x="2866" y="2872"/>
                    <a:pt x="2961" y="2866"/>
                    <a:pt x="3059" y="2854"/>
                  </a:cubicBezTo>
                  <a:cubicBezTo>
                    <a:pt x="3059" y="2854"/>
                    <a:pt x="3059" y="57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3867900" y="4762550"/>
              <a:ext cx="70225" cy="98175"/>
            </a:xfrm>
            <a:custGeom>
              <a:avLst/>
              <a:gdLst/>
              <a:ahLst/>
              <a:cxnLst/>
              <a:rect l="l" t="t" r="r" b="b"/>
              <a:pathLst>
                <a:path w="2809" h="3927" extrusionOk="0">
                  <a:moveTo>
                    <a:pt x="343" y="0"/>
                  </a:moveTo>
                  <a:lnTo>
                    <a:pt x="343" y="0"/>
                  </a:lnTo>
                  <a:cubicBezTo>
                    <a:pt x="1" y="1438"/>
                    <a:pt x="206" y="3333"/>
                    <a:pt x="1758" y="3926"/>
                  </a:cubicBezTo>
                  <a:cubicBezTo>
                    <a:pt x="1758" y="3926"/>
                    <a:pt x="2808" y="1895"/>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4797475" y="4320875"/>
              <a:ext cx="71925" cy="86175"/>
            </a:xfrm>
            <a:custGeom>
              <a:avLst/>
              <a:gdLst/>
              <a:ahLst/>
              <a:cxnLst/>
              <a:rect l="l" t="t" r="r" b="b"/>
              <a:pathLst>
                <a:path w="2877" h="3447" extrusionOk="0">
                  <a:moveTo>
                    <a:pt x="0" y="0"/>
                  </a:moveTo>
                  <a:lnTo>
                    <a:pt x="0" y="0"/>
                  </a:lnTo>
                  <a:cubicBezTo>
                    <a:pt x="23" y="1484"/>
                    <a:pt x="708" y="3264"/>
                    <a:pt x="2374" y="3447"/>
                  </a:cubicBezTo>
                  <a:cubicBezTo>
                    <a:pt x="2374" y="3447"/>
                    <a:pt x="2876" y="121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4930425" y="4301475"/>
              <a:ext cx="74200" cy="101025"/>
            </a:xfrm>
            <a:custGeom>
              <a:avLst/>
              <a:gdLst/>
              <a:ahLst/>
              <a:cxnLst/>
              <a:rect l="l" t="t" r="r" b="b"/>
              <a:pathLst>
                <a:path w="2968" h="4041" extrusionOk="0">
                  <a:moveTo>
                    <a:pt x="2009" y="0"/>
                  </a:moveTo>
                  <a:cubicBezTo>
                    <a:pt x="891" y="982"/>
                    <a:pt x="0" y="2671"/>
                    <a:pt x="959" y="4040"/>
                  </a:cubicBezTo>
                  <a:cubicBezTo>
                    <a:pt x="959" y="4040"/>
                    <a:pt x="2968" y="2968"/>
                    <a:pt x="2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4569225" y="4374500"/>
              <a:ext cx="71350" cy="87350"/>
            </a:xfrm>
            <a:custGeom>
              <a:avLst/>
              <a:gdLst/>
              <a:ahLst/>
              <a:cxnLst/>
              <a:rect l="l" t="t" r="r" b="b"/>
              <a:pathLst>
                <a:path w="2854" h="3494" extrusionOk="0">
                  <a:moveTo>
                    <a:pt x="0" y="1"/>
                  </a:moveTo>
                  <a:cubicBezTo>
                    <a:pt x="0" y="1485"/>
                    <a:pt x="662" y="3288"/>
                    <a:pt x="2305" y="3493"/>
                  </a:cubicBezTo>
                  <a:cubicBezTo>
                    <a:pt x="2305" y="3493"/>
                    <a:pt x="2853" y="12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4615425" y="4540575"/>
              <a:ext cx="71375" cy="103300"/>
            </a:xfrm>
            <a:custGeom>
              <a:avLst/>
              <a:gdLst/>
              <a:ahLst/>
              <a:cxnLst/>
              <a:rect l="l" t="t" r="r" b="b"/>
              <a:pathLst>
                <a:path w="2855" h="4132" extrusionOk="0">
                  <a:moveTo>
                    <a:pt x="800" y="0"/>
                  </a:moveTo>
                  <a:cubicBezTo>
                    <a:pt x="161" y="1347"/>
                    <a:pt x="1" y="3241"/>
                    <a:pt x="1416" y="4131"/>
                  </a:cubicBezTo>
                  <a:cubicBezTo>
                    <a:pt x="1416" y="4131"/>
                    <a:pt x="2854" y="2351"/>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4683900" y="4335150"/>
              <a:ext cx="71925" cy="86175"/>
            </a:xfrm>
            <a:custGeom>
              <a:avLst/>
              <a:gdLst/>
              <a:ahLst/>
              <a:cxnLst/>
              <a:rect l="l" t="t" r="r" b="b"/>
              <a:pathLst>
                <a:path w="2877" h="3447" extrusionOk="0">
                  <a:moveTo>
                    <a:pt x="1" y="0"/>
                  </a:moveTo>
                  <a:lnTo>
                    <a:pt x="1" y="0"/>
                  </a:lnTo>
                  <a:cubicBezTo>
                    <a:pt x="24" y="1484"/>
                    <a:pt x="709"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4928725" y="4472650"/>
              <a:ext cx="73625" cy="104450"/>
            </a:xfrm>
            <a:custGeom>
              <a:avLst/>
              <a:gdLst/>
              <a:ahLst/>
              <a:cxnLst/>
              <a:rect l="l" t="t" r="r" b="b"/>
              <a:pathLst>
                <a:path w="2945" h="4178" extrusionOk="0">
                  <a:moveTo>
                    <a:pt x="1301" y="1"/>
                  </a:moveTo>
                  <a:lnTo>
                    <a:pt x="1301" y="1"/>
                  </a:lnTo>
                  <a:cubicBezTo>
                    <a:pt x="457" y="1233"/>
                    <a:pt x="0" y="3082"/>
                    <a:pt x="1233" y="4178"/>
                  </a:cubicBezTo>
                  <a:cubicBezTo>
                    <a:pt x="1233" y="4178"/>
                    <a:pt x="2944" y="2649"/>
                    <a:pt x="1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4780350" y="4500050"/>
              <a:ext cx="76500" cy="73850"/>
            </a:xfrm>
            <a:custGeom>
              <a:avLst/>
              <a:gdLst/>
              <a:ahLst/>
              <a:cxnLst/>
              <a:rect l="l" t="t" r="r" b="b"/>
              <a:pathLst>
                <a:path w="3060" h="2954" extrusionOk="0">
                  <a:moveTo>
                    <a:pt x="0" y="1"/>
                  </a:moveTo>
                  <a:cubicBezTo>
                    <a:pt x="285" y="1403"/>
                    <a:pt x="1223" y="2953"/>
                    <a:pt x="2772" y="2953"/>
                  </a:cubicBezTo>
                  <a:cubicBezTo>
                    <a:pt x="2836" y="2953"/>
                    <a:pt x="2901" y="2950"/>
                    <a:pt x="2968" y="2945"/>
                  </a:cubicBezTo>
                  <a:cubicBezTo>
                    <a:pt x="2968" y="2945"/>
                    <a:pt x="3059" y="6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4636550" y="4369375"/>
              <a:ext cx="74200" cy="103300"/>
            </a:xfrm>
            <a:custGeom>
              <a:avLst/>
              <a:gdLst/>
              <a:ahLst/>
              <a:cxnLst/>
              <a:rect l="l" t="t" r="r" b="b"/>
              <a:pathLst>
                <a:path w="2968" h="4132" extrusionOk="0">
                  <a:moveTo>
                    <a:pt x="1735" y="1"/>
                  </a:moveTo>
                  <a:cubicBezTo>
                    <a:pt x="731" y="1096"/>
                    <a:pt x="0" y="2854"/>
                    <a:pt x="1073" y="4132"/>
                  </a:cubicBezTo>
                  <a:cubicBezTo>
                    <a:pt x="1073" y="4132"/>
                    <a:pt x="2968" y="2854"/>
                    <a:pt x="1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4526425" y="4577650"/>
              <a:ext cx="71350" cy="94175"/>
            </a:xfrm>
            <a:custGeom>
              <a:avLst/>
              <a:gdLst/>
              <a:ahLst/>
              <a:cxnLst/>
              <a:rect l="l" t="t" r="r" b="b"/>
              <a:pathLst>
                <a:path w="2854" h="3767" extrusionOk="0">
                  <a:moveTo>
                    <a:pt x="228" y="1"/>
                  </a:moveTo>
                  <a:lnTo>
                    <a:pt x="228" y="1"/>
                  </a:lnTo>
                  <a:cubicBezTo>
                    <a:pt x="0" y="1462"/>
                    <a:pt x="388" y="3333"/>
                    <a:pt x="2009" y="3767"/>
                  </a:cubicBezTo>
                  <a:cubicBezTo>
                    <a:pt x="2009" y="3767"/>
                    <a:pt x="2853" y="1644"/>
                    <a:pt x="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4683900" y="4442975"/>
              <a:ext cx="74225" cy="104475"/>
            </a:xfrm>
            <a:custGeom>
              <a:avLst/>
              <a:gdLst/>
              <a:ahLst/>
              <a:cxnLst/>
              <a:rect l="l" t="t" r="r" b="b"/>
              <a:pathLst>
                <a:path w="2969" h="4179" extrusionOk="0">
                  <a:moveTo>
                    <a:pt x="1370" y="1"/>
                  </a:moveTo>
                  <a:lnTo>
                    <a:pt x="1370" y="1"/>
                  </a:lnTo>
                  <a:cubicBezTo>
                    <a:pt x="503" y="1211"/>
                    <a:pt x="1" y="3037"/>
                    <a:pt x="1234" y="4178"/>
                  </a:cubicBezTo>
                  <a:cubicBezTo>
                    <a:pt x="1234" y="4178"/>
                    <a:pt x="2968" y="2672"/>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150700" y="4258100"/>
              <a:ext cx="71925" cy="86200"/>
            </a:xfrm>
            <a:custGeom>
              <a:avLst/>
              <a:gdLst/>
              <a:ahLst/>
              <a:cxnLst/>
              <a:rect l="l" t="t" r="r" b="b"/>
              <a:pathLst>
                <a:path w="2877" h="3448" extrusionOk="0">
                  <a:moveTo>
                    <a:pt x="0" y="1"/>
                  </a:moveTo>
                  <a:cubicBezTo>
                    <a:pt x="23" y="1484"/>
                    <a:pt x="708" y="3265"/>
                    <a:pt x="2351" y="3447"/>
                  </a:cubicBezTo>
                  <a:cubicBezTo>
                    <a:pt x="2351" y="3447"/>
                    <a:pt x="2876" y="121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283650" y="4238125"/>
              <a:ext cx="74200" cy="101025"/>
            </a:xfrm>
            <a:custGeom>
              <a:avLst/>
              <a:gdLst/>
              <a:ahLst/>
              <a:cxnLst/>
              <a:rect l="l" t="t" r="r" b="b"/>
              <a:pathLst>
                <a:path w="2968" h="4041" extrusionOk="0">
                  <a:moveTo>
                    <a:pt x="2009" y="1"/>
                  </a:moveTo>
                  <a:lnTo>
                    <a:pt x="2009" y="1"/>
                  </a:lnTo>
                  <a:cubicBezTo>
                    <a:pt x="891" y="1005"/>
                    <a:pt x="0" y="2671"/>
                    <a:pt x="959" y="4041"/>
                  </a:cubicBezTo>
                  <a:cubicBezTo>
                    <a:pt x="959" y="4041"/>
                    <a:pt x="2968" y="2968"/>
                    <a:pt x="20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4922425" y="4311750"/>
              <a:ext cx="71375" cy="86750"/>
            </a:xfrm>
            <a:custGeom>
              <a:avLst/>
              <a:gdLst/>
              <a:ahLst/>
              <a:cxnLst/>
              <a:rect l="l" t="t" r="r" b="b"/>
              <a:pathLst>
                <a:path w="2855" h="3470" extrusionOk="0">
                  <a:moveTo>
                    <a:pt x="1" y="0"/>
                  </a:moveTo>
                  <a:cubicBezTo>
                    <a:pt x="1" y="1484"/>
                    <a:pt x="663" y="3264"/>
                    <a:pt x="2306" y="3470"/>
                  </a:cubicBezTo>
                  <a:cubicBezTo>
                    <a:pt x="2306" y="3470"/>
                    <a:pt x="2854" y="1256"/>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4968650" y="4477800"/>
              <a:ext cx="71350" cy="103300"/>
            </a:xfrm>
            <a:custGeom>
              <a:avLst/>
              <a:gdLst/>
              <a:ahLst/>
              <a:cxnLst/>
              <a:rect l="l" t="t" r="r" b="b"/>
              <a:pathLst>
                <a:path w="2854" h="4132" extrusionOk="0">
                  <a:moveTo>
                    <a:pt x="800" y="0"/>
                  </a:moveTo>
                  <a:lnTo>
                    <a:pt x="800" y="0"/>
                  </a:lnTo>
                  <a:cubicBezTo>
                    <a:pt x="161" y="1347"/>
                    <a:pt x="1" y="3242"/>
                    <a:pt x="1416" y="4132"/>
                  </a:cubicBezTo>
                  <a:cubicBezTo>
                    <a:pt x="1416" y="4132"/>
                    <a:pt x="2854" y="2329"/>
                    <a:pt x="8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37125" y="4272375"/>
              <a:ext cx="71925" cy="86175"/>
            </a:xfrm>
            <a:custGeom>
              <a:avLst/>
              <a:gdLst/>
              <a:ahLst/>
              <a:cxnLst/>
              <a:rect l="l" t="t" r="r" b="b"/>
              <a:pathLst>
                <a:path w="2877" h="3447" extrusionOk="0">
                  <a:moveTo>
                    <a:pt x="1" y="0"/>
                  </a:moveTo>
                  <a:cubicBezTo>
                    <a:pt x="24" y="1484"/>
                    <a:pt x="708" y="3264"/>
                    <a:pt x="2375" y="3447"/>
                  </a:cubicBezTo>
                  <a:cubicBezTo>
                    <a:pt x="2375" y="3447"/>
                    <a:pt x="2877" y="121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281375" y="4409900"/>
              <a:ext cx="74200" cy="104450"/>
            </a:xfrm>
            <a:custGeom>
              <a:avLst/>
              <a:gdLst/>
              <a:ahLst/>
              <a:cxnLst/>
              <a:rect l="l" t="t" r="r" b="b"/>
              <a:pathLst>
                <a:path w="2968" h="4178" extrusionOk="0">
                  <a:moveTo>
                    <a:pt x="1324" y="0"/>
                  </a:moveTo>
                  <a:lnTo>
                    <a:pt x="1324" y="0"/>
                  </a:lnTo>
                  <a:cubicBezTo>
                    <a:pt x="479" y="1210"/>
                    <a:pt x="0" y="3059"/>
                    <a:pt x="1255" y="4177"/>
                  </a:cubicBezTo>
                  <a:cubicBezTo>
                    <a:pt x="1255" y="4177"/>
                    <a:pt x="2967" y="2648"/>
                    <a:pt x="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5133575" y="4437275"/>
              <a:ext cx="76475" cy="73275"/>
            </a:xfrm>
            <a:custGeom>
              <a:avLst/>
              <a:gdLst/>
              <a:ahLst/>
              <a:cxnLst/>
              <a:rect l="l" t="t" r="r" b="b"/>
              <a:pathLst>
                <a:path w="3059" h="2931" extrusionOk="0">
                  <a:moveTo>
                    <a:pt x="0" y="1"/>
                  </a:moveTo>
                  <a:lnTo>
                    <a:pt x="0" y="1"/>
                  </a:lnTo>
                  <a:cubicBezTo>
                    <a:pt x="285" y="1403"/>
                    <a:pt x="1221" y="2931"/>
                    <a:pt x="2769" y="2931"/>
                  </a:cubicBezTo>
                  <a:cubicBezTo>
                    <a:pt x="2834" y="2931"/>
                    <a:pt x="2900" y="2928"/>
                    <a:pt x="2968" y="2922"/>
                  </a:cubicBezTo>
                  <a:cubicBezTo>
                    <a:pt x="2968" y="2922"/>
                    <a:pt x="3059" y="6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4989200" y="4306600"/>
              <a:ext cx="74775" cy="102750"/>
            </a:xfrm>
            <a:custGeom>
              <a:avLst/>
              <a:gdLst/>
              <a:ahLst/>
              <a:cxnLst/>
              <a:rect l="l" t="t" r="r" b="b"/>
              <a:pathLst>
                <a:path w="2991" h="4110" extrusionOk="0">
                  <a:moveTo>
                    <a:pt x="1758" y="1"/>
                  </a:moveTo>
                  <a:lnTo>
                    <a:pt x="1758" y="1"/>
                  </a:lnTo>
                  <a:cubicBezTo>
                    <a:pt x="754" y="1074"/>
                    <a:pt x="1" y="2831"/>
                    <a:pt x="1096" y="4109"/>
                  </a:cubicBezTo>
                  <a:cubicBezTo>
                    <a:pt x="1096" y="4109"/>
                    <a:pt x="2991"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4879650" y="4514325"/>
              <a:ext cx="71350" cy="94750"/>
            </a:xfrm>
            <a:custGeom>
              <a:avLst/>
              <a:gdLst/>
              <a:ahLst/>
              <a:cxnLst/>
              <a:rect l="l" t="t" r="r" b="b"/>
              <a:pathLst>
                <a:path w="2854" h="3790" extrusionOk="0">
                  <a:moveTo>
                    <a:pt x="228" y="0"/>
                  </a:moveTo>
                  <a:lnTo>
                    <a:pt x="228" y="0"/>
                  </a:lnTo>
                  <a:cubicBezTo>
                    <a:pt x="0" y="1484"/>
                    <a:pt x="388" y="3355"/>
                    <a:pt x="2009" y="3789"/>
                  </a:cubicBezTo>
                  <a:cubicBezTo>
                    <a:pt x="2009" y="3789"/>
                    <a:pt x="2853" y="1666"/>
                    <a:pt x="2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5037125" y="4379650"/>
              <a:ext cx="73650" cy="104450"/>
            </a:xfrm>
            <a:custGeom>
              <a:avLst/>
              <a:gdLst/>
              <a:ahLst/>
              <a:cxnLst/>
              <a:rect l="l" t="t" r="r" b="b"/>
              <a:pathLst>
                <a:path w="2946" h="4178" extrusionOk="0">
                  <a:moveTo>
                    <a:pt x="1348" y="0"/>
                  </a:moveTo>
                  <a:lnTo>
                    <a:pt x="1348" y="0"/>
                  </a:lnTo>
                  <a:cubicBezTo>
                    <a:pt x="503" y="1233"/>
                    <a:pt x="1" y="3059"/>
                    <a:pt x="1233" y="4177"/>
                  </a:cubicBezTo>
                  <a:cubicBezTo>
                    <a:pt x="1233" y="4177"/>
                    <a:pt x="2945" y="2694"/>
                    <a:pt x="13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3906150" y="4928550"/>
              <a:ext cx="95875" cy="49175"/>
            </a:xfrm>
            <a:custGeom>
              <a:avLst/>
              <a:gdLst/>
              <a:ahLst/>
              <a:cxnLst/>
              <a:rect l="l" t="t" r="r" b="b"/>
              <a:pathLst>
                <a:path w="3835" h="1967" extrusionOk="0">
                  <a:moveTo>
                    <a:pt x="860" y="1"/>
                  </a:moveTo>
                  <a:cubicBezTo>
                    <a:pt x="596" y="1"/>
                    <a:pt x="310" y="23"/>
                    <a:pt x="0" y="71"/>
                  </a:cubicBezTo>
                  <a:cubicBezTo>
                    <a:pt x="625" y="1053"/>
                    <a:pt x="1698" y="1966"/>
                    <a:pt x="2857" y="1966"/>
                  </a:cubicBezTo>
                  <a:cubicBezTo>
                    <a:pt x="3179" y="1966"/>
                    <a:pt x="3507" y="1896"/>
                    <a:pt x="3835" y="1737"/>
                  </a:cubicBezTo>
                  <a:cubicBezTo>
                    <a:pt x="3835" y="1737"/>
                    <a:pt x="3225" y="1"/>
                    <a:pt x="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4040250" y="4816750"/>
              <a:ext cx="70200" cy="99325"/>
            </a:xfrm>
            <a:custGeom>
              <a:avLst/>
              <a:gdLst/>
              <a:ahLst/>
              <a:cxnLst/>
              <a:rect l="l" t="t" r="r" b="b"/>
              <a:pathLst>
                <a:path w="2808" h="3973" extrusionOk="0">
                  <a:moveTo>
                    <a:pt x="434" y="1"/>
                  </a:moveTo>
                  <a:lnTo>
                    <a:pt x="434" y="1"/>
                  </a:lnTo>
                  <a:cubicBezTo>
                    <a:pt x="0" y="1416"/>
                    <a:pt x="137" y="3333"/>
                    <a:pt x="1666" y="3972"/>
                  </a:cubicBezTo>
                  <a:cubicBezTo>
                    <a:pt x="1666" y="3972"/>
                    <a:pt x="2808" y="2009"/>
                    <a:pt x="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3741225" y="5095500"/>
              <a:ext cx="94750" cy="50125"/>
            </a:xfrm>
            <a:custGeom>
              <a:avLst/>
              <a:gdLst/>
              <a:ahLst/>
              <a:cxnLst/>
              <a:rect l="l" t="t" r="r" b="b"/>
              <a:pathLst>
                <a:path w="3790" h="2005" extrusionOk="0">
                  <a:moveTo>
                    <a:pt x="783" y="0"/>
                  </a:moveTo>
                  <a:cubicBezTo>
                    <a:pt x="541" y="0"/>
                    <a:pt x="281" y="18"/>
                    <a:pt x="1" y="58"/>
                  </a:cubicBezTo>
                  <a:cubicBezTo>
                    <a:pt x="616" y="1053"/>
                    <a:pt x="1689" y="2005"/>
                    <a:pt x="2858" y="2005"/>
                  </a:cubicBezTo>
                  <a:cubicBezTo>
                    <a:pt x="3164" y="2005"/>
                    <a:pt x="3477" y="1939"/>
                    <a:pt x="3790" y="1792"/>
                  </a:cubicBezTo>
                  <a:cubicBezTo>
                    <a:pt x="3790" y="1792"/>
                    <a:pt x="3205" y="0"/>
                    <a:pt x="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3885025" y="5202500"/>
              <a:ext cx="74775" cy="79350"/>
            </a:xfrm>
            <a:custGeom>
              <a:avLst/>
              <a:gdLst/>
              <a:ahLst/>
              <a:cxnLst/>
              <a:rect l="l" t="t" r="r" b="b"/>
              <a:pathLst>
                <a:path w="2991" h="3174" extrusionOk="0">
                  <a:moveTo>
                    <a:pt x="1" y="0"/>
                  </a:moveTo>
                  <a:cubicBezTo>
                    <a:pt x="183" y="1484"/>
                    <a:pt x="1050" y="3173"/>
                    <a:pt x="2717" y="3173"/>
                  </a:cubicBezTo>
                  <a:cubicBezTo>
                    <a:pt x="2717" y="3173"/>
                    <a:pt x="2991" y="91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3817700" y="5001025"/>
              <a:ext cx="95300" cy="49150"/>
            </a:xfrm>
            <a:custGeom>
              <a:avLst/>
              <a:gdLst/>
              <a:ahLst/>
              <a:cxnLst/>
              <a:rect l="l" t="t" r="r" b="b"/>
              <a:pathLst>
                <a:path w="3812" h="1966" extrusionOk="0">
                  <a:moveTo>
                    <a:pt x="854" y="1"/>
                  </a:moveTo>
                  <a:cubicBezTo>
                    <a:pt x="592" y="1"/>
                    <a:pt x="307" y="22"/>
                    <a:pt x="0" y="71"/>
                  </a:cubicBezTo>
                  <a:cubicBezTo>
                    <a:pt x="625" y="1053"/>
                    <a:pt x="1698" y="1966"/>
                    <a:pt x="2846" y="1966"/>
                  </a:cubicBezTo>
                  <a:cubicBezTo>
                    <a:pt x="3165" y="1966"/>
                    <a:pt x="3490" y="1896"/>
                    <a:pt x="3812" y="1737"/>
                  </a:cubicBezTo>
                  <a:cubicBezTo>
                    <a:pt x="3812" y="1737"/>
                    <a:pt x="3203" y="1"/>
                    <a:pt x="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4124125" y="4971975"/>
              <a:ext cx="71350" cy="89600"/>
            </a:xfrm>
            <a:custGeom>
              <a:avLst/>
              <a:gdLst/>
              <a:ahLst/>
              <a:cxnLst/>
              <a:rect l="l" t="t" r="r" b="b"/>
              <a:pathLst>
                <a:path w="2854" h="3584" extrusionOk="0">
                  <a:moveTo>
                    <a:pt x="69" y="0"/>
                  </a:moveTo>
                  <a:lnTo>
                    <a:pt x="69" y="0"/>
                  </a:lnTo>
                  <a:cubicBezTo>
                    <a:pt x="0" y="1484"/>
                    <a:pt x="571" y="3310"/>
                    <a:pt x="2214" y="3584"/>
                  </a:cubicBezTo>
                  <a:cubicBezTo>
                    <a:pt x="2214" y="3584"/>
                    <a:pt x="2854" y="1392"/>
                    <a:pt x="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a:off x="3986600" y="5083500"/>
              <a:ext cx="102175" cy="41800"/>
            </a:xfrm>
            <a:custGeom>
              <a:avLst/>
              <a:gdLst/>
              <a:ahLst/>
              <a:cxnLst/>
              <a:rect l="l" t="t" r="r" b="b"/>
              <a:pathLst>
                <a:path w="4087" h="1672" extrusionOk="0">
                  <a:moveTo>
                    <a:pt x="1621" y="1"/>
                  </a:moveTo>
                  <a:cubicBezTo>
                    <a:pt x="1155" y="1"/>
                    <a:pt x="617" y="88"/>
                    <a:pt x="0" y="309"/>
                  </a:cubicBezTo>
                  <a:cubicBezTo>
                    <a:pt x="704" y="1044"/>
                    <a:pt x="1729" y="1672"/>
                    <a:pt x="2737" y="1672"/>
                  </a:cubicBezTo>
                  <a:cubicBezTo>
                    <a:pt x="3201" y="1672"/>
                    <a:pt x="3662" y="1539"/>
                    <a:pt x="4086" y="1222"/>
                  </a:cubicBezTo>
                  <a:cubicBezTo>
                    <a:pt x="4086" y="1222"/>
                    <a:pt x="3362" y="1"/>
                    <a:pt x="1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3825100" y="5034150"/>
              <a:ext cx="71375" cy="95900"/>
            </a:xfrm>
            <a:custGeom>
              <a:avLst/>
              <a:gdLst/>
              <a:ahLst/>
              <a:cxnLst/>
              <a:rect l="l" t="t" r="r" b="b"/>
              <a:pathLst>
                <a:path w="2855" h="3836" extrusionOk="0">
                  <a:moveTo>
                    <a:pt x="298" y="1"/>
                  </a:moveTo>
                  <a:cubicBezTo>
                    <a:pt x="1" y="1462"/>
                    <a:pt x="320" y="3333"/>
                    <a:pt x="1918" y="3836"/>
                  </a:cubicBezTo>
                  <a:cubicBezTo>
                    <a:pt x="1918" y="3836"/>
                    <a:pt x="2854" y="1759"/>
                    <a:pt x="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3901000" y="5075825"/>
              <a:ext cx="71350" cy="90175"/>
            </a:xfrm>
            <a:custGeom>
              <a:avLst/>
              <a:gdLst/>
              <a:ahLst/>
              <a:cxnLst/>
              <a:rect l="l" t="t" r="r" b="b"/>
              <a:pathLst>
                <a:path w="2854" h="3607" extrusionOk="0">
                  <a:moveTo>
                    <a:pt x="92" y="0"/>
                  </a:moveTo>
                  <a:cubicBezTo>
                    <a:pt x="1" y="1507"/>
                    <a:pt x="548" y="3333"/>
                    <a:pt x="2192" y="3607"/>
                  </a:cubicBezTo>
                  <a:cubicBezTo>
                    <a:pt x="2192" y="3607"/>
                    <a:pt x="2854" y="1438"/>
                    <a:pt x="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5568975" y="4626150"/>
              <a:ext cx="71900" cy="95325"/>
            </a:xfrm>
            <a:custGeom>
              <a:avLst/>
              <a:gdLst/>
              <a:ahLst/>
              <a:cxnLst/>
              <a:rect l="l" t="t" r="r" b="b"/>
              <a:pathLst>
                <a:path w="2876" h="3813" extrusionOk="0">
                  <a:moveTo>
                    <a:pt x="2397" y="1"/>
                  </a:moveTo>
                  <a:lnTo>
                    <a:pt x="2397" y="1"/>
                  </a:lnTo>
                  <a:cubicBezTo>
                    <a:pt x="1141" y="800"/>
                    <a:pt x="0" y="2306"/>
                    <a:pt x="708" y="3813"/>
                  </a:cubicBezTo>
                  <a:cubicBezTo>
                    <a:pt x="708" y="3813"/>
                    <a:pt x="2876"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
            <p:cNvSpPr/>
            <p:nvPr/>
          </p:nvSpPr>
          <p:spPr>
            <a:xfrm>
              <a:off x="5642575" y="4765750"/>
              <a:ext cx="99875" cy="43050"/>
            </a:xfrm>
            <a:custGeom>
              <a:avLst/>
              <a:gdLst/>
              <a:ahLst/>
              <a:cxnLst/>
              <a:rect l="l" t="t" r="r" b="b"/>
              <a:pathLst>
                <a:path w="3995" h="1722" extrusionOk="0">
                  <a:moveTo>
                    <a:pt x="2574" y="0"/>
                  </a:moveTo>
                  <a:cubicBezTo>
                    <a:pt x="1499" y="0"/>
                    <a:pt x="457" y="393"/>
                    <a:pt x="0" y="1447"/>
                  </a:cubicBezTo>
                  <a:cubicBezTo>
                    <a:pt x="0" y="1447"/>
                    <a:pt x="478" y="1721"/>
                    <a:pt x="1201" y="1721"/>
                  </a:cubicBezTo>
                  <a:cubicBezTo>
                    <a:pt x="1953" y="1721"/>
                    <a:pt x="2971" y="1425"/>
                    <a:pt x="3995" y="215"/>
                  </a:cubicBezTo>
                  <a:cubicBezTo>
                    <a:pt x="3548" y="80"/>
                    <a:pt x="3058" y="0"/>
                    <a:pt x="25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
            <p:cNvSpPr/>
            <p:nvPr/>
          </p:nvSpPr>
          <p:spPr>
            <a:xfrm>
              <a:off x="5401775" y="4460675"/>
              <a:ext cx="71925" cy="94750"/>
            </a:xfrm>
            <a:custGeom>
              <a:avLst/>
              <a:gdLst/>
              <a:ahLst/>
              <a:cxnLst/>
              <a:rect l="l" t="t" r="r" b="b"/>
              <a:pathLst>
                <a:path w="2877" h="3790" extrusionOk="0">
                  <a:moveTo>
                    <a:pt x="2443" y="1"/>
                  </a:moveTo>
                  <a:lnTo>
                    <a:pt x="2443" y="1"/>
                  </a:lnTo>
                  <a:cubicBezTo>
                    <a:pt x="1164" y="777"/>
                    <a:pt x="0" y="2283"/>
                    <a:pt x="708" y="3790"/>
                  </a:cubicBezTo>
                  <a:cubicBezTo>
                    <a:pt x="708" y="3790"/>
                    <a:pt x="2876" y="3082"/>
                    <a:pt x="2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
            <p:cNvSpPr/>
            <p:nvPr/>
          </p:nvSpPr>
          <p:spPr>
            <a:xfrm>
              <a:off x="5277375" y="4604475"/>
              <a:ext cx="79325" cy="67525"/>
            </a:xfrm>
            <a:custGeom>
              <a:avLst/>
              <a:gdLst/>
              <a:ahLst/>
              <a:cxnLst/>
              <a:rect l="l" t="t" r="r" b="b"/>
              <a:pathLst>
                <a:path w="3173" h="2701" extrusionOk="0">
                  <a:moveTo>
                    <a:pt x="3173" y="1"/>
                  </a:moveTo>
                  <a:lnTo>
                    <a:pt x="3173" y="1"/>
                  </a:lnTo>
                  <a:cubicBezTo>
                    <a:pt x="1689" y="160"/>
                    <a:pt x="0" y="1028"/>
                    <a:pt x="0" y="2694"/>
                  </a:cubicBezTo>
                  <a:cubicBezTo>
                    <a:pt x="0" y="2694"/>
                    <a:pt x="55" y="2701"/>
                    <a:pt x="151" y="2701"/>
                  </a:cubicBezTo>
                  <a:cubicBezTo>
                    <a:pt x="672" y="2701"/>
                    <a:pt x="2402" y="2505"/>
                    <a:pt x="31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5496500" y="4537150"/>
              <a:ext cx="72475" cy="95875"/>
            </a:xfrm>
            <a:custGeom>
              <a:avLst/>
              <a:gdLst/>
              <a:ahLst/>
              <a:cxnLst/>
              <a:rect l="l" t="t" r="r" b="b"/>
              <a:pathLst>
                <a:path w="2899" h="3835" extrusionOk="0">
                  <a:moveTo>
                    <a:pt x="2420" y="0"/>
                  </a:moveTo>
                  <a:cubicBezTo>
                    <a:pt x="1164" y="799"/>
                    <a:pt x="0" y="2328"/>
                    <a:pt x="731" y="3835"/>
                  </a:cubicBezTo>
                  <a:cubicBezTo>
                    <a:pt x="731" y="3835"/>
                    <a:pt x="2899" y="3082"/>
                    <a:pt x="2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5497075" y="4845150"/>
              <a:ext cx="89600" cy="55375"/>
            </a:xfrm>
            <a:custGeom>
              <a:avLst/>
              <a:gdLst/>
              <a:ahLst/>
              <a:cxnLst/>
              <a:rect l="l" t="t" r="r" b="b"/>
              <a:pathLst>
                <a:path w="3584" h="2215" extrusionOk="0">
                  <a:moveTo>
                    <a:pt x="3347" y="0"/>
                  </a:moveTo>
                  <a:cubicBezTo>
                    <a:pt x="1912" y="0"/>
                    <a:pt x="260" y="594"/>
                    <a:pt x="0" y="2151"/>
                  </a:cubicBezTo>
                  <a:cubicBezTo>
                    <a:pt x="0" y="2151"/>
                    <a:pt x="217" y="2215"/>
                    <a:pt x="558" y="2215"/>
                  </a:cubicBezTo>
                  <a:cubicBezTo>
                    <a:pt x="1300" y="2215"/>
                    <a:pt x="2629" y="1914"/>
                    <a:pt x="3584" y="6"/>
                  </a:cubicBezTo>
                  <a:cubicBezTo>
                    <a:pt x="3506" y="2"/>
                    <a:pt x="3426" y="0"/>
                    <a:pt x="3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5419450" y="4706050"/>
              <a:ext cx="74775" cy="101600"/>
            </a:xfrm>
            <a:custGeom>
              <a:avLst/>
              <a:gdLst/>
              <a:ahLst/>
              <a:cxnLst/>
              <a:rect l="l" t="t" r="r" b="b"/>
              <a:pathLst>
                <a:path w="2991" h="4064" extrusionOk="0">
                  <a:moveTo>
                    <a:pt x="1941" y="0"/>
                  </a:moveTo>
                  <a:lnTo>
                    <a:pt x="1941" y="0"/>
                  </a:lnTo>
                  <a:cubicBezTo>
                    <a:pt x="845" y="1028"/>
                    <a:pt x="1" y="2739"/>
                    <a:pt x="1005" y="4063"/>
                  </a:cubicBezTo>
                  <a:cubicBezTo>
                    <a:pt x="1005" y="4063"/>
                    <a:pt x="2991" y="2922"/>
                    <a:pt x="1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429150" y="4549500"/>
              <a:ext cx="96475" cy="46850"/>
            </a:xfrm>
            <a:custGeom>
              <a:avLst/>
              <a:gdLst/>
              <a:ahLst/>
              <a:cxnLst/>
              <a:rect l="l" t="t" r="r" b="b"/>
              <a:pathLst>
                <a:path w="3859" h="1874" extrusionOk="0">
                  <a:moveTo>
                    <a:pt x="2870" y="0"/>
                  </a:moveTo>
                  <a:cubicBezTo>
                    <a:pt x="1650" y="0"/>
                    <a:pt x="412" y="463"/>
                    <a:pt x="1" y="1697"/>
                  </a:cubicBezTo>
                  <a:cubicBezTo>
                    <a:pt x="1" y="1697"/>
                    <a:pt x="382" y="1873"/>
                    <a:pt x="958" y="1873"/>
                  </a:cubicBezTo>
                  <a:cubicBezTo>
                    <a:pt x="1727" y="1873"/>
                    <a:pt x="2841" y="1560"/>
                    <a:pt x="3858" y="100"/>
                  </a:cubicBezTo>
                  <a:cubicBezTo>
                    <a:pt x="3542" y="35"/>
                    <a:pt x="3207" y="0"/>
                    <a:pt x="28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202050" y="4536000"/>
              <a:ext cx="68500" cy="87900"/>
            </a:xfrm>
            <a:custGeom>
              <a:avLst/>
              <a:gdLst/>
              <a:ahLst/>
              <a:cxnLst/>
              <a:rect l="l" t="t" r="r" b="b"/>
              <a:pathLst>
                <a:path w="2740" h="3516" extrusionOk="0">
                  <a:moveTo>
                    <a:pt x="2739" y="1"/>
                  </a:moveTo>
                  <a:lnTo>
                    <a:pt x="2739" y="1"/>
                  </a:lnTo>
                  <a:cubicBezTo>
                    <a:pt x="1370" y="594"/>
                    <a:pt x="0" y="1918"/>
                    <a:pt x="480" y="3516"/>
                  </a:cubicBezTo>
                  <a:cubicBezTo>
                    <a:pt x="480" y="3516"/>
                    <a:pt x="2739" y="3128"/>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5393200" y="4622500"/>
              <a:ext cx="90200" cy="54500"/>
            </a:xfrm>
            <a:custGeom>
              <a:avLst/>
              <a:gdLst/>
              <a:ahLst/>
              <a:cxnLst/>
              <a:rect l="l" t="t" r="r" b="b"/>
              <a:pathLst>
                <a:path w="3608" h="2180" extrusionOk="0">
                  <a:moveTo>
                    <a:pt x="3293" y="0"/>
                  </a:moveTo>
                  <a:cubicBezTo>
                    <a:pt x="1876" y="0"/>
                    <a:pt x="277" y="581"/>
                    <a:pt x="1" y="2110"/>
                  </a:cubicBezTo>
                  <a:cubicBezTo>
                    <a:pt x="1" y="2110"/>
                    <a:pt x="228" y="2179"/>
                    <a:pt x="585" y="2179"/>
                  </a:cubicBezTo>
                  <a:cubicBezTo>
                    <a:pt x="1329" y="2179"/>
                    <a:pt x="2635" y="1877"/>
                    <a:pt x="3607" y="10"/>
                  </a:cubicBezTo>
                  <a:cubicBezTo>
                    <a:pt x="3504" y="4"/>
                    <a:pt x="3399" y="0"/>
                    <a:pt x="3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4298175" y="4516600"/>
              <a:ext cx="71925" cy="85625"/>
            </a:xfrm>
            <a:custGeom>
              <a:avLst/>
              <a:gdLst/>
              <a:ahLst/>
              <a:cxnLst/>
              <a:rect l="l" t="t" r="r" b="b"/>
              <a:pathLst>
                <a:path w="2877" h="3425" extrusionOk="0">
                  <a:moveTo>
                    <a:pt x="0" y="0"/>
                  </a:moveTo>
                  <a:cubicBezTo>
                    <a:pt x="23" y="1507"/>
                    <a:pt x="730" y="3264"/>
                    <a:pt x="2397" y="3424"/>
                  </a:cubicBezTo>
                  <a:cubicBezTo>
                    <a:pt x="2397" y="3424"/>
                    <a:pt x="2876" y="118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4431700" y="4494350"/>
              <a:ext cx="74200" cy="101600"/>
            </a:xfrm>
            <a:custGeom>
              <a:avLst/>
              <a:gdLst/>
              <a:ahLst/>
              <a:cxnLst/>
              <a:rect l="l" t="t" r="r" b="b"/>
              <a:pathLst>
                <a:path w="2968" h="4064" extrusionOk="0">
                  <a:moveTo>
                    <a:pt x="1963" y="0"/>
                  </a:moveTo>
                  <a:lnTo>
                    <a:pt x="1963" y="0"/>
                  </a:lnTo>
                  <a:cubicBezTo>
                    <a:pt x="868" y="1005"/>
                    <a:pt x="0" y="2694"/>
                    <a:pt x="959" y="4063"/>
                  </a:cubicBezTo>
                  <a:cubicBezTo>
                    <a:pt x="959" y="4063"/>
                    <a:pt x="2967" y="2945"/>
                    <a:pt x="1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4070475" y="4573650"/>
              <a:ext cx="71925" cy="86200"/>
            </a:xfrm>
            <a:custGeom>
              <a:avLst/>
              <a:gdLst/>
              <a:ahLst/>
              <a:cxnLst/>
              <a:rect l="l" t="t" r="r" b="b"/>
              <a:pathLst>
                <a:path w="2877" h="3448" extrusionOk="0">
                  <a:moveTo>
                    <a:pt x="1" y="1"/>
                  </a:moveTo>
                  <a:lnTo>
                    <a:pt x="1" y="1"/>
                  </a:lnTo>
                  <a:cubicBezTo>
                    <a:pt x="24" y="1507"/>
                    <a:pt x="708" y="3288"/>
                    <a:pt x="2352" y="3448"/>
                  </a:cubicBezTo>
                  <a:cubicBezTo>
                    <a:pt x="2352" y="3448"/>
                    <a:pt x="2877" y="123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4689050" y="4405900"/>
              <a:ext cx="70775" cy="102725"/>
            </a:xfrm>
            <a:custGeom>
              <a:avLst/>
              <a:gdLst/>
              <a:ahLst/>
              <a:cxnLst/>
              <a:rect l="l" t="t" r="r" b="b"/>
              <a:pathLst>
                <a:path w="2831" h="4109" extrusionOk="0">
                  <a:moveTo>
                    <a:pt x="754" y="0"/>
                  </a:moveTo>
                  <a:cubicBezTo>
                    <a:pt x="137" y="1347"/>
                    <a:pt x="0" y="3242"/>
                    <a:pt x="1438" y="4109"/>
                  </a:cubicBezTo>
                  <a:cubicBezTo>
                    <a:pt x="1438" y="4109"/>
                    <a:pt x="2831" y="2306"/>
                    <a:pt x="7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4184600" y="4532575"/>
              <a:ext cx="72500" cy="85625"/>
            </a:xfrm>
            <a:custGeom>
              <a:avLst/>
              <a:gdLst/>
              <a:ahLst/>
              <a:cxnLst/>
              <a:rect l="l" t="t" r="r" b="b"/>
              <a:pathLst>
                <a:path w="2900" h="3425" extrusionOk="0">
                  <a:moveTo>
                    <a:pt x="1" y="1"/>
                  </a:moveTo>
                  <a:lnTo>
                    <a:pt x="1" y="1"/>
                  </a:lnTo>
                  <a:cubicBezTo>
                    <a:pt x="46" y="1507"/>
                    <a:pt x="754" y="3265"/>
                    <a:pt x="2420" y="3424"/>
                  </a:cubicBezTo>
                  <a:cubicBezTo>
                    <a:pt x="2420" y="3424"/>
                    <a:pt x="2900" y="1187"/>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a:off x="4378625" y="4580500"/>
              <a:ext cx="73625" cy="104450"/>
            </a:xfrm>
            <a:custGeom>
              <a:avLst/>
              <a:gdLst/>
              <a:ahLst/>
              <a:cxnLst/>
              <a:rect l="l" t="t" r="r" b="b"/>
              <a:pathLst>
                <a:path w="2945" h="4178" extrusionOk="0">
                  <a:moveTo>
                    <a:pt x="1279" y="1"/>
                  </a:moveTo>
                  <a:lnTo>
                    <a:pt x="1279" y="1"/>
                  </a:lnTo>
                  <a:cubicBezTo>
                    <a:pt x="434" y="1233"/>
                    <a:pt x="0" y="3082"/>
                    <a:pt x="1256" y="4178"/>
                  </a:cubicBezTo>
                  <a:cubicBezTo>
                    <a:pt x="1256" y="4178"/>
                    <a:pt x="2945"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a:off x="4321000" y="4702625"/>
              <a:ext cx="76475" cy="72275"/>
            </a:xfrm>
            <a:custGeom>
              <a:avLst/>
              <a:gdLst/>
              <a:ahLst/>
              <a:cxnLst/>
              <a:rect l="l" t="t" r="r" b="b"/>
              <a:pathLst>
                <a:path w="3059" h="2891" extrusionOk="0">
                  <a:moveTo>
                    <a:pt x="0" y="0"/>
                  </a:moveTo>
                  <a:cubicBezTo>
                    <a:pt x="303" y="1364"/>
                    <a:pt x="1242" y="2891"/>
                    <a:pt x="2758" y="2891"/>
                  </a:cubicBezTo>
                  <a:cubicBezTo>
                    <a:pt x="2841" y="2891"/>
                    <a:pt x="2926" y="2886"/>
                    <a:pt x="3013" y="2876"/>
                  </a:cubicBezTo>
                  <a:cubicBezTo>
                    <a:pt x="3013" y="2876"/>
                    <a:pt x="3059" y="59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4162925" y="4630150"/>
              <a:ext cx="74200" cy="103325"/>
            </a:xfrm>
            <a:custGeom>
              <a:avLst/>
              <a:gdLst/>
              <a:ahLst/>
              <a:cxnLst/>
              <a:rect l="l" t="t" r="r" b="b"/>
              <a:pathLst>
                <a:path w="2968" h="4133" extrusionOk="0">
                  <a:moveTo>
                    <a:pt x="1690" y="1"/>
                  </a:moveTo>
                  <a:lnTo>
                    <a:pt x="1690" y="1"/>
                  </a:lnTo>
                  <a:cubicBezTo>
                    <a:pt x="708" y="1096"/>
                    <a:pt x="0" y="2877"/>
                    <a:pt x="1096" y="4132"/>
                  </a:cubicBezTo>
                  <a:cubicBezTo>
                    <a:pt x="1096" y="4132"/>
                    <a:pt x="2968" y="2831"/>
                    <a:pt x="16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4565800" y="4470950"/>
              <a:ext cx="71925" cy="93600"/>
            </a:xfrm>
            <a:custGeom>
              <a:avLst/>
              <a:gdLst/>
              <a:ahLst/>
              <a:cxnLst/>
              <a:rect l="l" t="t" r="r" b="b"/>
              <a:pathLst>
                <a:path w="2877" h="3744" extrusionOk="0">
                  <a:moveTo>
                    <a:pt x="206" y="0"/>
                  </a:moveTo>
                  <a:lnTo>
                    <a:pt x="206" y="0"/>
                  </a:lnTo>
                  <a:cubicBezTo>
                    <a:pt x="0" y="1484"/>
                    <a:pt x="434" y="3333"/>
                    <a:pt x="2054" y="3744"/>
                  </a:cubicBezTo>
                  <a:cubicBezTo>
                    <a:pt x="2054" y="3744"/>
                    <a:pt x="2876" y="1621"/>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4279325" y="4603900"/>
              <a:ext cx="74225" cy="104450"/>
            </a:xfrm>
            <a:custGeom>
              <a:avLst/>
              <a:gdLst/>
              <a:ahLst/>
              <a:cxnLst/>
              <a:rect l="l" t="t" r="r" b="b"/>
              <a:pathLst>
                <a:path w="2969" h="4178" extrusionOk="0">
                  <a:moveTo>
                    <a:pt x="1325" y="1"/>
                  </a:moveTo>
                  <a:lnTo>
                    <a:pt x="1325" y="1"/>
                  </a:lnTo>
                  <a:cubicBezTo>
                    <a:pt x="480" y="1233"/>
                    <a:pt x="1" y="3082"/>
                    <a:pt x="1256" y="4178"/>
                  </a:cubicBezTo>
                  <a:cubicBezTo>
                    <a:pt x="1256" y="4178"/>
                    <a:pt x="2968" y="2648"/>
                    <a:pt x="13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5361250" y="3954150"/>
              <a:ext cx="1815775" cy="1034900"/>
            </a:xfrm>
            <a:custGeom>
              <a:avLst/>
              <a:gdLst/>
              <a:ahLst/>
              <a:cxnLst/>
              <a:rect l="l" t="t" r="r" b="b"/>
              <a:pathLst>
                <a:path w="72631" h="41396" extrusionOk="0">
                  <a:moveTo>
                    <a:pt x="54220" y="1"/>
                  </a:moveTo>
                  <a:cubicBezTo>
                    <a:pt x="53432" y="1"/>
                    <a:pt x="52639" y="483"/>
                    <a:pt x="52339" y="1225"/>
                  </a:cubicBezTo>
                  <a:cubicBezTo>
                    <a:pt x="52179" y="1682"/>
                    <a:pt x="52134" y="2252"/>
                    <a:pt x="51700" y="2481"/>
                  </a:cubicBezTo>
                  <a:cubicBezTo>
                    <a:pt x="51572" y="2558"/>
                    <a:pt x="51440" y="2591"/>
                    <a:pt x="51305" y="2591"/>
                  </a:cubicBezTo>
                  <a:cubicBezTo>
                    <a:pt x="50565" y="2591"/>
                    <a:pt x="49743" y="1599"/>
                    <a:pt x="49044" y="1599"/>
                  </a:cubicBezTo>
                  <a:cubicBezTo>
                    <a:pt x="48896" y="1599"/>
                    <a:pt x="48754" y="1643"/>
                    <a:pt x="48619" y="1750"/>
                  </a:cubicBezTo>
                  <a:cubicBezTo>
                    <a:pt x="48322" y="2001"/>
                    <a:pt x="48276" y="2435"/>
                    <a:pt x="48048" y="2732"/>
                  </a:cubicBezTo>
                  <a:cubicBezTo>
                    <a:pt x="47846" y="2982"/>
                    <a:pt x="47591" y="3080"/>
                    <a:pt x="47309" y="3080"/>
                  </a:cubicBezTo>
                  <a:cubicBezTo>
                    <a:pt x="46664" y="3080"/>
                    <a:pt x="45875" y="2572"/>
                    <a:pt x="45240" y="2207"/>
                  </a:cubicBezTo>
                  <a:cubicBezTo>
                    <a:pt x="44608" y="1866"/>
                    <a:pt x="43895" y="1675"/>
                    <a:pt x="43174" y="1675"/>
                  </a:cubicBezTo>
                  <a:cubicBezTo>
                    <a:pt x="42881" y="1675"/>
                    <a:pt x="42587" y="1707"/>
                    <a:pt x="42296" y="1773"/>
                  </a:cubicBezTo>
                  <a:cubicBezTo>
                    <a:pt x="41999" y="1842"/>
                    <a:pt x="41680" y="1956"/>
                    <a:pt x="41474" y="2161"/>
                  </a:cubicBezTo>
                  <a:cubicBezTo>
                    <a:pt x="41246" y="2367"/>
                    <a:pt x="41132" y="2663"/>
                    <a:pt x="40949" y="2914"/>
                  </a:cubicBezTo>
                  <a:cubicBezTo>
                    <a:pt x="40581" y="3371"/>
                    <a:pt x="40071" y="3508"/>
                    <a:pt x="39495" y="3508"/>
                  </a:cubicBezTo>
                  <a:cubicBezTo>
                    <a:pt x="38628" y="3508"/>
                    <a:pt x="37613" y="3197"/>
                    <a:pt x="36714" y="3197"/>
                  </a:cubicBezTo>
                  <a:cubicBezTo>
                    <a:pt x="36210" y="3197"/>
                    <a:pt x="35742" y="3294"/>
                    <a:pt x="35357" y="3599"/>
                  </a:cubicBezTo>
                  <a:cubicBezTo>
                    <a:pt x="34444" y="4307"/>
                    <a:pt x="34512" y="5768"/>
                    <a:pt x="33691" y="6566"/>
                  </a:cubicBezTo>
                  <a:cubicBezTo>
                    <a:pt x="33189" y="7091"/>
                    <a:pt x="32435" y="7251"/>
                    <a:pt x="31728" y="7388"/>
                  </a:cubicBezTo>
                  <a:cubicBezTo>
                    <a:pt x="29993" y="7708"/>
                    <a:pt x="28258" y="8050"/>
                    <a:pt x="26546" y="8392"/>
                  </a:cubicBezTo>
                  <a:cubicBezTo>
                    <a:pt x="26158" y="8461"/>
                    <a:pt x="25748" y="8552"/>
                    <a:pt x="25474" y="8826"/>
                  </a:cubicBezTo>
                  <a:cubicBezTo>
                    <a:pt x="25223" y="9054"/>
                    <a:pt x="25086" y="9397"/>
                    <a:pt x="24857" y="9625"/>
                  </a:cubicBezTo>
                  <a:cubicBezTo>
                    <a:pt x="24563" y="9880"/>
                    <a:pt x="24151" y="9950"/>
                    <a:pt x="23751" y="9950"/>
                  </a:cubicBezTo>
                  <a:cubicBezTo>
                    <a:pt x="23685" y="9950"/>
                    <a:pt x="23620" y="9948"/>
                    <a:pt x="23556" y="9945"/>
                  </a:cubicBezTo>
                  <a:cubicBezTo>
                    <a:pt x="22004" y="9876"/>
                    <a:pt x="20521" y="9032"/>
                    <a:pt x="19630" y="7753"/>
                  </a:cubicBezTo>
                  <a:cubicBezTo>
                    <a:pt x="19448" y="7479"/>
                    <a:pt x="19265" y="7160"/>
                    <a:pt x="18968" y="7023"/>
                  </a:cubicBezTo>
                  <a:cubicBezTo>
                    <a:pt x="18798" y="6938"/>
                    <a:pt x="18619" y="6914"/>
                    <a:pt x="18442" y="6914"/>
                  </a:cubicBezTo>
                  <a:cubicBezTo>
                    <a:pt x="18334" y="6914"/>
                    <a:pt x="18227" y="6923"/>
                    <a:pt x="18124" y="6932"/>
                  </a:cubicBezTo>
                  <a:lnTo>
                    <a:pt x="14517" y="7160"/>
                  </a:lnTo>
                  <a:cubicBezTo>
                    <a:pt x="14388" y="7169"/>
                    <a:pt x="14259" y="7177"/>
                    <a:pt x="14131" y="7177"/>
                  </a:cubicBezTo>
                  <a:cubicBezTo>
                    <a:pt x="13920" y="7177"/>
                    <a:pt x="13712" y="7154"/>
                    <a:pt x="13513" y="7069"/>
                  </a:cubicBezTo>
                  <a:cubicBezTo>
                    <a:pt x="13171" y="6909"/>
                    <a:pt x="12965" y="6589"/>
                    <a:pt x="12691" y="6315"/>
                  </a:cubicBezTo>
                  <a:cubicBezTo>
                    <a:pt x="12130" y="5754"/>
                    <a:pt x="11341" y="5510"/>
                    <a:pt x="10536" y="5510"/>
                  </a:cubicBezTo>
                  <a:cubicBezTo>
                    <a:pt x="10066" y="5510"/>
                    <a:pt x="9591" y="5593"/>
                    <a:pt x="9154" y="5745"/>
                  </a:cubicBezTo>
                  <a:cubicBezTo>
                    <a:pt x="7967" y="6156"/>
                    <a:pt x="6985" y="7000"/>
                    <a:pt x="6072" y="7867"/>
                  </a:cubicBezTo>
                  <a:cubicBezTo>
                    <a:pt x="5616" y="8301"/>
                    <a:pt x="5136" y="8803"/>
                    <a:pt x="5022" y="9420"/>
                  </a:cubicBezTo>
                  <a:cubicBezTo>
                    <a:pt x="4908" y="10082"/>
                    <a:pt x="5228" y="10812"/>
                    <a:pt x="4977" y="11428"/>
                  </a:cubicBezTo>
                  <a:cubicBezTo>
                    <a:pt x="4817" y="11771"/>
                    <a:pt x="4520" y="11999"/>
                    <a:pt x="4246" y="12250"/>
                  </a:cubicBezTo>
                  <a:cubicBezTo>
                    <a:pt x="3150" y="13186"/>
                    <a:pt x="2146" y="14281"/>
                    <a:pt x="1302" y="15445"/>
                  </a:cubicBezTo>
                  <a:cubicBezTo>
                    <a:pt x="708" y="16267"/>
                    <a:pt x="160" y="17203"/>
                    <a:pt x="92" y="18230"/>
                  </a:cubicBezTo>
                  <a:cubicBezTo>
                    <a:pt x="1" y="20147"/>
                    <a:pt x="1621" y="21814"/>
                    <a:pt x="1621" y="23754"/>
                  </a:cubicBezTo>
                  <a:cubicBezTo>
                    <a:pt x="1644" y="25169"/>
                    <a:pt x="845" y="26881"/>
                    <a:pt x="1895" y="27862"/>
                  </a:cubicBezTo>
                  <a:cubicBezTo>
                    <a:pt x="2397" y="28342"/>
                    <a:pt x="3173" y="28387"/>
                    <a:pt x="3881" y="28479"/>
                  </a:cubicBezTo>
                  <a:cubicBezTo>
                    <a:pt x="5250" y="28616"/>
                    <a:pt x="6666" y="29004"/>
                    <a:pt x="7647" y="29962"/>
                  </a:cubicBezTo>
                  <a:cubicBezTo>
                    <a:pt x="8218" y="30533"/>
                    <a:pt x="8629" y="31263"/>
                    <a:pt x="9176" y="31880"/>
                  </a:cubicBezTo>
                  <a:cubicBezTo>
                    <a:pt x="11002" y="33957"/>
                    <a:pt x="14221" y="34322"/>
                    <a:pt x="16024" y="36422"/>
                  </a:cubicBezTo>
                  <a:cubicBezTo>
                    <a:pt x="16526" y="36992"/>
                    <a:pt x="16891" y="37700"/>
                    <a:pt x="17462" y="38225"/>
                  </a:cubicBezTo>
                  <a:cubicBezTo>
                    <a:pt x="19653" y="40393"/>
                    <a:pt x="23374" y="39138"/>
                    <a:pt x="26341" y="39960"/>
                  </a:cubicBezTo>
                  <a:cubicBezTo>
                    <a:pt x="27528" y="40302"/>
                    <a:pt x="28624" y="40987"/>
                    <a:pt x="29833" y="41261"/>
                  </a:cubicBezTo>
                  <a:cubicBezTo>
                    <a:pt x="30263" y="41356"/>
                    <a:pt x="30694" y="41396"/>
                    <a:pt x="31125" y="41396"/>
                  </a:cubicBezTo>
                  <a:cubicBezTo>
                    <a:pt x="33076" y="41396"/>
                    <a:pt x="35042" y="40585"/>
                    <a:pt x="37023" y="40416"/>
                  </a:cubicBezTo>
                  <a:cubicBezTo>
                    <a:pt x="37432" y="40385"/>
                    <a:pt x="37845" y="40381"/>
                    <a:pt x="38259" y="40381"/>
                  </a:cubicBezTo>
                  <a:cubicBezTo>
                    <a:pt x="38408" y="40381"/>
                    <a:pt x="38558" y="40382"/>
                    <a:pt x="38707" y="40382"/>
                  </a:cubicBezTo>
                  <a:cubicBezTo>
                    <a:pt x="39670" y="40382"/>
                    <a:pt x="40627" y="40360"/>
                    <a:pt x="41520" y="40028"/>
                  </a:cubicBezTo>
                  <a:cubicBezTo>
                    <a:pt x="43643" y="39207"/>
                    <a:pt x="44944" y="36764"/>
                    <a:pt x="47181" y="36308"/>
                  </a:cubicBezTo>
                  <a:cubicBezTo>
                    <a:pt x="47934" y="36148"/>
                    <a:pt x="48710" y="36239"/>
                    <a:pt x="49417" y="36011"/>
                  </a:cubicBezTo>
                  <a:cubicBezTo>
                    <a:pt x="49965" y="35851"/>
                    <a:pt x="50467" y="35509"/>
                    <a:pt x="51015" y="35281"/>
                  </a:cubicBezTo>
                  <a:cubicBezTo>
                    <a:pt x="51538" y="35072"/>
                    <a:pt x="52068" y="34988"/>
                    <a:pt x="52604" y="34988"/>
                  </a:cubicBezTo>
                  <a:cubicBezTo>
                    <a:pt x="54849" y="34988"/>
                    <a:pt x="57198" y="36465"/>
                    <a:pt x="59544" y="36465"/>
                  </a:cubicBezTo>
                  <a:cubicBezTo>
                    <a:pt x="59767" y="36465"/>
                    <a:pt x="59990" y="36451"/>
                    <a:pt x="60214" y="36422"/>
                  </a:cubicBezTo>
                  <a:cubicBezTo>
                    <a:pt x="61971" y="36171"/>
                    <a:pt x="63432" y="34984"/>
                    <a:pt x="64665" y="33706"/>
                  </a:cubicBezTo>
                  <a:cubicBezTo>
                    <a:pt x="66628" y="31651"/>
                    <a:pt x="68203" y="29209"/>
                    <a:pt x="69275" y="26561"/>
                  </a:cubicBezTo>
                  <a:cubicBezTo>
                    <a:pt x="69390" y="26265"/>
                    <a:pt x="69526" y="25968"/>
                    <a:pt x="69732" y="25740"/>
                  </a:cubicBezTo>
                  <a:cubicBezTo>
                    <a:pt x="69960" y="25511"/>
                    <a:pt x="70280" y="25420"/>
                    <a:pt x="70554" y="25215"/>
                  </a:cubicBezTo>
                  <a:cubicBezTo>
                    <a:pt x="72174" y="24051"/>
                    <a:pt x="70645" y="21220"/>
                    <a:pt x="71741" y="19531"/>
                  </a:cubicBezTo>
                  <a:cubicBezTo>
                    <a:pt x="71992" y="19143"/>
                    <a:pt x="72357" y="18846"/>
                    <a:pt x="72471" y="18413"/>
                  </a:cubicBezTo>
                  <a:cubicBezTo>
                    <a:pt x="72631" y="17888"/>
                    <a:pt x="72334" y="17340"/>
                    <a:pt x="72060" y="16861"/>
                  </a:cubicBezTo>
                  <a:cubicBezTo>
                    <a:pt x="70645" y="14395"/>
                    <a:pt x="69047" y="12022"/>
                    <a:pt x="67335" y="9739"/>
                  </a:cubicBezTo>
                  <a:cubicBezTo>
                    <a:pt x="67331" y="9772"/>
                    <a:pt x="67314" y="9787"/>
                    <a:pt x="67286" y="9787"/>
                  </a:cubicBezTo>
                  <a:cubicBezTo>
                    <a:pt x="67024" y="9787"/>
                    <a:pt x="65832" y="8362"/>
                    <a:pt x="66080" y="6544"/>
                  </a:cubicBezTo>
                  <a:cubicBezTo>
                    <a:pt x="66171" y="5904"/>
                    <a:pt x="66240" y="5197"/>
                    <a:pt x="65943" y="4603"/>
                  </a:cubicBezTo>
                  <a:cubicBezTo>
                    <a:pt x="65418" y="3622"/>
                    <a:pt x="64026" y="3348"/>
                    <a:pt x="63569" y="2367"/>
                  </a:cubicBezTo>
                  <a:cubicBezTo>
                    <a:pt x="63544" y="2704"/>
                    <a:pt x="63231" y="2864"/>
                    <a:pt x="62882" y="2864"/>
                  </a:cubicBezTo>
                  <a:cubicBezTo>
                    <a:pt x="62594" y="2864"/>
                    <a:pt x="62281" y="2755"/>
                    <a:pt x="62085" y="2549"/>
                  </a:cubicBezTo>
                  <a:cubicBezTo>
                    <a:pt x="61652" y="2093"/>
                    <a:pt x="61492" y="1431"/>
                    <a:pt x="61013" y="997"/>
                  </a:cubicBezTo>
                  <a:cubicBezTo>
                    <a:pt x="60644" y="662"/>
                    <a:pt x="60201" y="555"/>
                    <a:pt x="59719" y="555"/>
                  </a:cubicBezTo>
                  <a:cubicBezTo>
                    <a:pt x="58868" y="555"/>
                    <a:pt x="57897" y="888"/>
                    <a:pt x="57000" y="888"/>
                  </a:cubicBezTo>
                  <a:cubicBezTo>
                    <a:pt x="56674" y="888"/>
                    <a:pt x="56357" y="844"/>
                    <a:pt x="56060" y="723"/>
                  </a:cubicBezTo>
                  <a:cubicBezTo>
                    <a:pt x="55649" y="563"/>
                    <a:pt x="55306" y="289"/>
                    <a:pt x="54895" y="130"/>
                  </a:cubicBezTo>
                  <a:cubicBezTo>
                    <a:pt x="54679" y="42"/>
                    <a:pt x="54450" y="1"/>
                    <a:pt x="542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5534725" y="4060100"/>
              <a:ext cx="54225" cy="72500"/>
            </a:xfrm>
            <a:custGeom>
              <a:avLst/>
              <a:gdLst/>
              <a:ahLst/>
              <a:cxnLst/>
              <a:rect l="l" t="t" r="r" b="b"/>
              <a:pathLst>
                <a:path w="2169" h="2900" extrusionOk="0">
                  <a:moveTo>
                    <a:pt x="206" y="0"/>
                  </a:moveTo>
                  <a:lnTo>
                    <a:pt x="206" y="0"/>
                  </a:lnTo>
                  <a:cubicBezTo>
                    <a:pt x="0" y="1119"/>
                    <a:pt x="252" y="2534"/>
                    <a:pt x="1461" y="2899"/>
                  </a:cubicBezTo>
                  <a:cubicBezTo>
                    <a:pt x="1461"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5638575" y="4046400"/>
              <a:ext cx="52525" cy="76500"/>
            </a:xfrm>
            <a:custGeom>
              <a:avLst/>
              <a:gdLst/>
              <a:ahLst/>
              <a:cxnLst/>
              <a:rect l="l" t="t" r="r" b="b"/>
              <a:pathLst>
                <a:path w="2101" h="3060" extrusionOk="0">
                  <a:moveTo>
                    <a:pt x="389" y="0"/>
                  </a:moveTo>
                  <a:lnTo>
                    <a:pt x="389" y="0"/>
                  </a:lnTo>
                  <a:cubicBezTo>
                    <a:pt x="1" y="1050"/>
                    <a:pt x="24" y="2511"/>
                    <a:pt x="1165" y="3059"/>
                  </a:cubicBezTo>
                  <a:cubicBezTo>
                    <a:pt x="1165" y="3059"/>
                    <a:pt x="2101"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5583800" y="4050400"/>
              <a:ext cx="56525" cy="77625"/>
            </a:xfrm>
            <a:custGeom>
              <a:avLst/>
              <a:gdLst/>
              <a:ahLst/>
              <a:cxnLst/>
              <a:rect l="l" t="t" r="r" b="b"/>
              <a:pathLst>
                <a:path w="2261" h="3105" extrusionOk="0">
                  <a:moveTo>
                    <a:pt x="1416" y="0"/>
                  </a:moveTo>
                  <a:lnTo>
                    <a:pt x="1416" y="0"/>
                  </a:lnTo>
                  <a:cubicBezTo>
                    <a:pt x="617" y="799"/>
                    <a:pt x="0" y="2123"/>
                    <a:pt x="777" y="3104"/>
                  </a:cubicBezTo>
                  <a:cubicBezTo>
                    <a:pt x="777" y="3104"/>
                    <a:pt x="2260"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5660275" y="4052675"/>
              <a:ext cx="57075" cy="77625"/>
            </a:xfrm>
            <a:custGeom>
              <a:avLst/>
              <a:gdLst/>
              <a:ahLst/>
              <a:cxnLst/>
              <a:rect l="l" t="t" r="r" b="b"/>
              <a:pathLst>
                <a:path w="2283" h="3105" extrusionOk="0">
                  <a:moveTo>
                    <a:pt x="1438" y="1"/>
                  </a:moveTo>
                  <a:lnTo>
                    <a:pt x="1438" y="1"/>
                  </a:lnTo>
                  <a:cubicBezTo>
                    <a:pt x="616" y="799"/>
                    <a:pt x="0" y="2100"/>
                    <a:pt x="799" y="3105"/>
                  </a:cubicBezTo>
                  <a:cubicBezTo>
                    <a:pt x="799" y="3105"/>
                    <a:pt x="2283" y="2215"/>
                    <a:pt x="1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5560400" y="4041275"/>
              <a:ext cx="56525" cy="77625"/>
            </a:xfrm>
            <a:custGeom>
              <a:avLst/>
              <a:gdLst/>
              <a:ahLst/>
              <a:cxnLst/>
              <a:rect l="l" t="t" r="r" b="b"/>
              <a:pathLst>
                <a:path w="2261" h="3105" extrusionOk="0">
                  <a:moveTo>
                    <a:pt x="1416" y="0"/>
                  </a:moveTo>
                  <a:lnTo>
                    <a:pt x="1416" y="0"/>
                  </a:lnTo>
                  <a:cubicBezTo>
                    <a:pt x="617" y="799"/>
                    <a:pt x="1" y="2100"/>
                    <a:pt x="777" y="3104"/>
                  </a:cubicBezTo>
                  <a:cubicBezTo>
                    <a:pt x="777" y="3104"/>
                    <a:pt x="2260"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5677375" y="4081200"/>
              <a:ext cx="54825" cy="63375"/>
            </a:xfrm>
            <a:custGeom>
              <a:avLst/>
              <a:gdLst/>
              <a:ahLst/>
              <a:cxnLst/>
              <a:rect l="l" t="t" r="r" b="b"/>
              <a:pathLst>
                <a:path w="2193" h="2535" extrusionOk="0">
                  <a:moveTo>
                    <a:pt x="2192" y="1"/>
                  </a:moveTo>
                  <a:lnTo>
                    <a:pt x="2192" y="1"/>
                  </a:lnTo>
                  <a:cubicBezTo>
                    <a:pt x="1119" y="366"/>
                    <a:pt x="1" y="1302"/>
                    <a:pt x="298" y="2534"/>
                  </a:cubicBezTo>
                  <a:cubicBezTo>
                    <a:pt x="298" y="2534"/>
                    <a:pt x="2009" y="2352"/>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5615750" y="4050975"/>
              <a:ext cx="54250" cy="63350"/>
            </a:xfrm>
            <a:custGeom>
              <a:avLst/>
              <a:gdLst/>
              <a:ahLst/>
              <a:cxnLst/>
              <a:rect l="l" t="t" r="r" b="b"/>
              <a:pathLst>
                <a:path w="2170" h="2534" extrusionOk="0">
                  <a:moveTo>
                    <a:pt x="2169" y="0"/>
                  </a:moveTo>
                  <a:cubicBezTo>
                    <a:pt x="1096" y="365"/>
                    <a:pt x="1" y="1301"/>
                    <a:pt x="275" y="2534"/>
                  </a:cubicBezTo>
                  <a:cubicBezTo>
                    <a:pt x="275" y="2534"/>
                    <a:pt x="2009" y="2351"/>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5401200" y="4234450"/>
              <a:ext cx="78200" cy="30500"/>
            </a:xfrm>
            <a:custGeom>
              <a:avLst/>
              <a:gdLst/>
              <a:ahLst/>
              <a:cxnLst/>
              <a:rect l="l" t="t" r="r" b="b"/>
              <a:pathLst>
                <a:path w="3128" h="1220" extrusionOk="0">
                  <a:moveTo>
                    <a:pt x="1404" y="1"/>
                  </a:moveTo>
                  <a:cubicBezTo>
                    <a:pt x="1009" y="1"/>
                    <a:pt x="542" y="91"/>
                    <a:pt x="0" y="330"/>
                  </a:cubicBezTo>
                  <a:cubicBezTo>
                    <a:pt x="532" y="818"/>
                    <a:pt x="1284" y="1219"/>
                    <a:pt x="2008" y="1219"/>
                  </a:cubicBezTo>
                  <a:cubicBezTo>
                    <a:pt x="2402" y="1219"/>
                    <a:pt x="2789" y="1100"/>
                    <a:pt x="3127" y="810"/>
                  </a:cubicBezTo>
                  <a:cubicBezTo>
                    <a:pt x="3127" y="810"/>
                    <a:pt x="2588"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5448000" y="4140300"/>
              <a:ext cx="74775" cy="34425"/>
            </a:xfrm>
            <a:custGeom>
              <a:avLst/>
              <a:gdLst/>
              <a:ahLst/>
              <a:cxnLst/>
              <a:rect l="l" t="t" r="r" b="b"/>
              <a:pathLst>
                <a:path w="2991" h="1377" extrusionOk="0">
                  <a:moveTo>
                    <a:pt x="942" y="0"/>
                  </a:moveTo>
                  <a:cubicBezTo>
                    <a:pt x="663" y="0"/>
                    <a:pt x="350" y="37"/>
                    <a:pt x="0" y="125"/>
                  </a:cubicBezTo>
                  <a:cubicBezTo>
                    <a:pt x="506" y="782"/>
                    <a:pt x="1310" y="1377"/>
                    <a:pt x="2128" y="1377"/>
                  </a:cubicBezTo>
                  <a:cubicBezTo>
                    <a:pt x="2418" y="1377"/>
                    <a:pt x="2709" y="1302"/>
                    <a:pt x="2990" y="1129"/>
                  </a:cubicBezTo>
                  <a:cubicBezTo>
                    <a:pt x="2990" y="1129"/>
                    <a:pt x="2483" y="0"/>
                    <a:pt x="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5436000" y="4170225"/>
              <a:ext cx="57675" cy="55575"/>
            </a:xfrm>
            <a:custGeom>
              <a:avLst/>
              <a:gdLst/>
              <a:ahLst/>
              <a:cxnLst/>
              <a:rect l="l" t="t" r="r" b="b"/>
              <a:pathLst>
                <a:path w="2307" h="2223" extrusionOk="0">
                  <a:moveTo>
                    <a:pt x="1" y="1"/>
                  </a:moveTo>
                  <a:lnTo>
                    <a:pt x="1" y="1"/>
                  </a:lnTo>
                  <a:cubicBezTo>
                    <a:pt x="219" y="1070"/>
                    <a:pt x="938" y="2222"/>
                    <a:pt x="2097" y="2222"/>
                  </a:cubicBezTo>
                  <a:cubicBezTo>
                    <a:pt x="2151" y="2222"/>
                    <a:pt x="2205" y="2220"/>
                    <a:pt x="2260" y="2215"/>
                  </a:cubicBezTo>
                  <a:cubicBezTo>
                    <a:pt x="2260" y="2215"/>
                    <a:pt x="2306"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5478800" y="4106875"/>
              <a:ext cx="58225" cy="55575"/>
            </a:xfrm>
            <a:custGeom>
              <a:avLst/>
              <a:gdLst/>
              <a:ahLst/>
              <a:cxnLst/>
              <a:rect l="l" t="t" r="r" b="b"/>
              <a:pathLst>
                <a:path w="2329" h="2223" extrusionOk="0">
                  <a:moveTo>
                    <a:pt x="1" y="1"/>
                  </a:moveTo>
                  <a:cubicBezTo>
                    <a:pt x="241" y="1049"/>
                    <a:pt x="961" y="2222"/>
                    <a:pt x="2122" y="2222"/>
                  </a:cubicBezTo>
                  <a:cubicBezTo>
                    <a:pt x="2175" y="2222"/>
                    <a:pt x="2229" y="2220"/>
                    <a:pt x="2283" y="2215"/>
                  </a:cubicBezTo>
                  <a:cubicBezTo>
                    <a:pt x="2283" y="2215"/>
                    <a:pt x="2329" y="480"/>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5415475" y="4185050"/>
              <a:ext cx="57650" cy="55575"/>
            </a:xfrm>
            <a:custGeom>
              <a:avLst/>
              <a:gdLst/>
              <a:ahLst/>
              <a:cxnLst/>
              <a:rect l="l" t="t" r="r" b="b"/>
              <a:pathLst>
                <a:path w="2306" h="2223" extrusionOk="0">
                  <a:moveTo>
                    <a:pt x="0" y="1"/>
                  </a:moveTo>
                  <a:cubicBezTo>
                    <a:pt x="218" y="1070"/>
                    <a:pt x="937" y="2223"/>
                    <a:pt x="2096" y="2223"/>
                  </a:cubicBezTo>
                  <a:cubicBezTo>
                    <a:pt x="2150" y="2223"/>
                    <a:pt x="2204" y="2220"/>
                    <a:pt x="2260" y="2215"/>
                  </a:cubicBezTo>
                  <a:cubicBezTo>
                    <a:pt x="2260" y="2215"/>
                    <a:pt x="2305" y="48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5515900" y="4091475"/>
              <a:ext cx="53650" cy="74200"/>
            </a:xfrm>
            <a:custGeom>
              <a:avLst/>
              <a:gdLst/>
              <a:ahLst/>
              <a:cxnLst/>
              <a:rect l="l" t="t" r="r" b="b"/>
              <a:pathLst>
                <a:path w="2146" h="2968" extrusionOk="0">
                  <a:moveTo>
                    <a:pt x="251" y="1"/>
                  </a:moveTo>
                  <a:lnTo>
                    <a:pt x="251" y="1"/>
                  </a:lnTo>
                  <a:cubicBezTo>
                    <a:pt x="0" y="1096"/>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5457125" y="4127425"/>
              <a:ext cx="53650" cy="74200"/>
            </a:xfrm>
            <a:custGeom>
              <a:avLst/>
              <a:gdLst/>
              <a:ahLst/>
              <a:cxnLst/>
              <a:rect l="l" t="t" r="r" b="b"/>
              <a:pathLst>
                <a:path w="2146" h="2968" extrusionOk="0">
                  <a:moveTo>
                    <a:pt x="251" y="1"/>
                  </a:moveTo>
                  <a:lnTo>
                    <a:pt x="251" y="1"/>
                  </a:lnTo>
                  <a:cubicBezTo>
                    <a:pt x="0" y="1119"/>
                    <a:pt x="183" y="2534"/>
                    <a:pt x="1370" y="2968"/>
                  </a:cubicBezTo>
                  <a:cubicBezTo>
                    <a:pt x="1370" y="2968"/>
                    <a:pt x="2146" y="1416"/>
                    <a:pt x="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5324150" y="4346175"/>
              <a:ext cx="74225" cy="35250"/>
            </a:xfrm>
            <a:custGeom>
              <a:avLst/>
              <a:gdLst/>
              <a:ahLst/>
              <a:cxnLst/>
              <a:rect l="l" t="t" r="r" b="b"/>
              <a:pathLst>
                <a:path w="2969" h="1410" extrusionOk="0">
                  <a:moveTo>
                    <a:pt x="881" y="1"/>
                  </a:moveTo>
                  <a:cubicBezTo>
                    <a:pt x="619" y="1"/>
                    <a:pt x="326" y="33"/>
                    <a:pt x="1" y="107"/>
                  </a:cubicBezTo>
                  <a:cubicBezTo>
                    <a:pt x="497" y="790"/>
                    <a:pt x="1286" y="1410"/>
                    <a:pt x="2122" y="1410"/>
                  </a:cubicBezTo>
                  <a:cubicBezTo>
                    <a:pt x="2402" y="1410"/>
                    <a:pt x="2687" y="1340"/>
                    <a:pt x="2968" y="1180"/>
                  </a:cubicBezTo>
                  <a:cubicBezTo>
                    <a:pt x="2968" y="1180"/>
                    <a:pt x="2480" y="1"/>
                    <a:pt x="8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5388650" y="4260250"/>
              <a:ext cx="69075" cy="41800"/>
            </a:xfrm>
            <a:custGeom>
              <a:avLst/>
              <a:gdLst/>
              <a:ahLst/>
              <a:cxnLst/>
              <a:rect l="l" t="t" r="r" b="b"/>
              <a:pathLst>
                <a:path w="2763" h="1672" extrusionOk="0">
                  <a:moveTo>
                    <a:pt x="227" y="0"/>
                  </a:moveTo>
                  <a:cubicBezTo>
                    <a:pt x="154" y="0"/>
                    <a:pt x="78" y="2"/>
                    <a:pt x="0" y="6"/>
                  </a:cubicBezTo>
                  <a:cubicBezTo>
                    <a:pt x="417" y="839"/>
                    <a:pt x="1225" y="1671"/>
                    <a:pt x="2166" y="1671"/>
                  </a:cubicBezTo>
                  <a:cubicBezTo>
                    <a:pt x="2360" y="1671"/>
                    <a:pt x="2559" y="1636"/>
                    <a:pt x="2762" y="1558"/>
                  </a:cubicBezTo>
                  <a:cubicBezTo>
                    <a:pt x="2762" y="1558"/>
                    <a:pt x="2378" y="0"/>
                    <a:pt x="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5372100" y="4284350"/>
              <a:ext cx="54225" cy="65075"/>
            </a:xfrm>
            <a:custGeom>
              <a:avLst/>
              <a:gdLst/>
              <a:ahLst/>
              <a:cxnLst/>
              <a:rect l="l" t="t" r="r" b="b"/>
              <a:pathLst>
                <a:path w="2169" h="2603" extrusionOk="0">
                  <a:moveTo>
                    <a:pt x="0" y="1"/>
                  </a:moveTo>
                  <a:cubicBezTo>
                    <a:pt x="0" y="1142"/>
                    <a:pt x="525" y="2489"/>
                    <a:pt x="1803" y="2603"/>
                  </a:cubicBezTo>
                  <a:cubicBezTo>
                    <a:pt x="1803" y="2603"/>
                    <a:pt x="2169" y="914"/>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5426300" y="4230700"/>
              <a:ext cx="54800" cy="65100"/>
            </a:xfrm>
            <a:custGeom>
              <a:avLst/>
              <a:gdLst/>
              <a:ahLst/>
              <a:cxnLst/>
              <a:rect l="l" t="t" r="r" b="b"/>
              <a:pathLst>
                <a:path w="2192" h="2604" extrusionOk="0">
                  <a:moveTo>
                    <a:pt x="1" y="1"/>
                  </a:moveTo>
                  <a:cubicBezTo>
                    <a:pt x="24" y="1119"/>
                    <a:pt x="548" y="2466"/>
                    <a:pt x="1804" y="2603"/>
                  </a:cubicBezTo>
                  <a:cubicBezTo>
                    <a:pt x="1804" y="2603"/>
                    <a:pt x="2192" y="91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348700" y="4295200"/>
              <a:ext cx="54800" cy="65075"/>
            </a:xfrm>
            <a:custGeom>
              <a:avLst/>
              <a:gdLst/>
              <a:ahLst/>
              <a:cxnLst/>
              <a:rect l="l" t="t" r="r" b="b"/>
              <a:pathLst>
                <a:path w="2192" h="2603" extrusionOk="0">
                  <a:moveTo>
                    <a:pt x="0" y="0"/>
                  </a:moveTo>
                  <a:lnTo>
                    <a:pt x="0" y="0"/>
                  </a:lnTo>
                  <a:cubicBezTo>
                    <a:pt x="23" y="1119"/>
                    <a:pt x="548" y="2465"/>
                    <a:pt x="1804" y="2602"/>
                  </a:cubicBezTo>
                  <a:cubicBezTo>
                    <a:pt x="1804" y="2602"/>
                    <a:pt x="2192" y="913"/>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5457700" y="4223875"/>
              <a:ext cx="53650" cy="78200"/>
            </a:xfrm>
            <a:custGeom>
              <a:avLst/>
              <a:gdLst/>
              <a:ahLst/>
              <a:cxnLst/>
              <a:rect l="l" t="t" r="r" b="b"/>
              <a:pathLst>
                <a:path w="2146" h="3128" extrusionOk="0">
                  <a:moveTo>
                    <a:pt x="571" y="0"/>
                  </a:moveTo>
                  <a:cubicBezTo>
                    <a:pt x="91" y="1027"/>
                    <a:pt x="0" y="2465"/>
                    <a:pt x="1096" y="3127"/>
                  </a:cubicBezTo>
                  <a:cubicBezTo>
                    <a:pt x="1096" y="3127"/>
                    <a:pt x="2146" y="1758"/>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451400" y="4193625"/>
              <a:ext cx="53675" cy="78200"/>
            </a:xfrm>
            <a:custGeom>
              <a:avLst/>
              <a:gdLst/>
              <a:ahLst/>
              <a:cxnLst/>
              <a:rect l="l" t="t" r="r" b="b"/>
              <a:pathLst>
                <a:path w="2147" h="3128" extrusionOk="0">
                  <a:moveTo>
                    <a:pt x="549" y="0"/>
                  </a:moveTo>
                  <a:cubicBezTo>
                    <a:pt x="92" y="1027"/>
                    <a:pt x="1" y="2488"/>
                    <a:pt x="1074" y="3127"/>
                  </a:cubicBezTo>
                  <a:cubicBezTo>
                    <a:pt x="1074" y="3127"/>
                    <a:pt x="2147" y="1758"/>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5467400" y="4177650"/>
              <a:ext cx="53650" cy="78200"/>
            </a:xfrm>
            <a:custGeom>
              <a:avLst/>
              <a:gdLst/>
              <a:ahLst/>
              <a:cxnLst/>
              <a:rect l="l" t="t" r="r" b="b"/>
              <a:pathLst>
                <a:path w="2146" h="3128" extrusionOk="0">
                  <a:moveTo>
                    <a:pt x="571" y="0"/>
                  </a:moveTo>
                  <a:cubicBezTo>
                    <a:pt x="114" y="1027"/>
                    <a:pt x="0" y="2465"/>
                    <a:pt x="1096" y="3127"/>
                  </a:cubicBezTo>
                  <a:cubicBezTo>
                    <a:pt x="1096" y="3127"/>
                    <a:pt x="2146" y="1735"/>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5393200" y="4247825"/>
              <a:ext cx="53675" cy="78200"/>
            </a:xfrm>
            <a:custGeom>
              <a:avLst/>
              <a:gdLst/>
              <a:ahLst/>
              <a:cxnLst/>
              <a:rect l="l" t="t" r="r" b="b"/>
              <a:pathLst>
                <a:path w="2147" h="3128" extrusionOk="0">
                  <a:moveTo>
                    <a:pt x="549" y="1"/>
                  </a:moveTo>
                  <a:lnTo>
                    <a:pt x="549" y="1"/>
                  </a:lnTo>
                  <a:cubicBezTo>
                    <a:pt x="92" y="1028"/>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358975" y="4511250"/>
              <a:ext cx="61075" cy="49875"/>
            </a:xfrm>
            <a:custGeom>
              <a:avLst/>
              <a:gdLst/>
              <a:ahLst/>
              <a:cxnLst/>
              <a:rect l="l" t="t" r="r" b="b"/>
              <a:pathLst>
                <a:path w="2443" h="1995" extrusionOk="0">
                  <a:moveTo>
                    <a:pt x="2287" y="1"/>
                  </a:moveTo>
                  <a:cubicBezTo>
                    <a:pt x="1848" y="1"/>
                    <a:pt x="597" y="168"/>
                    <a:pt x="0" y="1995"/>
                  </a:cubicBezTo>
                  <a:cubicBezTo>
                    <a:pt x="1119" y="1904"/>
                    <a:pt x="2420" y="1264"/>
                    <a:pt x="2443" y="9"/>
                  </a:cubicBezTo>
                  <a:cubicBezTo>
                    <a:pt x="2443" y="9"/>
                    <a:pt x="2385"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316750" y="4419825"/>
              <a:ext cx="68500" cy="40600"/>
            </a:xfrm>
            <a:custGeom>
              <a:avLst/>
              <a:gdLst/>
              <a:ahLst/>
              <a:cxnLst/>
              <a:rect l="l" t="t" r="r" b="b"/>
              <a:pathLst>
                <a:path w="2740" h="1624" extrusionOk="0">
                  <a:moveTo>
                    <a:pt x="2266" y="0"/>
                  </a:moveTo>
                  <a:cubicBezTo>
                    <a:pt x="1697" y="0"/>
                    <a:pt x="728" y="232"/>
                    <a:pt x="0" y="1612"/>
                  </a:cubicBezTo>
                  <a:cubicBezTo>
                    <a:pt x="99" y="1620"/>
                    <a:pt x="200" y="1624"/>
                    <a:pt x="302" y="1624"/>
                  </a:cubicBezTo>
                  <a:cubicBezTo>
                    <a:pt x="1356" y="1624"/>
                    <a:pt x="2531" y="1183"/>
                    <a:pt x="2739" y="60"/>
                  </a:cubicBezTo>
                  <a:cubicBezTo>
                    <a:pt x="2739" y="60"/>
                    <a:pt x="2554" y="0"/>
                    <a:pt x="2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328725" y="4470000"/>
              <a:ext cx="78775" cy="29375"/>
            </a:xfrm>
            <a:custGeom>
              <a:avLst/>
              <a:gdLst/>
              <a:ahLst/>
              <a:cxnLst/>
              <a:rect l="l" t="t" r="r" b="b"/>
              <a:pathLst>
                <a:path w="3151" h="1175" extrusionOk="0">
                  <a:moveTo>
                    <a:pt x="1809" y="1"/>
                  </a:moveTo>
                  <a:cubicBezTo>
                    <a:pt x="1314" y="1"/>
                    <a:pt x="701" y="163"/>
                    <a:pt x="1" y="678"/>
                  </a:cubicBezTo>
                  <a:cubicBezTo>
                    <a:pt x="487" y="967"/>
                    <a:pt x="1096" y="1174"/>
                    <a:pt x="1677" y="1174"/>
                  </a:cubicBezTo>
                  <a:cubicBezTo>
                    <a:pt x="2242" y="1174"/>
                    <a:pt x="2779" y="978"/>
                    <a:pt x="3150" y="472"/>
                  </a:cubicBezTo>
                  <a:cubicBezTo>
                    <a:pt x="3150" y="472"/>
                    <a:pt x="265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5310475" y="4395400"/>
              <a:ext cx="78775" cy="29275"/>
            </a:xfrm>
            <a:custGeom>
              <a:avLst/>
              <a:gdLst/>
              <a:ahLst/>
              <a:cxnLst/>
              <a:rect l="l" t="t" r="r" b="b"/>
              <a:pathLst>
                <a:path w="3151" h="1171" extrusionOk="0">
                  <a:moveTo>
                    <a:pt x="1823" y="0"/>
                  </a:moveTo>
                  <a:cubicBezTo>
                    <a:pt x="1326" y="0"/>
                    <a:pt x="708" y="166"/>
                    <a:pt x="0" y="694"/>
                  </a:cubicBezTo>
                  <a:cubicBezTo>
                    <a:pt x="494" y="970"/>
                    <a:pt x="1099" y="1171"/>
                    <a:pt x="1673" y="1171"/>
                  </a:cubicBezTo>
                  <a:cubicBezTo>
                    <a:pt x="2239" y="1171"/>
                    <a:pt x="2776" y="976"/>
                    <a:pt x="3150" y="466"/>
                  </a:cubicBezTo>
                  <a:cubicBezTo>
                    <a:pt x="3150" y="466"/>
                    <a:pt x="2657" y="0"/>
                    <a:pt x="1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5325300" y="4495100"/>
              <a:ext cx="79350" cy="29375"/>
            </a:xfrm>
            <a:custGeom>
              <a:avLst/>
              <a:gdLst/>
              <a:ahLst/>
              <a:cxnLst/>
              <a:rect l="l" t="t" r="r" b="b"/>
              <a:pathLst>
                <a:path w="3174" h="1175" extrusionOk="0">
                  <a:moveTo>
                    <a:pt x="1826" y="1"/>
                  </a:moveTo>
                  <a:cubicBezTo>
                    <a:pt x="1328" y="1"/>
                    <a:pt x="709" y="163"/>
                    <a:pt x="1" y="678"/>
                  </a:cubicBezTo>
                  <a:cubicBezTo>
                    <a:pt x="498" y="967"/>
                    <a:pt x="1113" y="1174"/>
                    <a:pt x="1697" y="1174"/>
                  </a:cubicBezTo>
                  <a:cubicBezTo>
                    <a:pt x="2264" y="1174"/>
                    <a:pt x="2802" y="979"/>
                    <a:pt x="3173" y="472"/>
                  </a:cubicBezTo>
                  <a:cubicBezTo>
                    <a:pt x="3173"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327575" y="4367925"/>
              <a:ext cx="74225" cy="36175"/>
            </a:xfrm>
            <a:custGeom>
              <a:avLst/>
              <a:gdLst/>
              <a:ahLst/>
              <a:cxnLst/>
              <a:rect l="l" t="t" r="r" b="b"/>
              <a:pathLst>
                <a:path w="2969" h="1447" extrusionOk="0">
                  <a:moveTo>
                    <a:pt x="788" y="0"/>
                  </a:moveTo>
                  <a:cubicBezTo>
                    <a:pt x="550" y="0"/>
                    <a:pt x="288" y="25"/>
                    <a:pt x="1" y="81"/>
                  </a:cubicBezTo>
                  <a:cubicBezTo>
                    <a:pt x="507" y="797"/>
                    <a:pt x="1321" y="1446"/>
                    <a:pt x="2176" y="1446"/>
                  </a:cubicBezTo>
                  <a:cubicBezTo>
                    <a:pt x="2439" y="1446"/>
                    <a:pt x="2705" y="1385"/>
                    <a:pt x="2968" y="1245"/>
                  </a:cubicBezTo>
                  <a:cubicBezTo>
                    <a:pt x="2968" y="1245"/>
                    <a:pt x="2477" y="0"/>
                    <a:pt x="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315025" y="4435825"/>
              <a:ext cx="73650" cy="36175"/>
            </a:xfrm>
            <a:custGeom>
              <a:avLst/>
              <a:gdLst/>
              <a:ahLst/>
              <a:cxnLst/>
              <a:rect l="l" t="t" r="r" b="b"/>
              <a:pathLst>
                <a:path w="2946" h="1447" extrusionOk="0">
                  <a:moveTo>
                    <a:pt x="787" y="1"/>
                  </a:moveTo>
                  <a:cubicBezTo>
                    <a:pt x="550" y="1"/>
                    <a:pt x="288" y="25"/>
                    <a:pt x="1" y="82"/>
                  </a:cubicBezTo>
                  <a:cubicBezTo>
                    <a:pt x="507" y="797"/>
                    <a:pt x="1321" y="1446"/>
                    <a:pt x="2165" y="1446"/>
                  </a:cubicBezTo>
                  <a:cubicBezTo>
                    <a:pt x="2425" y="1446"/>
                    <a:pt x="2688" y="1385"/>
                    <a:pt x="2945" y="1246"/>
                  </a:cubicBezTo>
                  <a:cubicBezTo>
                    <a:pt x="2945" y="1246"/>
                    <a:pt x="2472" y="1"/>
                    <a:pt x="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02900" y="4657325"/>
              <a:ext cx="61100" cy="49900"/>
            </a:xfrm>
            <a:custGeom>
              <a:avLst/>
              <a:gdLst/>
              <a:ahLst/>
              <a:cxnLst/>
              <a:rect l="l" t="t" r="r" b="b"/>
              <a:pathLst>
                <a:path w="2444" h="1996" extrusionOk="0">
                  <a:moveTo>
                    <a:pt x="2287" y="1"/>
                  </a:moveTo>
                  <a:cubicBezTo>
                    <a:pt x="1848" y="1"/>
                    <a:pt x="597" y="168"/>
                    <a:pt x="1" y="1995"/>
                  </a:cubicBezTo>
                  <a:cubicBezTo>
                    <a:pt x="1119" y="1904"/>
                    <a:pt x="2420" y="1288"/>
                    <a:pt x="2443" y="9"/>
                  </a:cubicBezTo>
                  <a:cubicBezTo>
                    <a:pt x="2443" y="9"/>
                    <a:pt x="2386" y="1"/>
                    <a:pt x="2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344700" y="4583025"/>
              <a:ext cx="69075" cy="40600"/>
            </a:xfrm>
            <a:custGeom>
              <a:avLst/>
              <a:gdLst/>
              <a:ahLst/>
              <a:cxnLst/>
              <a:rect l="l" t="t" r="r" b="b"/>
              <a:pathLst>
                <a:path w="2763" h="1624" extrusionOk="0">
                  <a:moveTo>
                    <a:pt x="2289" y="0"/>
                  </a:moveTo>
                  <a:cubicBezTo>
                    <a:pt x="1718" y="0"/>
                    <a:pt x="744" y="232"/>
                    <a:pt x="1" y="1612"/>
                  </a:cubicBezTo>
                  <a:cubicBezTo>
                    <a:pt x="102" y="1620"/>
                    <a:pt x="204" y="1624"/>
                    <a:pt x="308" y="1624"/>
                  </a:cubicBezTo>
                  <a:cubicBezTo>
                    <a:pt x="1375" y="1624"/>
                    <a:pt x="2534" y="1183"/>
                    <a:pt x="2763" y="60"/>
                  </a:cubicBezTo>
                  <a:cubicBezTo>
                    <a:pt x="2763" y="60"/>
                    <a:pt x="2577" y="0"/>
                    <a:pt x="2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5356675" y="4633200"/>
              <a:ext cx="79350" cy="29375"/>
            </a:xfrm>
            <a:custGeom>
              <a:avLst/>
              <a:gdLst/>
              <a:ahLst/>
              <a:cxnLst/>
              <a:rect l="l" t="t" r="r" b="b"/>
              <a:pathLst>
                <a:path w="3174" h="1175" extrusionOk="0">
                  <a:moveTo>
                    <a:pt x="1826" y="1"/>
                  </a:moveTo>
                  <a:cubicBezTo>
                    <a:pt x="1328" y="1"/>
                    <a:pt x="710" y="163"/>
                    <a:pt x="1" y="678"/>
                  </a:cubicBezTo>
                  <a:cubicBezTo>
                    <a:pt x="499" y="967"/>
                    <a:pt x="1114" y="1174"/>
                    <a:pt x="1698" y="1174"/>
                  </a:cubicBezTo>
                  <a:cubicBezTo>
                    <a:pt x="2265" y="1174"/>
                    <a:pt x="2802" y="978"/>
                    <a:pt x="3174" y="472"/>
                  </a:cubicBezTo>
                  <a:cubicBezTo>
                    <a:pt x="3174" y="472"/>
                    <a:pt x="2675" y="1"/>
                    <a:pt x="18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5338425" y="4558600"/>
              <a:ext cx="79350" cy="29275"/>
            </a:xfrm>
            <a:custGeom>
              <a:avLst/>
              <a:gdLst/>
              <a:ahLst/>
              <a:cxnLst/>
              <a:rect l="l" t="t" r="r" b="b"/>
              <a:pathLst>
                <a:path w="3174" h="1171" extrusionOk="0">
                  <a:moveTo>
                    <a:pt x="1841" y="0"/>
                  </a:moveTo>
                  <a:cubicBezTo>
                    <a:pt x="1340" y="0"/>
                    <a:pt x="717" y="166"/>
                    <a:pt x="1" y="694"/>
                  </a:cubicBezTo>
                  <a:cubicBezTo>
                    <a:pt x="495" y="970"/>
                    <a:pt x="1105" y="1171"/>
                    <a:pt x="1685" y="1171"/>
                  </a:cubicBezTo>
                  <a:cubicBezTo>
                    <a:pt x="2257" y="1171"/>
                    <a:pt x="2799" y="976"/>
                    <a:pt x="3173" y="466"/>
                  </a:cubicBezTo>
                  <a:cubicBezTo>
                    <a:pt x="3173" y="466"/>
                    <a:pt x="2681" y="0"/>
                    <a:pt x="1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5359550" y="4648600"/>
              <a:ext cx="79325" cy="29375"/>
            </a:xfrm>
            <a:custGeom>
              <a:avLst/>
              <a:gdLst/>
              <a:ahLst/>
              <a:cxnLst/>
              <a:rect l="l" t="t" r="r" b="b"/>
              <a:pathLst>
                <a:path w="3173" h="1175" extrusionOk="0">
                  <a:moveTo>
                    <a:pt x="1825" y="1"/>
                  </a:moveTo>
                  <a:cubicBezTo>
                    <a:pt x="1327" y="1"/>
                    <a:pt x="709" y="163"/>
                    <a:pt x="0" y="678"/>
                  </a:cubicBezTo>
                  <a:cubicBezTo>
                    <a:pt x="498" y="967"/>
                    <a:pt x="1113" y="1174"/>
                    <a:pt x="1697" y="1174"/>
                  </a:cubicBezTo>
                  <a:cubicBezTo>
                    <a:pt x="2264" y="1174"/>
                    <a:pt x="2802" y="979"/>
                    <a:pt x="3173" y="472"/>
                  </a:cubicBezTo>
                  <a:cubicBezTo>
                    <a:pt x="3173" y="472"/>
                    <a:pt x="2674" y="1"/>
                    <a:pt x="1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356125" y="4531500"/>
              <a:ext cx="73625" cy="35800"/>
            </a:xfrm>
            <a:custGeom>
              <a:avLst/>
              <a:gdLst/>
              <a:ahLst/>
              <a:cxnLst/>
              <a:rect l="l" t="t" r="r" b="b"/>
              <a:pathLst>
                <a:path w="2945" h="1432" extrusionOk="0">
                  <a:moveTo>
                    <a:pt x="817" y="1"/>
                  </a:moveTo>
                  <a:cubicBezTo>
                    <a:pt x="572" y="1"/>
                    <a:pt x="300" y="27"/>
                    <a:pt x="0" y="89"/>
                  </a:cubicBezTo>
                  <a:cubicBezTo>
                    <a:pt x="489" y="787"/>
                    <a:pt x="1297" y="1432"/>
                    <a:pt x="2151" y="1432"/>
                  </a:cubicBezTo>
                  <a:cubicBezTo>
                    <a:pt x="2414" y="1432"/>
                    <a:pt x="2681" y="1370"/>
                    <a:pt x="2945" y="1230"/>
                  </a:cubicBezTo>
                  <a:cubicBezTo>
                    <a:pt x="2945" y="1230"/>
                    <a:pt x="2477" y="1"/>
                    <a:pt x="8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343575" y="4599025"/>
              <a:ext cx="73625" cy="36175"/>
            </a:xfrm>
            <a:custGeom>
              <a:avLst/>
              <a:gdLst/>
              <a:ahLst/>
              <a:cxnLst/>
              <a:rect l="l" t="t" r="r" b="b"/>
              <a:pathLst>
                <a:path w="2945" h="1447" extrusionOk="0">
                  <a:moveTo>
                    <a:pt x="780" y="1"/>
                  </a:moveTo>
                  <a:cubicBezTo>
                    <a:pt x="544" y="1"/>
                    <a:pt x="285" y="25"/>
                    <a:pt x="0" y="82"/>
                  </a:cubicBezTo>
                  <a:cubicBezTo>
                    <a:pt x="489" y="797"/>
                    <a:pt x="1298" y="1446"/>
                    <a:pt x="2152" y="1446"/>
                  </a:cubicBezTo>
                  <a:cubicBezTo>
                    <a:pt x="2415" y="1446"/>
                    <a:pt x="2682" y="1385"/>
                    <a:pt x="2944" y="1246"/>
                  </a:cubicBezTo>
                  <a:cubicBezTo>
                    <a:pt x="2944" y="1246"/>
                    <a:pt x="2453" y="1"/>
                    <a:pt x="7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5529600" y="4668375"/>
              <a:ext cx="56500" cy="79350"/>
            </a:xfrm>
            <a:custGeom>
              <a:avLst/>
              <a:gdLst/>
              <a:ahLst/>
              <a:cxnLst/>
              <a:rect l="l" t="t" r="r" b="b"/>
              <a:pathLst>
                <a:path w="2260" h="3174" extrusionOk="0">
                  <a:moveTo>
                    <a:pt x="1370" y="1"/>
                  </a:moveTo>
                  <a:cubicBezTo>
                    <a:pt x="1369" y="1"/>
                    <a:pt x="0" y="1074"/>
                    <a:pt x="1073" y="3174"/>
                  </a:cubicBezTo>
                  <a:cubicBezTo>
                    <a:pt x="1780"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5436575" y="4630725"/>
              <a:ext cx="56525" cy="77050"/>
            </a:xfrm>
            <a:custGeom>
              <a:avLst/>
              <a:gdLst/>
              <a:ahLst/>
              <a:cxnLst/>
              <a:rect l="l" t="t" r="r" b="b"/>
              <a:pathLst>
                <a:path w="2261" h="3082" extrusionOk="0">
                  <a:moveTo>
                    <a:pt x="1530" y="1"/>
                  </a:moveTo>
                  <a:cubicBezTo>
                    <a:pt x="1530" y="1"/>
                    <a:pt x="1" y="822"/>
                    <a:pt x="731" y="3082"/>
                  </a:cubicBezTo>
                  <a:cubicBezTo>
                    <a:pt x="1575" y="2329"/>
                    <a:pt x="2260" y="1050"/>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5482225" y="4657550"/>
              <a:ext cx="56525" cy="59925"/>
            </a:xfrm>
            <a:custGeom>
              <a:avLst/>
              <a:gdLst/>
              <a:ahLst/>
              <a:cxnLst/>
              <a:rect l="l" t="t" r="r" b="b"/>
              <a:pathLst>
                <a:path w="2261" h="2397" extrusionOk="0">
                  <a:moveTo>
                    <a:pt x="2055" y="0"/>
                  </a:moveTo>
                  <a:cubicBezTo>
                    <a:pt x="2055" y="0"/>
                    <a:pt x="320" y="69"/>
                    <a:pt x="1" y="2397"/>
                  </a:cubicBezTo>
                  <a:cubicBezTo>
                    <a:pt x="1096" y="2100"/>
                    <a:pt x="2260" y="1233"/>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5416025" y="4618175"/>
              <a:ext cx="56525" cy="60500"/>
            </a:xfrm>
            <a:custGeom>
              <a:avLst/>
              <a:gdLst/>
              <a:ahLst/>
              <a:cxnLst/>
              <a:rect l="l" t="t" r="r" b="b"/>
              <a:pathLst>
                <a:path w="2261" h="2420" extrusionOk="0">
                  <a:moveTo>
                    <a:pt x="2055" y="0"/>
                  </a:moveTo>
                  <a:lnTo>
                    <a:pt x="2055" y="0"/>
                  </a:lnTo>
                  <a:cubicBezTo>
                    <a:pt x="2055" y="0"/>
                    <a:pt x="320" y="92"/>
                    <a:pt x="1" y="2420"/>
                  </a:cubicBezTo>
                  <a:cubicBezTo>
                    <a:pt x="1096" y="2123"/>
                    <a:pt x="2261"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5498200" y="4676950"/>
              <a:ext cx="56525" cy="60500"/>
            </a:xfrm>
            <a:custGeom>
              <a:avLst/>
              <a:gdLst/>
              <a:ahLst/>
              <a:cxnLst/>
              <a:rect l="l" t="t" r="r" b="b"/>
              <a:pathLst>
                <a:path w="2261" h="2420" extrusionOk="0">
                  <a:moveTo>
                    <a:pt x="2055" y="0"/>
                  </a:moveTo>
                  <a:lnTo>
                    <a:pt x="2055" y="0"/>
                  </a:lnTo>
                  <a:cubicBezTo>
                    <a:pt x="2055" y="0"/>
                    <a:pt x="320" y="69"/>
                    <a:pt x="1" y="2420"/>
                  </a:cubicBezTo>
                  <a:cubicBezTo>
                    <a:pt x="1096" y="2100"/>
                    <a:pt x="2260" y="1256"/>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5397775" y="4601250"/>
              <a:ext cx="72500" cy="37050"/>
            </a:xfrm>
            <a:custGeom>
              <a:avLst/>
              <a:gdLst/>
              <a:ahLst/>
              <a:cxnLst/>
              <a:rect l="l" t="t" r="r" b="b"/>
              <a:pathLst>
                <a:path w="2900" h="1482" extrusionOk="0">
                  <a:moveTo>
                    <a:pt x="2254" y="1"/>
                  </a:moveTo>
                  <a:cubicBezTo>
                    <a:pt x="1668" y="1"/>
                    <a:pt x="781" y="239"/>
                    <a:pt x="0" y="1431"/>
                  </a:cubicBezTo>
                  <a:cubicBezTo>
                    <a:pt x="204" y="1464"/>
                    <a:pt x="417" y="1482"/>
                    <a:pt x="632" y="1482"/>
                  </a:cubicBezTo>
                  <a:cubicBezTo>
                    <a:pt x="1599" y="1482"/>
                    <a:pt x="2600" y="1115"/>
                    <a:pt x="2899" y="107"/>
                  </a:cubicBezTo>
                  <a:cubicBezTo>
                    <a:pt x="2899" y="107"/>
                    <a:pt x="2644" y="1"/>
                    <a:pt x="2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5437725" y="4657550"/>
              <a:ext cx="72475" cy="36675"/>
            </a:xfrm>
            <a:custGeom>
              <a:avLst/>
              <a:gdLst/>
              <a:ahLst/>
              <a:cxnLst/>
              <a:rect l="l" t="t" r="r" b="b"/>
              <a:pathLst>
                <a:path w="2899" h="1467" extrusionOk="0">
                  <a:moveTo>
                    <a:pt x="2229" y="0"/>
                  </a:moveTo>
                  <a:cubicBezTo>
                    <a:pt x="1644" y="0"/>
                    <a:pt x="770" y="240"/>
                    <a:pt x="0" y="1415"/>
                  </a:cubicBezTo>
                  <a:cubicBezTo>
                    <a:pt x="204" y="1449"/>
                    <a:pt x="418" y="1467"/>
                    <a:pt x="634" y="1467"/>
                  </a:cubicBezTo>
                  <a:cubicBezTo>
                    <a:pt x="1600" y="1467"/>
                    <a:pt x="2600" y="1103"/>
                    <a:pt x="2899" y="114"/>
                  </a:cubicBezTo>
                  <a:cubicBezTo>
                    <a:pt x="2899" y="114"/>
                    <a:pt x="2633" y="0"/>
                    <a:pt x="2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5672250" y="4768250"/>
              <a:ext cx="56525" cy="79350"/>
            </a:xfrm>
            <a:custGeom>
              <a:avLst/>
              <a:gdLst/>
              <a:ahLst/>
              <a:cxnLst/>
              <a:rect l="l" t="t" r="r" b="b"/>
              <a:pathLst>
                <a:path w="2261" h="3174" extrusionOk="0">
                  <a:moveTo>
                    <a:pt x="1370" y="0"/>
                  </a:moveTo>
                  <a:cubicBezTo>
                    <a:pt x="1370" y="1"/>
                    <a:pt x="0" y="1073"/>
                    <a:pt x="1096" y="3173"/>
                  </a:cubicBezTo>
                  <a:cubicBezTo>
                    <a:pt x="1804" y="2283"/>
                    <a:pt x="2260" y="913"/>
                    <a:pt x="13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5579225" y="4730575"/>
              <a:ext cx="56525" cy="77075"/>
            </a:xfrm>
            <a:custGeom>
              <a:avLst/>
              <a:gdLst/>
              <a:ahLst/>
              <a:cxnLst/>
              <a:rect l="l" t="t" r="r" b="b"/>
              <a:pathLst>
                <a:path w="2261" h="3083" extrusionOk="0">
                  <a:moveTo>
                    <a:pt x="1530" y="1"/>
                  </a:moveTo>
                  <a:lnTo>
                    <a:pt x="1530" y="1"/>
                  </a:lnTo>
                  <a:cubicBezTo>
                    <a:pt x="1530" y="1"/>
                    <a:pt x="1" y="823"/>
                    <a:pt x="731" y="3082"/>
                  </a:cubicBezTo>
                  <a:cubicBezTo>
                    <a:pt x="1576" y="2329"/>
                    <a:pt x="2261" y="105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5625450" y="4756825"/>
              <a:ext cx="56525" cy="60525"/>
            </a:xfrm>
            <a:custGeom>
              <a:avLst/>
              <a:gdLst/>
              <a:ahLst/>
              <a:cxnLst/>
              <a:rect l="l" t="t" r="r" b="b"/>
              <a:pathLst>
                <a:path w="2261" h="2421" extrusionOk="0">
                  <a:moveTo>
                    <a:pt x="2055" y="1"/>
                  </a:moveTo>
                  <a:cubicBezTo>
                    <a:pt x="2055" y="1"/>
                    <a:pt x="320" y="92"/>
                    <a:pt x="1" y="2420"/>
                  </a:cubicBezTo>
                  <a:cubicBezTo>
                    <a:pt x="1096" y="2124"/>
                    <a:pt x="2260"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5559250" y="4718025"/>
              <a:ext cx="55950" cy="60525"/>
            </a:xfrm>
            <a:custGeom>
              <a:avLst/>
              <a:gdLst/>
              <a:ahLst/>
              <a:cxnLst/>
              <a:rect l="l" t="t" r="r" b="b"/>
              <a:pathLst>
                <a:path w="2238" h="2421" extrusionOk="0">
                  <a:moveTo>
                    <a:pt x="2055" y="1"/>
                  </a:moveTo>
                  <a:cubicBezTo>
                    <a:pt x="2055" y="1"/>
                    <a:pt x="321" y="92"/>
                    <a:pt x="1" y="2420"/>
                  </a:cubicBezTo>
                  <a:cubicBezTo>
                    <a:pt x="1074" y="2124"/>
                    <a:pt x="2238"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5641425" y="4776800"/>
              <a:ext cx="56525" cy="60525"/>
            </a:xfrm>
            <a:custGeom>
              <a:avLst/>
              <a:gdLst/>
              <a:ahLst/>
              <a:cxnLst/>
              <a:rect l="l" t="t" r="r" b="b"/>
              <a:pathLst>
                <a:path w="2261" h="2421" extrusionOk="0">
                  <a:moveTo>
                    <a:pt x="2055" y="1"/>
                  </a:moveTo>
                  <a:lnTo>
                    <a:pt x="2055" y="1"/>
                  </a:lnTo>
                  <a:cubicBezTo>
                    <a:pt x="2055" y="1"/>
                    <a:pt x="320" y="69"/>
                    <a:pt x="1" y="2420"/>
                  </a:cubicBezTo>
                  <a:cubicBezTo>
                    <a:pt x="1096" y="2101"/>
                    <a:pt x="2261" y="1256"/>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5541000" y="4701125"/>
              <a:ext cx="71925" cy="37000"/>
            </a:xfrm>
            <a:custGeom>
              <a:avLst/>
              <a:gdLst/>
              <a:ahLst/>
              <a:cxnLst/>
              <a:rect l="l" t="t" r="r" b="b"/>
              <a:pathLst>
                <a:path w="2877" h="1480" extrusionOk="0">
                  <a:moveTo>
                    <a:pt x="2232" y="0"/>
                  </a:moveTo>
                  <a:cubicBezTo>
                    <a:pt x="1649" y="0"/>
                    <a:pt x="768" y="239"/>
                    <a:pt x="1" y="1430"/>
                  </a:cubicBezTo>
                  <a:cubicBezTo>
                    <a:pt x="198" y="1462"/>
                    <a:pt x="404" y="1480"/>
                    <a:pt x="613" y="1480"/>
                  </a:cubicBezTo>
                  <a:cubicBezTo>
                    <a:pt x="1585" y="1480"/>
                    <a:pt x="2595" y="1102"/>
                    <a:pt x="2877" y="106"/>
                  </a:cubicBezTo>
                  <a:cubicBezTo>
                    <a:pt x="2877"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5580950" y="4757400"/>
              <a:ext cx="71925" cy="36700"/>
            </a:xfrm>
            <a:custGeom>
              <a:avLst/>
              <a:gdLst/>
              <a:ahLst/>
              <a:cxnLst/>
              <a:rect l="l" t="t" r="r" b="b"/>
              <a:pathLst>
                <a:path w="2877" h="1468" extrusionOk="0">
                  <a:moveTo>
                    <a:pt x="2208" y="1"/>
                  </a:moveTo>
                  <a:cubicBezTo>
                    <a:pt x="1625" y="1"/>
                    <a:pt x="757" y="241"/>
                    <a:pt x="0" y="1416"/>
                  </a:cubicBezTo>
                  <a:cubicBezTo>
                    <a:pt x="204" y="1449"/>
                    <a:pt x="418" y="1467"/>
                    <a:pt x="634" y="1467"/>
                  </a:cubicBezTo>
                  <a:cubicBezTo>
                    <a:pt x="1600" y="1467"/>
                    <a:pt x="2596" y="1104"/>
                    <a:pt x="2876" y="115"/>
                  </a:cubicBezTo>
                  <a:cubicBezTo>
                    <a:pt x="2876" y="115"/>
                    <a:pt x="2610" y="1"/>
                    <a:pt x="2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5815475" y="4872100"/>
              <a:ext cx="56525" cy="78775"/>
            </a:xfrm>
            <a:custGeom>
              <a:avLst/>
              <a:gdLst/>
              <a:ahLst/>
              <a:cxnLst/>
              <a:rect l="l" t="t" r="r" b="b"/>
              <a:pathLst>
                <a:path w="2261" h="3151" extrusionOk="0">
                  <a:moveTo>
                    <a:pt x="1370" y="1"/>
                  </a:moveTo>
                  <a:cubicBezTo>
                    <a:pt x="1370" y="1"/>
                    <a:pt x="1" y="1051"/>
                    <a:pt x="1096" y="3150"/>
                  </a:cubicBezTo>
                  <a:cubicBezTo>
                    <a:pt x="1804" y="2283"/>
                    <a:pt x="2260" y="914"/>
                    <a:pt x="13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5722475" y="4834450"/>
              <a:ext cx="56500" cy="76475"/>
            </a:xfrm>
            <a:custGeom>
              <a:avLst/>
              <a:gdLst/>
              <a:ahLst/>
              <a:cxnLst/>
              <a:rect l="l" t="t" r="r" b="b"/>
              <a:pathLst>
                <a:path w="2260" h="3059" extrusionOk="0">
                  <a:moveTo>
                    <a:pt x="1529" y="0"/>
                  </a:moveTo>
                  <a:cubicBezTo>
                    <a:pt x="1529" y="0"/>
                    <a:pt x="0" y="822"/>
                    <a:pt x="730" y="3059"/>
                  </a:cubicBezTo>
                  <a:cubicBezTo>
                    <a:pt x="1575" y="2328"/>
                    <a:pt x="2260" y="1050"/>
                    <a:pt x="1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768675" y="4860700"/>
              <a:ext cx="56525" cy="60500"/>
            </a:xfrm>
            <a:custGeom>
              <a:avLst/>
              <a:gdLst/>
              <a:ahLst/>
              <a:cxnLst/>
              <a:rect l="l" t="t" r="r" b="b"/>
              <a:pathLst>
                <a:path w="2261" h="2420" extrusionOk="0">
                  <a:moveTo>
                    <a:pt x="2055" y="0"/>
                  </a:moveTo>
                  <a:cubicBezTo>
                    <a:pt x="2055" y="0"/>
                    <a:pt x="320" y="92"/>
                    <a:pt x="1" y="2420"/>
                  </a:cubicBezTo>
                  <a:cubicBezTo>
                    <a:pt x="1074" y="2123"/>
                    <a:pt x="2261" y="1255"/>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5702500" y="4821875"/>
              <a:ext cx="55925" cy="60525"/>
            </a:xfrm>
            <a:custGeom>
              <a:avLst/>
              <a:gdLst/>
              <a:ahLst/>
              <a:cxnLst/>
              <a:rect l="l" t="t" r="r" b="b"/>
              <a:pathLst>
                <a:path w="2237" h="2421" extrusionOk="0">
                  <a:moveTo>
                    <a:pt x="2032" y="1"/>
                  </a:moveTo>
                  <a:cubicBezTo>
                    <a:pt x="2031" y="1"/>
                    <a:pt x="320" y="70"/>
                    <a:pt x="0" y="2420"/>
                  </a:cubicBezTo>
                  <a:cubicBezTo>
                    <a:pt x="1073" y="2101"/>
                    <a:pt x="2237" y="1256"/>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5784650" y="4880650"/>
              <a:ext cx="56525" cy="60525"/>
            </a:xfrm>
            <a:custGeom>
              <a:avLst/>
              <a:gdLst/>
              <a:ahLst/>
              <a:cxnLst/>
              <a:rect l="l" t="t" r="r" b="b"/>
              <a:pathLst>
                <a:path w="2261" h="2421" extrusionOk="0">
                  <a:moveTo>
                    <a:pt x="2055" y="1"/>
                  </a:moveTo>
                  <a:cubicBezTo>
                    <a:pt x="2055" y="1"/>
                    <a:pt x="321" y="70"/>
                    <a:pt x="1" y="2420"/>
                  </a:cubicBezTo>
                  <a:cubicBezTo>
                    <a:pt x="1097" y="2101"/>
                    <a:pt x="2261" y="1234"/>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
            <p:cNvSpPr/>
            <p:nvPr/>
          </p:nvSpPr>
          <p:spPr>
            <a:xfrm>
              <a:off x="5684225" y="4804925"/>
              <a:ext cx="71925" cy="36525"/>
            </a:xfrm>
            <a:custGeom>
              <a:avLst/>
              <a:gdLst/>
              <a:ahLst/>
              <a:cxnLst/>
              <a:rect l="l" t="t" r="r" b="b"/>
              <a:pathLst>
                <a:path w="2877" h="1461" extrusionOk="0">
                  <a:moveTo>
                    <a:pt x="2224" y="1"/>
                  </a:moveTo>
                  <a:cubicBezTo>
                    <a:pt x="1641" y="1"/>
                    <a:pt x="764" y="237"/>
                    <a:pt x="1" y="1409"/>
                  </a:cubicBezTo>
                  <a:cubicBezTo>
                    <a:pt x="205" y="1443"/>
                    <a:pt x="419" y="1461"/>
                    <a:pt x="634" y="1461"/>
                  </a:cubicBezTo>
                  <a:cubicBezTo>
                    <a:pt x="1600" y="1461"/>
                    <a:pt x="2597" y="1097"/>
                    <a:pt x="2877" y="108"/>
                  </a:cubicBezTo>
                  <a:cubicBezTo>
                    <a:pt x="2877" y="108"/>
                    <a:pt x="2618" y="1"/>
                    <a:pt x="2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
            <p:cNvSpPr/>
            <p:nvPr/>
          </p:nvSpPr>
          <p:spPr>
            <a:xfrm>
              <a:off x="5724175" y="4860900"/>
              <a:ext cx="71925" cy="37050"/>
            </a:xfrm>
            <a:custGeom>
              <a:avLst/>
              <a:gdLst/>
              <a:ahLst/>
              <a:cxnLst/>
              <a:rect l="l" t="t" r="r" b="b"/>
              <a:pathLst>
                <a:path w="2877" h="1482" extrusionOk="0">
                  <a:moveTo>
                    <a:pt x="2232" y="0"/>
                  </a:moveTo>
                  <a:cubicBezTo>
                    <a:pt x="1649" y="0"/>
                    <a:pt x="767" y="239"/>
                    <a:pt x="0" y="1430"/>
                  </a:cubicBezTo>
                  <a:cubicBezTo>
                    <a:pt x="204" y="1463"/>
                    <a:pt x="417" y="1481"/>
                    <a:pt x="632" y="1481"/>
                  </a:cubicBezTo>
                  <a:cubicBezTo>
                    <a:pt x="1598" y="1481"/>
                    <a:pt x="2596" y="1115"/>
                    <a:pt x="2876" y="106"/>
                  </a:cubicBezTo>
                  <a:cubicBezTo>
                    <a:pt x="2876" y="106"/>
                    <a:pt x="2621" y="0"/>
                    <a:pt x="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5700200" y="4092050"/>
              <a:ext cx="54250" cy="72500"/>
            </a:xfrm>
            <a:custGeom>
              <a:avLst/>
              <a:gdLst/>
              <a:ahLst/>
              <a:cxnLst/>
              <a:rect l="l" t="t" r="r" b="b"/>
              <a:pathLst>
                <a:path w="2170" h="2900" extrusionOk="0">
                  <a:moveTo>
                    <a:pt x="206" y="0"/>
                  </a:moveTo>
                  <a:cubicBezTo>
                    <a:pt x="1" y="1119"/>
                    <a:pt x="252" y="2534"/>
                    <a:pt x="1462" y="2899"/>
                  </a:cubicBezTo>
                  <a:cubicBezTo>
                    <a:pt x="1462" y="2899"/>
                    <a:pt x="2169" y="132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5804625" y="4077775"/>
              <a:ext cx="52525" cy="77075"/>
            </a:xfrm>
            <a:custGeom>
              <a:avLst/>
              <a:gdLst/>
              <a:ahLst/>
              <a:cxnLst/>
              <a:rect l="l" t="t" r="r" b="b"/>
              <a:pathLst>
                <a:path w="2101" h="3083" extrusionOk="0">
                  <a:moveTo>
                    <a:pt x="366" y="1"/>
                  </a:moveTo>
                  <a:cubicBezTo>
                    <a:pt x="1" y="1074"/>
                    <a:pt x="1" y="2512"/>
                    <a:pt x="1142" y="3082"/>
                  </a:cubicBezTo>
                  <a:cubicBezTo>
                    <a:pt x="1142" y="3082"/>
                    <a:pt x="2101" y="1621"/>
                    <a:pt x="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5887375" y="4151975"/>
              <a:ext cx="52525" cy="76475"/>
            </a:xfrm>
            <a:custGeom>
              <a:avLst/>
              <a:gdLst/>
              <a:ahLst/>
              <a:cxnLst/>
              <a:rect l="l" t="t" r="r" b="b"/>
              <a:pathLst>
                <a:path w="2101" h="3059" extrusionOk="0">
                  <a:moveTo>
                    <a:pt x="389" y="0"/>
                  </a:moveTo>
                  <a:lnTo>
                    <a:pt x="389" y="0"/>
                  </a:lnTo>
                  <a:cubicBezTo>
                    <a:pt x="1" y="1050"/>
                    <a:pt x="23" y="2511"/>
                    <a:pt x="1165" y="3059"/>
                  </a:cubicBezTo>
                  <a:cubicBezTo>
                    <a:pt x="1165" y="3059"/>
                    <a:pt x="2100" y="1621"/>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5749275" y="4082350"/>
              <a:ext cx="56525" cy="77625"/>
            </a:xfrm>
            <a:custGeom>
              <a:avLst/>
              <a:gdLst/>
              <a:ahLst/>
              <a:cxnLst/>
              <a:rect l="l" t="t" r="r" b="b"/>
              <a:pathLst>
                <a:path w="2261" h="3105" extrusionOk="0">
                  <a:moveTo>
                    <a:pt x="1416" y="0"/>
                  </a:moveTo>
                  <a:lnTo>
                    <a:pt x="1416" y="0"/>
                  </a:lnTo>
                  <a:cubicBezTo>
                    <a:pt x="617" y="799"/>
                    <a:pt x="1" y="2100"/>
                    <a:pt x="777" y="3105"/>
                  </a:cubicBezTo>
                  <a:cubicBezTo>
                    <a:pt x="777" y="3105"/>
                    <a:pt x="2261" y="2214"/>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5826325" y="4084625"/>
              <a:ext cx="56500" cy="77625"/>
            </a:xfrm>
            <a:custGeom>
              <a:avLst/>
              <a:gdLst/>
              <a:ahLst/>
              <a:cxnLst/>
              <a:rect l="l" t="t" r="r" b="b"/>
              <a:pathLst>
                <a:path w="2260" h="3105" extrusionOk="0">
                  <a:moveTo>
                    <a:pt x="1415" y="1"/>
                  </a:moveTo>
                  <a:lnTo>
                    <a:pt x="1415" y="1"/>
                  </a:lnTo>
                  <a:cubicBezTo>
                    <a:pt x="617" y="800"/>
                    <a:pt x="0" y="2101"/>
                    <a:pt x="776" y="3105"/>
                  </a:cubicBezTo>
                  <a:cubicBezTo>
                    <a:pt x="776" y="3105"/>
                    <a:pt x="2260" y="2215"/>
                    <a:pt x="1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5725875" y="4073225"/>
              <a:ext cx="56525" cy="77050"/>
            </a:xfrm>
            <a:custGeom>
              <a:avLst/>
              <a:gdLst/>
              <a:ahLst/>
              <a:cxnLst/>
              <a:rect l="l" t="t" r="r" b="b"/>
              <a:pathLst>
                <a:path w="2261" h="3082" extrusionOk="0">
                  <a:moveTo>
                    <a:pt x="1416" y="0"/>
                  </a:moveTo>
                  <a:lnTo>
                    <a:pt x="1416" y="0"/>
                  </a:lnTo>
                  <a:cubicBezTo>
                    <a:pt x="617" y="776"/>
                    <a:pt x="1" y="2100"/>
                    <a:pt x="777" y="3082"/>
                  </a:cubicBezTo>
                  <a:cubicBezTo>
                    <a:pt x="777" y="3082"/>
                    <a:pt x="2261" y="2191"/>
                    <a:pt x="14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5843425" y="4112600"/>
              <a:ext cx="54250" cy="63925"/>
            </a:xfrm>
            <a:custGeom>
              <a:avLst/>
              <a:gdLst/>
              <a:ahLst/>
              <a:cxnLst/>
              <a:rect l="l" t="t" r="r" b="b"/>
              <a:pathLst>
                <a:path w="2170" h="2557" extrusionOk="0">
                  <a:moveTo>
                    <a:pt x="2169" y="0"/>
                  </a:moveTo>
                  <a:lnTo>
                    <a:pt x="2169" y="0"/>
                  </a:lnTo>
                  <a:cubicBezTo>
                    <a:pt x="1097" y="388"/>
                    <a:pt x="1" y="1301"/>
                    <a:pt x="275" y="2557"/>
                  </a:cubicBezTo>
                  <a:cubicBezTo>
                    <a:pt x="275" y="2557"/>
                    <a:pt x="1987" y="2374"/>
                    <a:pt x="21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5852000" y="4139975"/>
              <a:ext cx="54225" cy="63375"/>
            </a:xfrm>
            <a:custGeom>
              <a:avLst/>
              <a:gdLst/>
              <a:ahLst/>
              <a:cxnLst/>
              <a:rect l="l" t="t" r="r" b="b"/>
              <a:pathLst>
                <a:path w="2169" h="2535" extrusionOk="0">
                  <a:moveTo>
                    <a:pt x="2169" y="1"/>
                  </a:moveTo>
                  <a:lnTo>
                    <a:pt x="2169" y="1"/>
                  </a:lnTo>
                  <a:cubicBezTo>
                    <a:pt x="1119" y="366"/>
                    <a:pt x="0" y="1302"/>
                    <a:pt x="274" y="2534"/>
                  </a:cubicBezTo>
                  <a:cubicBezTo>
                    <a:pt x="274" y="2534"/>
                    <a:pt x="2009" y="2352"/>
                    <a:pt x="2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5781250" y="4082925"/>
              <a:ext cx="54225" cy="63350"/>
            </a:xfrm>
            <a:custGeom>
              <a:avLst/>
              <a:gdLst/>
              <a:ahLst/>
              <a:cxnLst/>
              <a:rect l="l" t="t" r="r" b="b"/>
              <a:pathLst>
                <a:path w="2169" h="2534" extrusionOk="0">
                  <a:moveTo>
                    <a:pt x="2168" y="0"/>
                  </a:moveTo>
                  <a:lnTo>
                    <a:pt x="2168" y="0"/>
                  </a:lnTo>
                  <a:cubicBezTo>
                    <a:pt x="1118" y="365"/>
                    <a:pt x="0" y="1301"/>
                    <a:pt x="274" y="2534"/>
                  </a:cubicBezTo>
                  <a:cubicBezTo>
                    <a:pt x="274" y="2534"/>
                    <a:pt x="2009" y="2351"/>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5877100" y="4185050"/>
              <a:ext cx="57675" cy="56075"/>
            </a:xfrm>
            <a:custGeom>
              <a:avLst/>
              <a:gdLst/>
              <a:ahLst/>
              <a:cxnLst/>
              <a:rect l="l" t="t" r="r" b="b"/>
              <a:pathLst>
                <a:path w="2307" h="2243" extrusionOk="0">
                  <a:moveTo>
                    <a:pt x="1" y="1"/>
                  </a:moveTo>
                  <a:lnTo>
                    <a:pt x="1" y="1"/>
                  </a:lnTo>
                  <a:cubicBezTo>
                    <a:pt x="199" y="1058"/>
                    <a:pt x="907" y="2243"/>
                    <a:pt x="2105" y="2243"/>
                  </a:cubicBezTo>
                  <a:cubicBezTo>
                    <a:pt x="2148" y="2243"/>
                    <a:pt x="2193" y="2241"/>
                    <a:pt x="2238" y="2238"/>
                  </a:cubicBezTo>
                  <a:cubicBezTo>
                    <a:pt x="2238" y="2238"/>
                    <a:pt x="2306" y="50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5972975" y="4132575"/>
              <a:ext cx="54800" cy="63925"/>
            </a:xfrm>
            <a:custGeom>
              <a:avLst/>
              <a:gdLst/>
              <a:ahLst/>
              <a:cxnLst/>
              <a:rect l="l" t="t" r="r" b="b"/>
              <a:pathLst>
                <a:path w="2192" h="2557" extrusionOk="0">
                  <a:moveTo>
                    <a:pt x="0" y="0"/>
                  </a:moveTo>
                  <a:lnTo>
                    <a:pt x="0" y="0"/>
                  </a:lnTo>
                  <a:cubicBezTo>
                    <a:pt x="23" y="1118"/>
                    <a:pt x="571" y="2465"/>
                    <a:pt x="1826" y="2556"/>
                  </a:cubicBezTo>
                  <a:cubicBezTo>
                    <a:pt x="1826" y="2556"/>
                    <a:pt x="2192" y="86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5933600" y="4146825"/>
              <a:ext cx="53650" cy="78200"/>
            </a:xfrm>
            <a:custGeom>
              <a:avLst/>
              <a:gdLst/>
              <a:ahLst/>
              <a:cxnLst/>
              <a:rect l="l" t="t" r="r" b="b"/>
              <a:pathLst>
                <a:path w="2146" h="3128" extrusionOk="0">
                  <a:moveTo>
                    <a:pt x="548" y="1"/>
                  </a:moveTo>
                  <a:cubicBezTo>
                    <a:pt x="92"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6006075" y="4121150"/>
              <a:ext cx="53650" cy="78200"/>
            </a:xfrm>
            <a:custGeom>
              <a:avLst/>
              <a:gdLst/>
              <a:ahLst/>
              <a:cxnLst/>
              <a:rect l="l" t="t" r="r" b="b"/>
              <a:pathLst>
                <a:path w="2146" h="3128" extrusionOk="0">
                  <a:moveTo>
                    <a:pt x="548" y="1"/>
                  </a:moveTo>
                  <a:lnTo>
                    <a:pt x="548" y="1"/>
                  </a:lnTo>
                  <a:cubicBezTo>
                    <a:pt x="91" y="1028"/>
                    <a:pt x="0" y="2466"/>
                    <a:pt x="1073" y="3128"/>
                  </a:cubicBezTo>
                  <a:cubicBezTo>
                    <a:pt x="1073"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5908500" y="4146825"/>
              <a:ext cx="53075" cy="78200"/>
            </a:xfrm>
            <a:custGeom>
              <a:avLst/>
              <a:gdLst/>
              <a:ahLst/>
              <a:cxnLst/>
              <a:rect l="l" t="t" r="r" b="b"/>
              <a:pathLst>
                <a:path w="2123" h="3128" extrusionOk="0">
                  <a:moveTo>
                    <a:pt x="548" y="1"/>
                  </a:moveTo>
                  <a:lnTo>
                    <a:pt x="548" y="1"/>
                  </a:lnTo>
                  <a:cubicBezTo>
                    <a:pt x="91" y="1028"/>
                    <a:pt x="0" y="2466"/>
                    <a:pt x="1073" y="3128"/>
                  </a:cubicBezTo>
                  <a:cubicBezTo>
                    <a:pt x="1073" y="3128"/>
                    <a:pt x="2123"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6024900" y="4134275"/>
              <a:ext cx="55950" cy="75925"/>
            </a:xfrm>
            <a:custGeom>
              <a:avLst/>
              <a:gdLst/>
              <a:ahLst/>
              <a:cxnLst/>
              <a:rect l="l" t="t" r="r" b="b"/>
              <a:pathLst>
                <a:path w="2238" h="3037" extrusionOk="0">
                  <a:moveTo>
                    <a:pt x="1553" y="1"/>
                  </a:moveTo>
                  <a:lnTo>
                    <a:pt x="1553" y="1"/>
                  </a:lnTo>
                  <a:cubicBezTo>
                    <a:pt x="685" y="731"/>
                    <a:pt x="0" y="2009"/>
                    <a:pt x="708" y="3036"/>
                  </a:cubicBezTo>
                  <a:cubicBezTo>
                    <a:pt x="708" y="3036"/>
                    <a:pt x="2237" y="2260"/>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5950725" y="4136000"/>
              <a:ext cx="56500" cy="76475"/>
            </a:xfrm>
            <a:custGeom>
              <a:avLst/>
              <a:gdLst/>
              <a:ahLst/>
              <a:cxnLst/>
              <a:rect l="l" t="t" r="r" b="b"/>
              <a:pathLst>
                <a:path w="2260" h="3059" extrusionOk="0">
                  <a:moveTo>
                    <a:pt x="1552" y="0"/>
                  </a:moveTo>
                  <a:lnTo>
                    <a:pt x="1552" y="0"/>
                  </a:lnTo>
                  <a:cubicBezTo>
                    <a:pt x="708" y="730"/>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6025475" y="4142825"/>
              <a:ext cx="57650" cy="56075"/>
            </a:xfrm>
            <a:custGeom>
              <a:avLst/>
              <a:gdLst/>
              <a:ahLst/>
              <a:cxnLst/>
              <a:rect l="l" t="t" r="r" b="b"/>
              <a:pathLst>
                <a:path w="2306" h="2243" extrusionOk="0">
                  <a:moveTo>
                    <a:pt x="0" y="1"/>
                  </a:moveTo>
                  <a:lnTo>
                    <a:pt x="0" y="1"/>
                  </a:lnTo>
                  <a:cubicBezTo>
                    <a:pt x="220" y="1058"/>
                    <a:pt x="929" y="2243"/>
                    <a:pt x="2107" y="2243"/>
                  </a:cubicBezTo>
                  <a:cubicBezTo>
                    <a:pt x="2149" y="2243"/>
                    <a:pt x="2193" y="2241"/>
                    <a:pt x="2237" y="2238"/>
                  </a:cubicBezTo>
                  <a:cubicBezTo>
                    <a:pt x="2237" y="2238"/>
                    <a:pt x="2306" y="503"/>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6121325" y="4090325"/>
              <a:ext cx="54825" cy="63950"/>
            </a:xfrm>
            <a:custGeom>
              <a:avLst/>
              <a:gdLst/>
              <a:ahLst/>
              <a:cxnLst/>
              <a:rect l="l" t="t" r="r" b="b"/>
              <a:pathLst>
                <a:path w="2193" h="2558" extrusionOk="0">
                  <a:moveTo>
                    <a:pt x="1" y="1"/>
                  </a:moveTo>
                  <a:lnTo>
                    <a:pt x="1" y="1"/>
                  </a:lnTo>
                  <a:cubicBezTo>
                    <a:pt x="47" y="1119"/>
                    <a:pt x="594" y="2466"/>
                    <a:pt x="1850" y="2557"/>
                  </a:cubicBezTo>
                  <a:cubicBezTo>
                    <a:pt x="1850" y="2557"/>
                    <a:pt x="2192" y="868"/>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6082525" y="4104600"/>
              <a:ext cx="53675" cy="78200"/>
            </a:xfrm>
            <a:custGeom>
              <a:avLst/>
              <a:gdLst/>
              <a:ahLst/>
              <a:cxnLst/>
              <a:rect l="l" t="t" r="r" b="b"/>
              <a:pathLst>
                <a:path w="2147" h="3128" extrusionOk="0">
                  <a:moveTo>
                    <a:pt x="549" y="1"/>
                  </a:moveTo>
                  <a:lnTo>
                    <a:pt x="549" y="1"/>
                  </a:lnTo>
                  <a:cubicBezTo>
                    <a:pt x="92" y="1051"/>
                    <a:pt x="1" y="2489"/>
                    <a:pt x="1074" y="3128"/>
                  </a:cubicBezTo>
                  <a:cubicBezTo>
                    <a:pt x="1074" y="3128"/>
                    <a:pt x="2146" y="1758"/>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6154425" y="4078925"/>
              <a:ext cx="53675" cy="78200"/>
            </a:xfrm>
            <a:custGeom>
              <a:avLst/>
              <a:gdLst/>
              <a:ahLst/>
              <a:cxnLst/>
              <a:rect l="l" t="t" r="r" b="b"/>
              <a:pathLst>
                <a:path w="2147" h="3128" extrusionOk="0">
                  <a:moveTo>
                    <a:pt x="549" y="0"/>
                  </a:moveTo>
                  <a:cubicBezTo>
                    <a:pt x="92" y="1028"/>
                    <a:pt x="1" y="2466"/>
                    <a:pt x="1096" y="3128"/>
                  </a:cubicBezTo>
                  <a:cubicBezTo>
                    <a:pt x="1096" y="3128"/>
                    <a:pt x="2146" y="1735"/>
                    <a:pt x="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6056850" y="4104600"/>
              <a:ext cx="53675" cy="78200"/>
            </a:xfrm>
            <a:custGeom>
              <a:avLst/>
              <a:gdLst/>
              <a:ahLst/>
              <a:cxnLst/>
              <a:rect l="l" t="t" r="r" b="b"/>
              <a:pathLst>
                <a:path w="2147" h="3128" extrusionOk="0">
                  <a:moveTo>
                    <a:pt x="548" y="1"/>
                  </a:moveTo>
                  <a:lnTo>
                    <a:pt x="548" y="1"/>
                  </a:lnTo>
                  <a:cubicBezTo>
                    <a:pt x="92" y="1028"/>
                    <a:pt x="1"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6173275" y="4092050"/>
              <a:ext cx="56500" cy="75925"/>
            </a:xfrm>
            <a:custGeom>
              <a:avLst/>
              <a:gdLst/>
              <a:ahLst/>
              <a:cxnLst/>
              <a:rect l="l" t="t" r="r" b="b"/>
              <a:pathLst>
                <a:path w="2260" h="3037" extrusionOk="0">
                  <a:moveTo>
                    <a:pt x="1552" y="0"/>
                  </a:moveTo>
                  <a:lnTo>
                    <a:pt x="1552" y="0"/>
                  </a:lnTo>
                  <a:cubicBezTo>
                    <a:pt x="708" y="731"/>
                    <a:pt x="0" y="2009"/>
                    <a:pt x="730" y="3036"/>
                  </a:cubicBezTo>
                  <a:cubicBezTo>
                    <a:pt x="730" y="3036"/>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6177250" y="4061800"/>
              <a:ext cx="56525" cy="75925"/>
            </a:xfrm>
            <a:custGeom>
              <a:avLst/>
              <a:gdLst/>
              <a:ahLst/>
              <a:cxnLst/>
              <a:rect l="l" t="t" r="r" b="b"/>
              <a:pathLst>
                <a:path w="2261" h="3037" extrusionOk="0">
                  <a:moveTo>
                    <a:pt x="1553" y="1"/>
                  </a:moveTo>
                  <a:lnTo>
                    <a:pt x="1553" y="1"/>
                  </a:lnTo>
                  <a:cubicBezTo>
                    <a:pt x="708" y="731"/>
                    <a:pt x="1" y="1987"/>
                    <a:pt x="731" y="3036"/>
                  </a:cubicBezTo>
                  <a:cubicBezTo>
                    <a:pt x="731" y="3036"/>
                    <a:pt x="2260" y="2238"/>
                    <a:pt x="15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6104775" y="4086350"/>
              <a:ext cx="56525" cy="76475"/>
            </a:xfrm>
            <a:custGeom>
              <a:avLst/>
              <a:gdLst/>
              <a:ahLst/>
              <a:cxnLst/>
              <a:rect l="l" t="t" r="r" b="b"/>
              <a:pathLst>
                <a:path w="2261" h="3059" extrusionOk="0">
                  <a:moveTo>
                    <a:pt x="1553" y="0"/>
                  </a:moveTo>
                  <a:cubicBezTo>
                    <a:pt x="686" y="753"/>
                    <a:pt x="1" y="2009"/>
                    <a:pt x="709" y="3059"/>
                  </a:cubicBezTo>
                  <a:cubicBezTo>
                    <a:pt x="709" y="3059"/>
                    <a:pt x="2261" y="2260"/>
                    <a:pt x="1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6174975" y="4041275"/>
              <a:ext cx="57650" cy="56050"/>
            </a:xfrm>
            <a:custGeom>
              <a:avLst/>
              <a:gdLst/>
              <a:ahLst/>
              <a:cxnLst/>
              <a:rect l="l" t="t" r="r" b="b"/>
              <a:pathLst>
                <a:path w="2306" h="2242" extrusionOk="0">
                  <a:moveTo>
                    <a:pt x="0" y="0"/>
                  </a:moveTo>
                  <a:cubicBezTo>
                    <a:pt x="199" y="1057"/>
                    <a:pt x="928"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6270850" y="3988200"/>
              <a:ext cx="54800" cy="64500"/>
            </a:xfrm>
            <a:custGeom>
              <a:avLst/>
              <a:gdLst/>
              <a:ahLst/>
              <a:cxnLst/>
              <a:rect l="l" t="t" r="r" b="b"/>
              <a:pathLst>
                <a:path w="2192" h="2580" extrusionOk="0">
                  <a:moveTo>
                    <a:pt x="0" y="0"/>
                  </a:moveTo>
                  <a:lnTo>
                    <a:pt x="0" y="0"/>
                  </a:lnTo>
                  <a:cubicBezTo>
                    <a:pt x="46" y="1142"/>
                    <a:pt x="571" y="2488"/>
                    <a:pt x="1849" y="2580"/>
                  </a:cubicBezTo>
                  <a:cubicBezTo>
                    <a:pt x="1849" y="2580"/>
                    <a:pt x="2191" y="89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6231475" y="4003025"/>
              <a:ext cx="53650" cy="78200"/>
            </a:xfrm>
            <a:custGeom>
              <a:avLst/>
              <a:gdLst/>
              <a:ahLst/>
              <a:cxnLst/>
              <a:rect l="l" t="t" r="r" b="b"/>
              <a:pathLst>
                <a:path w="2146" h="3128" extrusionOk="0">
                  <a:moveTo>
                    <a:pt x="548" y="1"/>
                  </a:move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6303950" y="3977350"/>
              <a:ext cx="53650" cy="78200"/>
            </a:xfrm>
            <a:custGeom>
              <a:avLst/>
              <a:gdLst/>
              <a:ahLst/>
              <a:cxnLst/>
              <a:rect l="l" t="t" r="r" b="b"/>
              <a:pathLst>
                <a:path w="2146" h="3128" extrusionOk="0">
                  <a:moveTo>
                    <a:pt x="548" y="1"/>
                  </a:moveTo>
                  <a:lnTo>
                    <a:pt x="548" y="1"/>
                  </a:lnTo>
                  <a:cubicBezTo>
                    <a:pt x="91" y="1028"/>
                    <a:pt x="0" y="2466"/>
                    <a:pt x="1096" y="3128"/>
                  </a:cubicBezTo>
                  <a:cubicBezTo>
                    <a:pt x="1096" y="3128"/>
                    <a:pt x="2146" y="1735"/>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6206350" y="4003025"/>
              <a:ext cx="53675" cy="78200"/>
            </a:xfrm>
            <a:custGeom>
              <a:avLst/>
              <a:gdLst/>
              <a:ahLst/>
              <a:cxnLst/>
              <a:rect l="l" t="t" r="r" b="b"/>
              <a:pathLst>
                <a:path w="2147" h="3128" extrusionOk="0">
                  <a:moveTo>
                    <a:pt x="549" y="1"/>
                  </a:moveTo>
                  <a:cubicBezTo>
                    <a:pt x="92" y="1028"/>
                    <a:pt x="1" y="2466"/>
                    <a:pt x="1096" y="3128"/>
                  </a:cubicBezTo>
                  <a:cubicBezTo>
                    <a:pt x="1096" y="3128"/>
                    <a:pt x="2146" y="1735"/>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6322775" y="3990475"/>
              <a:ext cx="56500" cy="75925"/>
            </a:xfrm>
            <a:custGeom>
              <a:avLst/>
              <a:gdLst/>
              <a:ahLst/>
              <a:cxnLst/>
              <a:rect l="l" t="t" r="r" b="b"/>
              <a:pathLst>
                <a:path w="2260" h="3037" extrusionOk="0">
                  <a:moveTo>
                    <a:pt x="1552" y="1"/>
                  </a:moveTo>
                  <a:lnTo>
                    <a:pt x="1552" y="1"/>
                  </a:lnTo>
                  <a:cubicBezTo>
                    <a:pt x="708" y="731"/>
                    <a:pt x="0" y="1986"/>
                    <a:pt x="708" y="3036"/>
                  </a:cubicBezTo>
                  <a:cubicBezTo>
                    <a:pt x="708" y="3036"/>
                    <a:pt x="2260" y="2237"/>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6253725" y="3984775"/>
              <a:ext cx="56525" cy="76475"/>
            </a:xfrm>
            <a:custGeom>
              <a:avLst/>
              <a:gdLst/>
              <a:ahLst/>
              <a:cxnLst/>
              <a:rect l="l" t="t" r="r" b="b"/>
              <a:pathLst>
                <a:path w="2261" h="3059" extrusionOk="0">
                  <a:moveTo>
                    <a:pt x="1552" y="0"/>
                  </a:moveTo>
                  <a:lnTo>
                    <a:pt x="1552" y="0"/>
                  </a:lnTo>
                  <a:cubicBezTo>
                    <a:pt x="708" y="754"/>
                    <a:pt x="0" y="2009"/>
                    <a:pt x="731" y="3059"/>
                  </a:cubicBezTo>
                  <a:cubicBezTo>
                    <a:pt x="731"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6305650" y="4021300"/>
              <a:ext cx="57650" cy="56050"/>
            </a:xfrm>
            <a:custGeom>
              <a:avLst/>
              <a:gdLst/>
              <a:ahLst/>
              <a:cxnLst/>
              <a:rect l="l" t="t" r="r" b="b"/>
              <a:pathLst>
                <a:path w="2306" h="2242" extrusionOk="0">
                  <a:moveTo>
                    <a:pt x="0" y="0"/>
                  </a:moveTo>
                  <a:lnTo>
                    <a:pt x="0" y="0"/>
                  </a:lnTo>
                  <a:cubicBezTo>
                    <a:pt x="221" y="1057"/>
                    <a:pt x="930" y="2242"/>
                    <a:pt x="2107" y="2242"/>
                  </a:cubicBezTo>
                  <a:cubicBezTo>
                    <a:pt x="2150" y="2242"/>
                    <a:pt x="2193" y="2240"/>
                    <a:pt x="2237" y="2237"/>
                  </a:cubicBezTo>
                  <a:cubicBezTo>
                    <a:pt x="2237" y="2237"/>
                    <a:pt x="2306" y="5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6401525" y="3968800"/>
              <a:ext cx="55375" cy="63925"/>
            </a:xfrm>
            <a:custGeom>
              <a:avLst/>
              <a:gdLst/>
              <a:ahLst/>
              <a:cxnLst/>
              <a:rect l="l" t="t" r="r" b="b"/>
              <a:pathLst>
                <a:path w="2215" h="2557" extrusionOk="0">
                  <a:moveTo>
                    <a:pt x="0" y="0"/>
                  </a:moveTo>
                  <a:lnTo>
                    <a:pt x="0" y="0"/>
                  </a:lnTo>
                  <a:cubicBezTo>
                    <a:pt x="46" y="1119"/>
                    <a:pt x="594" y="2465"/>
                    <a:pt x="1849" y="2557"/>
                  </a:cubicBezTo>
                  <a:cubicBezTo>
                    <a:pt x="1849" y="2557"/>
                    <a:pt x="2214" y="868"/>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6362725" y="3983050"/>
              <a:ext cx="53650" cy="78200"/>
            </a:xfrm>
            <a:custGeom>
              <a:avLst/>
              <a:gdLst/>
              <a:ahLst/>
              <a:cxnLst/>
              <a:rect l="l" t="t" r="r" b="b"/>
              <a:pathLst>
                <a:path w="2146" h="3128" extrusionOk="0">
                  <a:moveTo>
                    <a:pt x="548" y="1"/>
                  </a:moveTo>
                  <a:lnTo>
                    <a:pt x="548" y="1"/>
                  </a:lnTo>
                  <a:cubicBezTo>
                    <a:pt x="91" y="1051"/>
                    <a:pt x="0" y="2489"/>
                    <a:pt x="1096" y="3128"/>
                  </a:cubicBezTo>
                  <a:cubicBezTo>
                    <a:pt x="1096" y="3128"/>
                    <a:pt x="2146" y="1758"/>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6434625" y="3957375"/>
              <a:ext cx="53650" cy="78200"/>
            </a:xfrm>
            <a:custGeom>
              <a:avLst/>
              <a:gdLst/>
              <a:ahLst/>
              <a:cxnLst/>
              <a:rect l="l" t="t" r="r" b="b"/>
              <a:pathLst>
                <a:path w="2146" h="3128" extrusionOk="0">
                  <a:moveTo>
                    <a:pt x="571" y="1"/>
                  </a:moveTo>
                  <a:lnTo>
                    <a:pt x="571" y="1"/>
                  </a:lnTo>
                  <a:cubicBezTo>
                    <a:pt x="91" y="1028"/>
                    <a:pt x="0" y="2466"/>
                    <a:pt x="1096" y="3128"/>
                  </a:cubicBezTo>
                  <a:cubicBezTo>
                    <a:pt x="1096" y="3128"/>
                    <a:pt x="2146" y="173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6337025" y="3983050"/>
              <a:ext cx="53675" cy="78200"/>
            </a:xfrm>
            <a:custGeom>
              <a:avLst/>
              <a:gdLst/>
              <a:ahLst/>
              <a:cxnLst/>
              <a:rect l="l" t="t" r="r" b="b"/>
              <a:pathLst>
                <a:path w="2147" h="3128" extrusionOk="0">
                  <a:moveTo>
                    <a:pt x="549" y="1"/>
                  </a:moveTo>
                  <a:lnTo>
                    <a:pt x="549" y="1"/>
                  </a:lnTo>
                  <a:cubicBezTo>
                    <a:pt x="92" y="1028"/>
                    <a:pt x="1" y="2466"/>
                    <a:pt x="1096" y="3128"/>
                  </a:cubicBezTo>
                  <a:cubicBezTo>
                    <a:pt x="1096" y="3128"/>
                    <a:pt x="2146" y="1736"/>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6453450" y="3970500"/>
              <a:ext cx="56500" cy="76500"/>
            </a:xfrm>
            <a:custGeom>
              <a:avLst/>
              <a:gdLst/>
              <a:ahLst/>
              <a:cxnLst/>
              <a:rect l="l" t="t" r="r" b="b"/>
              <a:pathLst>
                <a:path w="2260" h="3060" extrusionOk="0">
                  <a:moveTo>
                    <a:pt x="1552" y="1"/>
                  </a:moveTo>
                  <a:cubicBezTo>
                    <a:pt x="708" y="731"/>
                    <a:pt x="0" y="2009"/>
                    <a:pt x="731" y="3059"/>
                  </a:cubicBezTo>
                  <a:cubicBezTo>
                    <a:pt x="731" y="3059"/>
                    <a:pt x="2260" y="2260"/>
                    <a:pt x="1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6384975" y="3964800"/>
              <a:ext cx="56500" cy="76475"/>
            </a:xfrm>
            <a:custGeom>
              <a:avLst/>
              <a:gdLst/>
              <a:ahLst/>
              <a:cxnLst/>
              <a:rect l="l" t="t" r="r" b="b"/>
              <a:pathLst>
                <a:path w="2260" h="3059" extrusionOk="0">
                  <a:moveTo>
                    <a:pt x="1552" y="0"/>
                  </a:moveTo>
                  <a:cubicBezTo>
                    <a:pt x="708" y="754"/>
                    <a:pt x="0" y="2009"/>
                    <a:pt x="708" y="3059"/>
                  </a:cubicBezTo>
                  <a:cubicBezTo>
                    <a:pt x="708" y="3059"/>
                    <a:pt x="2260" y="2260"/>
                    <a:pt x="15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6463725" y="3985900"/>
              <a:ext cx="54800" cy="69650"/>
            </a:xfrm>
            <a:custGeom>
              <a:avLst/>
              <a:gdLst/>
              <a:ahLst/>
              <a:cxnLst/>
              <a:rect l="l" t="t" r="r" b="b"/>
              <a:pathLst>
                <a:path w="2192" h="2786" extrusionOk="0">
                  <a:moveTo>
                    <a:pt x="114" y="1"/>
                  </a:moveTo>
                  <a:lnTo>
                    <a:pt x="114" y="1"/>
                  </a:lnTo>
                  <a:cubicBezTo>
                    <a:pt x="0" y="1142"/>
                    <a:pt x="388" y="2535"/>
                    <a:pt x="1621" y="2786"/>
                  </a:cubicBezTo>
                  <a:cubicBezTo>
                    <a:pt x="1621" y="2786"/>
                    <a:pt x="2191" y="1142"/>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6566425" y="3962525"/>
              <a:ext cx="53100" cy="74775"/>
            </a:xfrm>
            <a:custGeom>
              <a:avLst/>
              <a:gdLst/>
              <a:ahLst/>
              <a:cxnLst/>
              <a:rect l="l" t="t" r="r" b="b"/>
              <a:pathLst>
                <a:path w="2124" h="2991" extrusionOk="0">
                  <a:moveTo>
                    <a:pt x="275" y="0"/>
                  </a:moveTo>
                  <a:lnTo>
                    <a:pt x="275" y="0"/>
                  </a:lnTo>
                  <a:cubicBezTo>
                    <a:pt x="1" y="1096"/>
                    <a:pt x="138" y="2534"/>
                    <a:pt x="1325" y="2990"/>
                  </a:cubicBezTo>
                  <a:cubicBezTo>
                    <a:pt x="1325" y="2990"/>
                    <a:pt x="2123" y="1461"/>
                    <a:pt x="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6513925" y="3969375"/>
              <a:ext cx="57100" cy="78750"/>
            </a:xfrm>
            <a:custGeom>
              <a:avLst/>
              <a:gdLst/>
              <a:ahLst/>
              <a:cxnLst/>
              <a:rect l="l" t="t" r="r" b="b"/>
              <a:pathLst>
                <a:path w="2284" h="3150" extrusionOk="0">
                  <a:moveTo>
                    <a:pt x="1233" y="0"/>
                  </a:moveTo>
                  <a:lnTo>
                    <a:pt x="1233" y="0"/>
                  </a:lnTo>
                  <a:cubicBezTo>
                    <a:pt x="503" y="867"/>
                    <a:pt x="1" y="2237"/>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6590975" y="3964800"/>
              <a:ext cx="56500" cy="78775"/>
            </a:xfrm>
            <a:custGeom>
              <a:avLst/>
              <a:gdLst/>
              <a:ahLst/>
              <a:cxnLst/>
              <a:rect l="l" t="t" r="r" b="b"/>
              <a:pathLst>
                <a:path w="2260" h="3151" extrusionOk="0">
                  <a:moveTo>
                    <a:pt x="1210" y="0"/>
                  </a:moveTo>
                  <a:lnTo>
                    <a:pt x="1210" y="0"/>
                  </a:lnTo>
                  <a:cubicBezTo>
                    <a:pt x="479" y="868"/>
                    <a:pt x="0" y="2237"/>
                    <a:pt x="868" y="3150"/>
                  </a:cubicBezTo>
                  <a:cubicBezTo>
                    <a:pt x="868" y="3150"/>
                    <a:pt x="2260" y="2123"/>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6492250" y="3970500"/>
              <a:ext cx="56525" cy="78775"/>
            </a:xfrm>
            <a:custGeom>
              <a:avLst/>
              <a:gdLst/>
              <a:ahLst/>
              <a:cxnLst/>
              <a:rect l="l" t="t" r="r" b="b"/>
              <a:pathLst>
                <a:path w="2261" h="3151" extrusionOk="0">
                  <a:moveTo>
                    <a:pt x="1210" y="1"/>
                  </a:moveTo>
                  <a:lnTo>
                    <a:pt x="1210" y="1"/>
                  </a:lnTo>
                  <a:cubicBezTo>
                    <a:pt x="503" y="868"/>
                    <a:pt x="0" y="2215"/>
                    <a:pt x="868" y="3151"/>
                  </a:cubicBezTo>
                  <a:cubicBezTo>
                    <a:pt x="868" y="3151"/>
                    <a:pt x="2260" y="2123"/>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6608650" y="3989900"/>
              <a:ext cx="51950" cy="67375"/>
            </a:xfrm>
            <a:custGeom>
              <a:avLst/>
              <a:gdLst/>
              <a:ahLst/>
              <a:cxnLst/>
              <a:rect l="l" t="t" r="r" b="b"/>
              <a:pathLst>
                <a:path w="2078" h="2695" extrusionOk="0">
                  <a:moveTo>
                    <a:pt x="2055" y="1"/>
                  </a:moveTo>
                  <a:lnTo>
                    <a:pt x="2055" y="1"/>
                  </a:lnTo>
                  <a:cubicBezTo>
                    <a:pt x="1028" y="457"/>
                    <a:pt x="1" y="1484"/>
                    <a:pt x="389" y="2694"/>
                  </a:cubicBezTo>
                  <a:cubicBezTo>
                    <a:pt x="389" y="2694"/>
                    <a:pt x="2078" y="2352"/>
                    <a:pt x="2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6544175" y="3965375"/>
              <a:ext cx="52525" cy="67350"/>
            </a:xfrm>
            <a:custGeom>
              <a:avLst/>
              <a:gdLst/>
              <a:ahLst/>
              <a:cxnLst/>
              <a:rect l="l" t="t" r="r" b="b"/>
              <a:pathLst>
                <a:path w="2101" h="2694" extrusionOk="0">
                  <a:moveTo>
                    <a:pt x="2055" y="0"/>
                  </a:moveTo>
                  <a:cubicBezTo>
                    <a:pt x="1028" y="457"/>
                    <a:pt x="0" y="1484"/>
                    <a:pt x="388" y="2694"/>
                  </a:cubicBezTo>
                  <a:cubicBezTo>
                    <a:pt x="388" y="2694"/>
                    <a:pt x="2100" y="2351"/>
                    <a:pt x="2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6699375" y="3940250"/>
              <a:ext cx="54250" cy="69650"/>
            </a:xfrm>
            <a:custGeom>
              <a:avLst/>
              <a:gdLst/>
              <a:ahLst/>
              <a:cxnLst/>
              <a:rect l="l" t="t" r="r" b="b"/>
              <a:pathLst>
                <a:path w="2170" h="2786" extrusionOk="0">
                  <a:moveTo>
                    <a:pt x="92" y="1"/>
                  </a:moveTo>
                  <a:cubicBezTo>
                    <a:pt x="1" y="1119"/>
                    <a:pt x="389" y="2512"/>
                    <a:pt x="1622" y="2786"/>
                  </a:cubicBezTo>
                  <a:cubicBezTo>
                    <a:pt x="1622" y="2786"/>
                    <a:pt x="2169" y="1142"/>
                    <a:pt x="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6801525" y="3916300"/>
              <a:ext cx="53675" cy="74775"/>
            </a:xfrm>
            <a:custGeom>
              <a:avLst/>
              <a:gdLst/>
              <a:ahLst/>
              <a:cxnLst/>
              <a:rect l="l" t="t" r="r" b="b"/>
              <a:pathLst>
                <a:path w="2147" h="2991" extrusionOk="0">
                  <a:moveTo>
                    <a:pt x="297" y="0"/>
                  </a:moveTo>
                  <a:cubicBezTo>
                    <a:pt x="1" y="1096"/>
                    <a:pt x="160" y="2534"/>
                    <a:pt x="1347" y="2990"/>
                  </a:cubicBezTo>
                  <a:cubicBezTo>
                    <a:pt x="1347" y="2990"/>
                    <a:pt x="2146" y="1461"/>
                    <a:pt x="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6749600" y="3923725"/>
              <a:ext cx="56525" cy="78750"/>
            </a:xfrm>
            <a:custGeom>
              <a:avLst/>
              <a:gdLst/>
              <a:ahLst/>
              <a:cxnLst/>
              <a:rect l="l" t="t" r="r" b="b"/>
              <a:pathLst>
                <a:path w="2261" h="3150" extrusionOk="0">
                  <a:moveTo>
                    <a:pt x="1233" y="0"/>
                  </a:moveTo>
                  <a:lnTo>
                    <a:pt x="1233" y="0"/>
                  </a:lnTo>
                  <a:cubicBezTo>
                    <a:pt x="503" y="867"/>
                    <a:pt x="1" y="2214"/>
                    <a:pt x="868" y="3150"/>
                  </a:cubicBezTo>
                  <a:cubicBezTo>
                    <a:pt x="868" y="3150"/>
                    <a:pt x="2260"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
            <p:cNvSpPr/>
            <p:nvPr/>
          </p:nvSpPr>
          <p:spPr>
            <a:xfrm>
              <a:off x="6826075" y="3919150"/>
              <a:ext cx="57075" cy="78775"/>
            </a:xfrm>
            <a:custGeom>
              <a:avLst/>
              <a:gdLst/>
              <a:ahLst/>
              <a:cxnLst/>
              <a:rect l="l" t="t" r="r" b="b"/>
              <a:pathLst>
                <a:path w="2283" h="3151" extrusionOk="0">
                  <a:moveTo>
                    <a:pt x="1233" y="0"/>
                  </a:moveTo>
                  <a:lnTo>
                    <a:pt x="1233" y="0"/>
                  </a:lnTo>
                  <a:cubicBezTo>
                    <a:pt x="502" y="845"/>
                    <a:pt x="0" y="2214"/>
                    <a:pt x="868" y="3150"/>
                  </a:cubicBezTo>
                  <a:cubicBezTo>
                    <a:pt x="868" y="3150"/>
                    <a:pt x="2283" y="2123"/>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
            <p:cNvSpPr/>
            <p:nvPr/>
          </p:nvSpPr>
          <p:spPr>
            <a:xfrm>
              <a:off x="6725625" y="3916300"/>
              <a:ext cx="56525" cy="78775"/>
            </a:xfrm>
            <a:custGeom>
              <a:avLst/>
              <a:gdLst/>
              <a:ahLst/>
              <a:cxnLst/>
              <a:rect l="l" t="t" r="r" b="b"/>
              <a:pathLst>
                <a:path w="2261" h="3151" extrusionOk="0">
                  <a:moveTo>
                    <a:pt x="1211" y="0"/>
                  </a:moveTo>
                  <a:cubicBezTo>
                    <a:pt x="480" y="868"/>
                    <a:pt x="1" y="2214"/>
                    <a:pt x="845" y="3150"/>
                  </a:cubicBezTo>
                  <a:cubicBezTo>
                    <a:pt x="845" y="3150"/>
                    <a:pt x="2261" y="2123"/>
                    <a:pt x="1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6844325" y="3943675"/>
              <a:ext cx="51950" cy="67375"/>
            </a:xfrm>
            <a:custGeom>
              <a:avLst/>
              <a:gdLst/>
              <a:ahLst/>
              <a:cxnLst/>
              <a:rect l="l" t="t" r="r" b="b"/>
              <a:pathLst>
                <a:path w="2078" h="2695" extrusionOk="0">
                  <a:moveTo>
                    <a:pt x="2032" y="1"/>
                  </a:moveTo>
                  <a:lnTo>
                    <a:pt x="2032" y="1"/>
                  </a:lnTo>
                  <a:cubicBezTo>
                    <a:pt x="1005" y="480"/>
                    <a:pt x="1" y="1485"/>
                    <a:pt x="389" y="2694"/>
                  </a:cubicBezTo>
                  <a:cubicBezTo>
                    <a:pt x="389" y="2694"/>
                    <a:pt x="2078" y="2375"/>
                    <a:pt x="20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6779850" y="3919150"/>
              <a:ext cx="51950" cy="67350"/>
            </a:xfrm>
            <a:custGeom>
              <a:avLst/>
              <a:gdLst/>
              <a:ahLst/>
              <a:cxnLst/>
              <a:rect l="l" t="t" r="r" b="b"/>
              <a:pathLst>
                <a:path w="2078" h="2694" extrusionOk="0">
                  <a:moveTo>
                    <a:pt x="2032" y="0"/>
                  </a:moveTo>
                  <a:lnTo>
                    <a:pt x="2032" y="0"/>
                  </a:lnTo>
                  <a:cubicBezTo>
                    <a:pt x="1005" y="480"/>
                    <a:pt x="0" y="1484"/>
                    <a:pt x="388" y="2694"/>
                  </a:cubicBezTo>
                  <a:cubicBezTo>
                    <a:pt x="388" y="2694"/>
                    <a:pt x="2077" y="2374"/>
                    <a:pt x="2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6851175" y="3947675"/>
              <a:ext cx="56525" cy="75925"/>
            </a:xfrm>
            <a:custGeom>
              <a:avLst/>
              <a:gdLst/>
              <a:ahLst/>
              <a:cxnLst/>
              <a:rect l="l" t="t" r="r" b="b"/>
              <a:pathLst>
                <a:path w="2261" h="3037" extrusionOk="0">
                  <a:moveTo>
                    <a:pt x="1575" y="1"/>
                  </a:moveTo>
                  <a:cubicBezTo>
                    <a:pt x="731" y="731"/>
                    <a:pt x="0" y="1986"/>
                    <a:pt x="708" y="3036"/>
                  </a:cubicBezTo>
                  <a:cubicBezTo>
                    <a:pt x="708" y="3036"/>
                    <a:pt x="2260" y="2260"/>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6936200" y="4006450"/>
              <a:ext cx="54225" cy="71350"/>
            </a:xfrm>
            <a:custGeom>
              <a:avLst/>
              <a:gdLst/>
              <a:ahLst/>
              <a:cxnLst/>
              <a:rect l="l" t="t" r="r" b="b"/>
              <a:pathLst>
                <a:path w="2169" h="2854" extrusionOk="0">
                  <a:moveTo>
                    <a:pt x="1872" y="1"/>
                  </a:moveTo>
                  <a:lnTo>
                    <a:pt x="1872" y="1"/>
                  </a:lnTo>
                  <a:cubicBezTo>
                    <a:pt x="913" y="571"/>
                    <a:pt x="0" y="1690"/>
                    <a:pt x="503" y="2854"/>
                  </a:cubicBezTo>
                  <a:cubicBezTo>
                    <a:pt x="503" y="2854"/>
                    <a:pt x="2169" y="2329"/>
                    <a:pt x="1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6896250" y="3991050"/>
              <a:ext cx="61650" cy="49875"/>
            </a:xfrm>
            <a:custGeom>
              <a:avLst/>
              <a:gdLst/>
              <a:ahLst/>
              <a:cxnLst/>
              <a:rect l="l" t="t" r="r" b="b"/>
              <a:pathLst>
                <a:path w="2466" h="1995" extrusionOk="0">
                  <a:moveTo>
                    <a:pt x="2466" y="0"/>
                  </a:moveTo>
                  <a:cubicBezTo>
                    <a:pt x="1347" y="92"/>
                    <a:pt x="46" y="708"/>
                    <a:pt x="1" y="1986"/>
                  </a:cubicBezTo>
                  <a:cubicBezTo>
                    <a:pt x="1" y="1986"/>
                    <a:pt x="58" y="1995"/>
                    <a:pt x="157" y="1995"/>
                  </a:cubicBezTo>
                  <a:cubicBezTo>
                    <a:pt x="596" y="1995"/>
                    <a:pt x="1851" y="1827"/>
                    <a:pt x="2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6953900" y="4041825"/>
              <a:ext cx="61650" cy="49900"/>
            </a:xfrm>
            <a:custGeom>
              <a:avLst/>
              <a:gdLst/>
              <a:ahLst/>
              <a:cxnLst/>
              <a:rect l="l" t="t" r="r" b="b"/>
              <a:pathLst>
                <a:path w="2466" h="1996" extrusionOk="0">
                  <a:moveTo>
                    <a:pt x="2465" y="1"/>
                  </a:moveTo>
                  <a:lnTo>
                    <a:pt x="2465" y="1"/>
                  </a:lnTo>
                  <a:cubicBezTo>
                    <a:pt x="1347" y="92"/>
                    <a:pt x="46" y="708"/>
                    <a:pt x="0" y="1987"/>
                  </a:cubicBezTo>
                  <a:cubicBezTo>
                    <a:pt x="0" y="1987"/>
                    <a:pt x="58" y="1995"/>
                    <a:pt x="156" y="1995"/>
                  </a:cubicBezTo>
                  <a:cubicBezTo>
                    <a:pt x="596" y="1995"/>
                    <a:pt x="1850" y="1828"/>
                    <a:pt x="24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6884275" y="3968800"/>
              <a:ext cx="61650" cy="49875"/>
            </a:xfrm>
            <a:custGeom>
              <a:avLst/>
              <a:gdLst/>
              <a:ahLst/>
              <a:cxnLst/>
              <a:rect l="l" t="t" r="r" b="b"/>
              <a:pathLst>
                <a:path w="2466" h="1995" extrusionOk="0">
                  <a:moveTo>
                    <a:pt x="2465" y="0"/>
                  </a:moveTo>
                  <a:lnTo>
                    <a:pt x="2465" y="0"/>
                  </a:lnTo>
                  <a:cubicBezTo>
                    <a:pt x="1347" y="92"/>
                    <a:pt x="46" y="708"/>
                    <a:pt x="0" y="1986"/>
                  </a:cubicBezTo>
                  <a:cubicBezTo>
                    <a:pt x="0" y="1986"/>
                    <a:pt x="58" y="1994"/>
                    <a:pt x="157" y="1994"/>
                  </a:cubicBezTo>
                  <a:cubicBezTo>
                    <a:pt x="596" y="1994"/>
                    <a:pt x="1850" y="1827"/>
                    <a:pt x="2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6948175" y="4080525"/>
              <a:ext cx="77075" cy="31350"/>
            </a:xfrm>
            <a:custGeom>
              <a:avLst/>
              <a:gdLst/>
              <a:ahLst/>
              <a:cxnLst/>
              <a:rect l="l" t="t" r="r" b="b"/>
              <a:pathLst>
                <a:path w="3083" h="1254" extrusionOk="0">
                  <a:moveTo>
                    <a:pt x="1826" y="0"/>
                  </a:moveTo>
                  <a:cubicBezTo>
                    <a:pt x="1088" y="0"/>
                    <a:pt x="376" y="266"/>
                    <a:pt x="1" y="986"/>
                  </a:cubicBezTo>
                  <a:cubicBezTo>
                    <a:pt x="1" y="986"/>
                    <a:pt x="409" y="1254"/>
                    <a:pt x="1032" y="1254"/>
                  </a:cubicBezTo>
                  <a:cubicBezTo>
                    <a:pt x="1589" y="1254"/>
                    <a:pt x="2318" y="1041"/>
                    <a:pt x="3082" y="233"/>
                  </a:cubicBezTo>
                  <a:cubicBezTo>
                    <a:pt x="2695" y="90"/>
                    <a:pt x="2256" y="0"/>
                    <a:pt x="1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6920225" y="4017750"/>
              <a:ext cx="76475" cy="31375"/>
            </a:xfrm>
            <a:custGeom>
              <a:avLst/>
              <a:gdLst/>
              <a:ahLst/>
              <a:cxnLst/>
              <a:rect l="l" t="t" r="r" b="b"/>
              <a:pathLst>
                <a:path w="3059" h="1255" extrusionOk="0">
                  <a:moveTo>
                    <a:pt x="1804" y="0"/>
                  </a:moveTo>
                  <a:cubicBezTo>
                    <a:pt x="1067" y="0"/>
                    <a:pt x="361" y="266"/>
                    <a:pt x="0" y="987"/>
                  </a:cubicBezTo>
                  <a:cubicBezTo>
                    <a:pt x="0" y="987"/>
                    <a:pt x="402" y="1254"/>
                    <a:pt x="1019" y="1254"/>
                  </a:cubicBezTo>
                  <a:cubicBezTo>
                    <a:pt x="1571" y="1254"/>
                    <a:pt x="2295" y="1041"/>
                    <a:pt x="3059" y="233"/>
                  </a:cubicBezTo>
                  <a:cubicBezTo>
                    <a:pt x="2672" y="91"/>
                    <a:pt x="2233"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6957875" y="4122300"/>
              <a:ext cx="55950" cy="75900"/>
            </a:xfrm>
            <a:custGeom>
              <a:avLst/>
              <a:gdLst/>
              <a:ahLst/>
              <a:cxnLst/>
              <a:rect l="l" t="t" r="r" b="b"/>
              <a:pathLst>
                <a:path w="2238" h="3036" extrusionOk="0">
                  <a:moveTo>
                    <a:pt x="1576" y="0"/>
                  </a:moveTo>
                  <a:cubicBezTo>
                    <a:pt x="708" y="731"/>
                    <a:pt x="1" y="1986"/>
                    <a:pt x="686" y="3036"/>
                  </a:cubicBezTo>
                  <a:cubicBezTo>
                    <a:pt x="686" y="3036"/>
                    <a:pt x="2238" y="226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7042325" y="4181075"/>
              <a:ext cx="54825" cy="71350"/>
            </a:xfrm>
            <a:custGeom>
              <a:avLst/>
              <a:gdLst/>
              <a:ahLst/>
              <a:cxnLst/>
              <a:rect l="l" t="t" r="r" b="b"/>
              <a:pathLst>
                <a:path w="2193" h="2854" extrusionOk="0">
                  <a:moveTo>
                    <a:pt x="1895" y="0"/>
                  </a:moveTo>
                  <a:lnTo>
                    <a:pt x="1895" y="0"/>
                  </a:lnTo>
                  <a:cubicBezTo>
                    <a:pt x="914" y="571"/>
                    <a:pt x="1" y="1689"/>
                    <a:pt x="526" y="2853"/>
                  </a:cubicBezTo>
                  <a:cubicBezTo>
                    <a:pt x="526" y="2853"/>
                    <a:pt x="2192" y="2328"/>
                    <a:pt x="18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7002400" y="4165650"/>
              <a:ext cx="62225" cy="49900"/>
            </a:xfrm>
            <a:custGeom>
              <a:avLst/>
              <a:gdLst/>
              <a:ahLst/>
              <a:cxnLst/>
              <a:rect l="l" t="t" r="r" b="b"/>
              <a:pathLst>
                <a:path w="2489" h="1996" extrusionOk="0">
                  <a:moveTo>
                    <a:pt x="2488" y="1"/>
                  </a:moveTo>
                  <a:lnTo>
                    <a:pt x="2488" y="1"/>
                  </a:lnTo>
                  <a:cubicBezTo>
                    <a:pt x="1347" y="92"/>
                    <a:pt x="46" y="708"/>
                    <a:pt x="0" y="1987"/>
                  </a:cubicBezTo>
                  <a:cubicBezTo>
                    <a:pt x="0" y="1987"/>
                    <a:pt x="58" y="1995"/>
                    <a:pt x="158" y="1995"/>
                  </a:cubicBezTo>
                  <a:cubicBezTo>
                    <a:pt x="603" y="1995"/>
                    <a:pt x="1873" y="1828"/>
                    <a:pt x="24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7060025" y="4216450"/>
              <a:ext cx="62225" cy="49875"/>
            </a:xfrm>
            <a:custGeom>
              <a:avLst/>
              <a:gdLst/>
              <a:ahLst/>
              <a:cxnLst/>
              <a:rect l="l" t="t" r="r" b="b"/>
              <a:pathLst>
                <a:path w="2489" h="1995" extrusionOk="0">
                  <a:moveTo>
                    <a:pt x="2489" y="0"/>
                  </a:moveTo>
                  <a:lnTo>
                    <a:pt x="2489" y="0"/>
                  </a:lnTo>
                  <a:cubicBezTo>
                    <a:pt x="1347" y="92"/>
                    <a:pt x="46" y="708"/>
                    <a:pt x="1" y="1986"/>
                  </a:cubicBezTo>
                  <a:cubicBezTo>
                    <a:pt x="1" y="1986"/>
                    <a:pt x="59" y="1995"/>
                    <a:pt x="159" y="1995"/>
                  </a:cubicBezTo>
                  <a:cubicBezTo>
                    <a:pt x="604" y="1995"/>
                    <a:pt x="1873"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6990400" y="4143400"/>
              <a:ext cx="62225" cy="49875"/>
            </a:xfrm>
            <a:custGeom>
              <a:avLst/>
              <a:gdLst/>
              <a:ahLst/>
              <a:cxnLst/>
              <a:rect l="l" t="t" r="r" b="b"/>
              <a:pathLst>
                <a:path w="2489" h="1995" extrusionOk="0">
                  <a:moveTo>
                    <a:pt x="2489" y="1"/>
                  </a:moveTo>
                  <a:lnTo>
                    <a:pt x="2489" y="1"/>
                  </a:lnTo>
                  <a:cubicBezTo>
                    <a:pt x="1348" y="92"/>
                    <a:pt x="47" y="708"/>
                    <a:pt x="1" y="1987"/>
                  </a:cubicBezTo>
                  <a:cubicBezTo>
                    <a:pt x="1" y="1987"/>
                    <a:pt x="58" y="1995"/>
                    <a:pt x="157" y="1995"/>
                  </a:cubicBezTo>
                  <a:cubicBezTo>
                    <a:pt x="597" y="1995"/>
                    <a:pt x="1855"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7054900" y="4255125"/>
              <a:ext cx="77050" cy="31375"/>
            </a:xfrm>
            <a:custGeom>
              <a:avLst/>
              <a:gdLst/>
              <a:ahLst/>
              <a:cxnLst/>
              <a:rect l="l" t="t" r="r" b="b"/>
              <a:pathLst>
                <a:path w="3082" h="1255" extrusionOk="0">
                  <a:moveTo>
                    <a:pt x="1809" y="1"/>
                  </a:moveTo>
                  <a:cubicBezTo>
                    <a:pt x="1067" y="1"/>
                    <a:pt x="361" y="266"/>
                    <a:pt x="0" y="987"/>
                  </a:cubicBezTo>
                  <a:cubicBezTo>
                    <a:pt x="0" y="987"/>
                    <a:pt x="401" y="1255"/>
                    <a:pt x="1022" y="1255"/>
                  </a:cubicBezTo>
                  <a:cubicBezTo>
                    <a:pt x="1577" y="1255"/>
                    <a:pt x="2306" y="1041"/>
                    <a:pt x="3082" y="234"/>
                  </a:cubicBezTo>
                  <a:cubicBezTo>
                    <a:pt x="2686" y="91"/>
                    <a:pt x="2242" y="1"/>
                    <a:pt x="1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7026350" y="4192350"/>
              <a:ext cx="77075" cy="31375"/>
            </a:xfrm>
            <a:custGeom>
              <a:avLst/>
              <a:gdLst/>
              <a:ahLst/>
              <a:cxnLst/>
              <a:rect l="l" t="t" r="r" b="b"/>
              <a:pathLst>
                <a:path w="3083" h="1255" extrusionOk="0">
                  <a:moveTo>
                    <a:pt x="1820" y="1"/>
                  </a:moveTo>
                  <a:cubicBezTo>
                    <a:pt x="1077" y="1"/>
                    <a:pt x="361" y="266"/>
                    <a:pt x="1" y="987"/>
                  </a:cubicBezTo>
                  <a:cubicBezTo>
                    <a:pt x="1" y="987"/>
                    <a:pt x="402" y="1255"/>
                    <a:pt x="1023" y="1255"/>
                  </a:cubicBezTo>
                  <a:cubicBezTo>
                    <a:pt x="1578" y="1255"/>
                    <a:pt x="2307" y="1041"/>
                    <a:pt x="3082" y="234"/>
                  </a:cubicBezTo>
                  <a:cubicBezTo>
                    <a:pt x="2696" y="91"/>
                    <a:pt x="2253" y="1"/>
                    <a:pt x="1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7049175" y="4241550"/>
              <a:ext cx="55950" cy="75925"/>
            </a:xfrm>
            <a:custGeom>
              <a:avLst/>
              <a:gdLst/>
              <a:ahLst/>
              <a:cxnLst/>
              <a:rect l="l" t="t" r="r" b="b"/>
              <a:pathLst>
                <a:path w="2238" h="3037" extrusionOk="0">
                  <a:moveTo>
                    <a:pt x="1576" y="1"/>
                  </a:moveTo>
                  <a:lnTo>
                    <a:pt x="1576" y="1"/>
                  </a:lnTo>
                  <a:cubicBezTo>
                    <a:pt x="708" y="731"/>
                    <a:pt x="1" y="1986"/>
                    <a:pt x="686" y="3036"/>
                  </a:cubicBezTo>
                  <a:cubicBezTo>
                    <a:pt x="686" y="3036"/>
                    <a:pt x="2238" y="2260"/>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7133650" y="4300325"/>
              <a:ext cx="54800" cy="71350"/>
            </a:xfrm>
            <a:custGeom>
              <a:avLst/>
              <a:gdLst/>
              <a:ahLst/>
              <a:cxnLst/>
              <a:rect l="l" t="t" r="r" b="b"/>
              <a:pathLst>
                <a:path w="2192" h="2854" extrusionOk="0">
                  <a:moveTo>
                    <a:pt x="1895" y="1"/>
                  </a:moveTo>
                  <a:lnTo>
                    <a:pt x="1895" y="1"/>
                  </a:lnTo>
                  <a:cubicBezTo>
                    <a:pt x="913" y="571"/>
                    <a:pt x="0" y="1690"/>
                    <a:pt x="525" y="2854"/>
                  </a:cubicBezTo>
                  <a:cubicBezTo>
                    <a:pt x="525" y="2854"/>
                    <a:pt x="2191" y="2329"/>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7093700" y="4284925"/>
              <a:ext cx="62225" cy="49875"/>
            </a:xfrm>
            <a:custGeom>
              <a:avLst/>
              <a:gdLst/>
              <a:ahLst/>
              <a:cxnLst/>
              <a:rect l="l" t="t" r="r" b="b"/>
              <a:pathLst>
                <a:path w="2489" h="1995" extrusionOk="0">
                  <a:moveTo>
                    <a:pt x="2488" y="0"/>
                  </a:moveTo>
                  <a:cubicBezTo>
                    <a:pt x="1347" y="92"/>
                    <a:pt x="46" y="708"/>
                    <a:pt x="0" y="1986"/>
                  </a:cubicBezTo>
                  <a:cubicBezTo>
                    <a:pt x="0" y="1986"/>
                    <a:pt x="58" y="1995"/>
                    <a:pt x="157" y="1995"/>
                  </a:cubicBezTo>
                  <a:cubicBezTo>
                    <a:pt x="596" y="1995"/>
                    <a:pt x="1854" y="1827"/>
                    <a:pt x="2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151325" y="4335700"/>
              <a:ext cx="62225" cy="49900"/>
            </a:xfrm>
            <a:custGeom>
              <a:avLst/>
              <a:gdLst/>
              <a:ahLst/>
              <a:cxnLst/>
              <a:rect l="l" t="t" r="r" b="b"/>
              <a:pathLst>
                <a:path w="2489" h="1996" extrusionOk="0">
                  <a:moveTo>
                    <a:pt x="2489" y="1"/>
                  </a:moveTo>
                  <a:lnTo>
                    <a:pt x="2489" y="1"/>
                  </a:lnTo>
                  <a:cubicBezTo>
                    <a:pt x="1347" y="92"/>
                    <a:pt x="46" y="708"/>
                    <a:pt x="1" y="1987"/>
                  </a:cubicBezTo>
                  <a:cubicBezTo>
                    <a:pt x="1" y="1987"/>
                    <a:pt x="59" y="1995"/>
                    <a:pt x="159" y="1995"/>
                  </a:cubicBezTo>
                  <a:cubicBezTo>
                    <a:pt x="604" y="1995"/>
                    <a:pt x="1873" y="1828"/>
                    <a:pt x="24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7081700" y="4262675"/>
              <a:ext cx="62225" cy="49875"/>
            </a:xfrm>
            <a:custGeom>
              <a:avLst/>
              <a:gdLst/>
              <a:ahLst/>
              <a:cxnLst/>
              <a:rect l="l" t="t" r="r" b="b"/>
              <a:pathLst>
                <a:path w="2489" h="1995" extrusionOk="0">
                  <a:moveTo>
                    <a:pt x="2489" y="0"/>
                  </a:moveTo>
                  <a:lnTo>
                    <a:pt x="2489" y="0"/>
                  </a:lnTo>
                  <a:cubicBezTo>
                    <a:pt x="1348" y="92"/>
                    <a:pt x="47" y="708"/>
                    <a:pt x="1" y="1986"/>
                  </a:cubicBezTo>
                  <a:cubicBezTo>
                    <a:pt x="1" y="1986"/>
                    <a:pt x="58" y="1994"/>
                    <a:pt x="157" y="1994"/>
                  </a:cubicBezTo>
                  <a:cubicBezTo>
                    <a:pt x="597" y="1994"/>
                    <a:pt x="1855" y="1827"/>
                    <a:pt x="24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7146200" y="4374400"/>
              <a:ext cx="77050" cy="31350"/>
            </a:xfrm>
            <a:custGeom>
              <a:avLst/>
              <a:gdLst/>
              <a:ahLst/>
              <a:cxnLst/>
              <a:rect l="l" t="t" r="r" b="b"/>
              <a:pathLst>
                <a:path w="3082" h="1254" extrusionOk="0">
                  <a:moveTo>
                    <a:pt x="1809" y="0"/>
                  </a:moveTo>
                  <a:cubicBezTo>
                    <a:pt x="1067" y="0"/>
                    <a:pt x="361" y="266"/>
                    <a:pt x="0" y="986"/>
                  </a:cubicBezTo>
                  <a:cubicBezTo>
                    <a:pt x="0" y="986"/>
                    <a:pt x="402" y="1254"/>
                    <a:pt x="1022" y="1254"/>
                  </a:cubicBezTo>
                  <a:cubicBezTo>
                    <a:pt x="1577" y="1254"/>
                    <a:pt x="2306" y="1041"/>
                    <a:pt x="3082" y="233"/>
                  </a:cubicBezTo>
                  <a:cubicBezTo>
                    <a:pt x="2686" y="90"/>
                    <a:pt x="2242" y="0"/>
                    <a:pt x="1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7117650" y="4311625"/>
              <a:ext cx="77075" cy="31375"/>
            </a:xfrm>
            <a:custGeom>
              <a:avLst/>
              <a:gdLst/>
              <a:ahLst/>
              <a:cxnLst/>
              <a:rect l="l" t="t" r="r" b="b"/>
              <a:pathLst>
                <a:path w="3083" h="1255" extrusionOk="0">
                  <a:moveTo>
                    <a:pt x="1820" y="0"/>
                  </a:moveTo>
                  <a:cubicBezTo>
                    <a:pt x="1077" y="0"/>
                    <a:pt x="361" y="266"/>
                    <a:pt x="1" y="987"/>
                  </a:cubicBezTo>
                  <a:cubicBezTo>
                    <a:pt x="1" y="987"/>
                    <a:pt x="402" y="1254"/>
                    <a:pt x="1023" y="1254"/>
                  </a:cubicBezTo>
                  <a:cubicBezTo>
                    <a:pt x="1578" y="1254"/>
                    <a:pt x="2307" y="1041"/>
                    <a:pt x="3082" y="233"/>
                  </a:cubicBezTo>
                  <a:cubicBezTo>
                    <a:pt x="2696" y="91"/>
                    <a:pt x="2253" y="0"/>
                    <a:pt x="1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
            <p:cNvSpPr/>
            <p:nvPr/>
          </p:nvSpPr>
          <p:spPr>
            <a:xfrm>
              <a:off x="7125650" y="4386350"/>
              <a:ext cx="70775" cy="38850"/>
            </a:xfrm>
            <a:custGeom>
              <a:avLst/>
              <a:gdLst/>
              <a:ahLst/>
              <a:cxnLst/>
              <a:rect l="l" t="t" r="r" b="b"/>
              <a:pathLst>
                <a:path w="2831" h="1554" extrusionOk="0">
                  <a:moveTo>
                    <a:pt x="2365" y="1"/>
                  </a:moveTo>
                  <a:cubicBezTo>
                    <a:pt x="1351" y="1"/>
                    <a:pt x="257" y="401"/>
                    <a:pt x="0" y="1467"/>
                  </a:cubicBezTo>
                  <a:cubicBezTo>
                    <a:pt x="0" y="1467"/>
                    <a:pt x="228" y="1554"/>
                    <a:pt x="577" y="1554"/>
                  </a:cubicBezTo>
                  <a:cubicBezTo>
                    <a:pt x="1158" y="1554"/>
                    <a:pt x="2075" y="1313"/>
                    <a:pt x="2831" y="29"/>
                  </a:cubicBezTo>
                  <a:cubicBezTo>
                    <a:pt x="2680" y="11"/>
                    <a:pt x="2523" y="1"/>
                    <a:pt x="2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
            <p:cNvSpPr/>
            <p:nvPr/>
          </p:nvSpPr>
          <p:spPr>
            <a:xfrm>
              <a:off x="7128500" y="4497925"/>
              <a:ext cx="75350" cy="32775"/>
            </a:xfrm>
            <a:custGeom>
              <a:avLst/>
              <a:gdLst/>
              <a:ahLst/>
              <a:cxnLst/>
              <a:rect l="l" t="t" r="r" b="b"/>
              <a:pathLst>
                <a:path w="3014" h="1311" extrusionOk="0">
                  <a:moveTo>
                    <a:pt x="1959" y="0"/>
                  </a:moveTo>
                  <a:cubicBezTo>
                    <a:pt x="1134" y="0"/>
                    <a:pt x="335" y="301"/>
                    <a:pt x="1" y="1113"/>
                  </a:cubicBezTo>
                  <a:cubicBezTo>
                    <a:pt x="1" y="1113"/>
                    <a:pt x="353" y="1310"/>
                    <a:pt x="887" y="1310"/>
                  </a:cubicBezTo>
                  <a:cubicBezTo>
                    <a:pt x="1458" y="1310"/>
                    <a:pt x="2236" y="1085"/>
                    <a:pt x="3014" y="154"/>
                  </a:cubicBezTo>
                  <a:cubicBezTo>
                    <a:pt x="2681" y="57"/>
                    <a:pt x="2318" y="0"/>
                    <a:pt x="1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
            <p:cNvSpPr/>
            <p:nvPr/>
          </p:nvSpPr>
          <p:spPr>
            <a:xfrm>
              <a:off x="7130775" y="4440175"/>
              <a:ext cx="78200" cy="30575"/>
            </a:xfrm>
            <a:custGeom>
              <a:avLst/>
              <a:gdLst/>
              <a:ahLst/>
              <a:cxnLst/>
              <a:rect l="l" t="t" r="r" b="b"/>
              <a:pathLst>
                <a:path w="3128" h="1223" extrusionOk="0">
                  <a:moveTo>
                    <a:pt x="1145" y="1"/>
                  </a:moveTo>
                  <a:cubicBezTo>
                    <a:pt x="742" y="1"/>
                    <a:pt x="348" y="127"/>
                    <a:pt x="1" y="433"/>
                  </a:cubicBezTo>
                  <a:cubicBezTo>
                    <a:pt x="1" y="433"/>
                    <a:pt x="549" y="1222"/>
                    <a:pt x="1720" y="1222"/>
                  </a:cubicBezTo>
                  <a:cubicBezTo>
                    <a:pt x="2117" y="1222"/>
                    <a:pt x="2585" y="1132"/>
                    <a:pt x="3128" y="889"/>
                  </a:cubicBezTo>
                  <a:cubicBezTo>
                    <a:pt x="2589" y="394"/>
                    <a:pt x="1855" y="1"/>
                    <a:pt x="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
            <p:cNvSpPr/>
            <p:nvPr/>
          </p:nvSpPr>
          <p:spPr>
            <a:xfrm>
              <a:off x="7134200" y="4520775"/>
              <a:ext cx="78775" cy="30675"/>
            </a:xfrm>
            <a:custGeom>
              <a:avLst/>
              <a:gdLst/>
              <a:ahLst/>
              <a:cxnLst/>
              <a:rect l="l" t="t" r="r" b="b"/>
              <a:pathLst>
                <a:path w="3151" h="1227" extrusionOk="0">
                  <a:moveTo>
                    <a:pt x="1138" y="1"/>
                  </a:moveTo>
                  <a:cubicBezTo>
                    <a:pt x="737" y="1"/>
                    <a:pt x="344" y="125"/>
                    <a:pt x="1" y="427"/>
                  </a:cubicBezTo>
                  <a:cubicBezTo>
                    <a:pt x="1" y="427"/>
                    <a:pt x="546" y="1226"/>
                    <a:pt x="1723" y="1226"/>
                  </a:cubicBezTo>
                  <a:cubicBezTo>
                    <a:pt x="2124" y="1226"/>
                    <a:pt x="2599" y="1133"/>
                    <a:pt x="3151" y="883"/>
                  </a:cubicBezTo>
                  <a:cubicBezTo>
                    <a:pt x="2608" y="400"/>
                    <a:pt x="1859" y="1"/>
                    <a:pt x="11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
            <p:cNvSpPr/>
            <p:nvPr/>
          </p:nvSpPr>
          <p:spPr>
            <a:xfrm>
              <a:off x="7140475" y="4420025"/>
              <a:ext cx="78200" cy="30425"/>
            </a:xfrm>
            <a:custGeom>
              <a:avLst/>
              <a:gdLst/>
              <a:ahLst/>
              <a:cxnLst/>
              <a:rect l="l" t="t" r="r" b="b"/>
              <a:pathLst>
                <a:path w="3128" h="1217" extrusionOk="0">
                  <a:moveTo>
                    <a:pt x="1124" y="1"/>
                  </a:moveTo>
                  <a:cubicBezTo>
                    <a:pt x="725" y="1"/>
                    <a:pt x="336" y="122"/>
                    <a:pt x="1" y="417"/>
                  </a:cubicBezTo>
                  <a:cubicBezTo>
                    <a:pt x="1" y="417"/>
                    <a:pt x="546" y="1216"/>
                    <a:pt x="1713" y="1216"/>
                  </a:cubicBezTo>
                  <a:cubicBezTo>
                    <a:pt x="2112" y="1216"/>
                    <a:pt x="2582" y="1123"/>
                    <a:pt x="3128" y="873"/>
                  </a:cubicBezTo>
                  <a:cubicBezTo>
                    <a:pt x="2586" y="390"/>
                    <a:pt x="1838" y="1"/>
                    <a:pt x="1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
            <p:cNvSpPr/>
            <p:nvPr/>
          </p:nvSpPr>
          <p:spPr>
            <a:xfrm>
              <a:off x="7120525" y="4535300"/>
              <a:ext cx="66200" cy="45225"/>
            </a:xfrm>
            <a:custGeom>
              <a:avLst/>
              <a:gdLst/>
              <a:ahLst/>
              <a:cxnLst/>
              <a:rect l="l" t="t" r="r" b="b"/>
              <a:pathLst>
                <a:path w="2648" h="1809" extrusionOk="0">
                  <a:moveTo>
                    <a:pt x="497" y="0"/>
                  </a:moveTo>
                  <a:cubicBezTo>
                    <a:pt x="337" y="0"/>
                    <a:pt x="171" y="24"/>
                    <a:pt x="0" y="74"/>
                  </a:cubicBezTo>
                  <a:cubicBezTo>
                    <a:pt x="0" y="74"/>
                    <a:pt x="297" y="1763"/>
                    <a:pt x="2648" y="1809"/>
                  </a:cubicBezTo>
                  <a:cubicBezTo>
                    <a:pt x="2274" y="904"/>
                    <a:pt x="1494" y="0"/>
                    <a:pt x="4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
            <p:cNvSpPr/>
            <p:nvPr/>
          </p:nvSpPr>
          <p:spPr>
            <a:xfrm>
              <a:off x="7125650" y="4480700"/>
              <a:ext cx="66225" cy="45625"/>
            </a:xfrm>
            <a:custGeom>
              <a:avLst/>
              <a:gdLst/>
              <a:ahLst/>
              <a:cxnLst/>
              <a:rect l="l" t="t" r="r" b="b"/>
              <a:pathLst>
                <a:path w="2649" h="1825" extrusionOk="0">
                  <a:moveTo>
                    <a:pt x="467" y="1"/>
                  </a:moveTo>
                  <a:cubicBezTo>
                    <a:pt x="315" y="1"/>
                    <a:pt x="160" y="22"/>
                    <a:pt x="0" y="67"/>
                  </a:cubicBezTo>
                  <a:cubicBezTo>
                    <a:pt x="0" y="67"/>
                    <a:pt x="274" y="1779"/>
                    <a:pt x="2648" y="1824"/>
                  </a:cubicBezTo>
                  <a:cubicBezTo>
                    <a:pt x="2272" y="913"/>
                    <a:pt x="1465" y="1"/>
                    <a:pt x="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
            <p:cNvSpPr/>
            <p:nvPr/>
          </p:nvSpPr>
          <p:spPr>
            <a:xfrm>
              <a:off x="7124500" y="4456750"/>
              <a:ext cx="66225" cy="45600"/>
            </a:xfrm>
            <a:custGeom>
              <a:avLst/>
              <a:gdLst/>
              <a:ahLst/>
              <a:cxnLst/>
              <a:rect l="l" t="t" r="r" b="b"/>
              <a:pathLst>
                <a:path w="2649" h="1824" extrusionOk="0">
                  <a:moveTo>
                    <a:pt x="467" y="0"/>
                  </a:moveTo>
                  <a:cubicBezTo>
                    <a:pt x="316" y="0"/>
                    <a:pt x="160" y="21"/>
                    <a:pt x="1" y="66"/>
                  </a:cubicBezTo>
                  <a:cubicBezTo>
                    <a:pt x="1" y="66"/>
                    <a:pt x="275" y="1778"/>
                    <a:pt x="2649" y="1824"/>
                  </a:cubicBezTo>
                  <a:cubicBezTo>
                    <a:pt x="2272" y="912"/>
                    <a:pt x="1465" y="0"/>
                    <a:pt x="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
            <p:cNvSpPr/>
            <p:nvPr/>
          </p:nvSpPr>
          <p:spPr>
            <a:xfrm>
              <a:off x="7067450" y="4543200"/>
              <a:ext cx="78775" cy="29450"/>
            </a:xfrm>
            <a:custGeom>
              <a:avLst/>
              <a:gdLst/>
              <a:ahLst/>
              <a:cxnLst/>
              <a:rect l="l" t="t" r="r" b="b"/>
              <a:pathLst>
                <a:path w="3151" h="1178" extrusionOk="0">
                  <a:moveTo>
                    <a:pt x="1502" y="1"/>
                  </a:moveTo>
                  <a:cubicBezTo>
                    <a:pt x="927" y="1"/>
                    <a:pt x="380" y="200"/>
                    <a:pt x="0" y="717"/>
                  </a:cubicBezTo>
                  <a:cubicBezTo>
                    <a:pt x="0" y="717"/>
                    <a:pt x="496" y="1177"/>
                    <a:pt x="1322" y="1177"/>
                  </a:cubicBezTo>
                  <a:cubicBezTo>
                    <a:pt x="1822" y="1177"/>
                    <a:pt x="2444" y="1008"/>
                    <a:pt x="3150" y="466"/>
                  </a:cubicBezTo>
                  <a:cubicBezTo>
                    <a:pt x="2663" y="194"/>
                    <a:pt x="2069" y="1"/>
                    <a:pt x="1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
            <p:cNvSpPr/>
            <p:nvPr/>
          </p:nvSpPr>
          <p:spPr>
            <a:xfrm>
              <a:off x="7045750" y="4642950"/>
              <a:ext cx="78775" cy="29800"/>
            </a:xfrm>
            <a:custGeom>
              <a:avLst/>
              <a:gdLst/>
              <a:ahLst/>
              <a:cxnLst/>
              <a:rect l="l" t="t" r="r" b="b"/>
              <a:pathLst>
                <a:path w="3151" h="1192" extrusionOk="0">
                  <a:moveTo>
                    <a:pt x="1216" y="1"/>
                  </a:moveTo>
                  <a:cubicBezTo>
                    <a:pt x="776" y="1"/>
                    <a:pt x="351" y="143"/>
                    <a:pt x="1" y="493"/>
                  </a:cubicBezTo>
                  <a:cubicBezTo>
                    <a:pt x="1" y="493"/>
                    <a:pt x="537" y="1192"/>
                    <a:pt x="1608" y="1192"/>
                  </a:cubicBezTo>
                  <a:cubicBezTo>
                    <a:pt x="2037" y="1192"/>
                    <a:pt x="2551" y="1080"/>
                    <a:pt x="3151" y="767"/>
                  </a:cubicBezTo>
                  <a:cubicBezTo>
                    <a:pt x="2611" y="338"/>
                    <a:pt x="1895" y="1"/>
                    <a:pt x="12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
            <p:cNvSpPr/>
            <p:nvPr/>
          </p:nvSpPr>
          <p:spPr>
            <a:xfrm>
              <a:off x="7061750" y="4590475"/>
              <a:ext cx="67925" cy="42650"/>
            </a:xfrm>
            <a:custGeom>
              <a:avLst/>
              <a:gdLst/>
              <a:ahLst/>
              <a:cxnLst/>
              <a:rect l="l" t="t" r="r" b="b"/>
              <a:pathLst>
                <a:path w="2717" h="1706" extrusionOk="0">
                  <a:moveTo>
                    <a:pt x="571" y="0"/>
                  </a:moveTo>
                  <a:cubicBezTo>
                    <a:pt x="386" y="0"/>
                    <a:pt x="195" y="33"/>
                    <a:pt x="0" y="104"/>
                  </a:cubicBezTo>
                  <a:cubicBezTo>
                    <a:pt x="0" y="104"/>
                    <a:pt x="346" y="1705"/>
                    <a:pt x="2535" y="1705"/>
                  </a:cubicBezTo>
                  <a:cubicBezTo>
                    <a:pt x="2594" y="1705"/>
                    <a:pt x="2654" y="1704"/>
                    <a:pt x="2716" y="1702"/>
                  </a:cubicBezTo>
                  <a:cubicBezTo>
                    <a:pt x="2316" y="843"/>
                    <a:pt x="1516"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
            <p:cNvSpPr/>
            <p:nvPr/>
          </p:nvSpPr>
          <p:spPr>
            <a:xfrm>
              <a:off x="7034350" y="4662600"/>
              <a:ext cx="68500" cy="42425"/>
            </a:xfrm>
            <a:custGeom>
              <a:avLst/>
              <a:gdLst/>
              <a:ahLst/>
              <a:cxnLst/>
              <a:rect l="l" t="t" r="r" b="b"/>
              <a:pathLst>
                <a:path w="2740" h="1697" extrusionOk="0">
                  <a:moveTo>
                    <a:pt x="557" y="1"/>
                  </a:moveTo>
                  <a:cubicBezTo>
                    <a:pt x="377" y="1"/>
                    <a:pt x="191" y="30"/>
                    <a:pt x="0" y="95"/>
                  </a:cubicBezTo>
                  <a:cubicBezTo>
                    <a:pt x="0" y="95"/>
                    <a:pt x="347" y="1696"/>
                    <a:pt x="2556" y="1696"/>
                  </a:cubicBezTo>
                  <a:cubicBezTo>
                    <a:pt x="2616" y="1696"/>
                    <a:pt x="2677" y="1695"/>
                    <a:pt x="2739" y="1693"/>
                  </a:cubicBezTo>
                  <a:cubicBezTo>
                    <a:pt x="2316" y="847"/>
                    <a:pt x="1521" y="1"/>
                    <a:pt x="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
            <p:cNvSpPr/>
            <p:nvPr/>
          </p:nvSpPr>
          <p:spPr>
            <a:xfrm>
              <a:off x="7078275" y="4571300"/>
              <a:ext cx="67950" cy="42950"/>
            </a:xfrm>
            <a:custGeom>
              <a:avLst/>
              <a:gdLst/>
              <a:ahLst/>
              <a:cxnLst/>
              <a:rect l="l" t="t" r="r" b="b"/>
              <a:pathLst>
                <a:path w="2718" h="1718" extrusionOk="0">
                  <a:moveTo>
                    <a:pt x="549" y="1"/>
                  </a:moveTo>
                  <a:cubicBezTo>
                    <a:pt x="371" y="1"/>
                    <a:pt x="188" y="30"/>
                    <a:pt x="1" y="95"/>
                  </a:cubicBezTo>
                  <a:cubicBezTo>
                    <a:pt x="1" y="95"/>
                    <a:pt x="352" y="1718"/>
                    <a:pt x="2579" y="1718"/>
                  </a:cubicBezTo>
                  <a:cubicBezTo>
                    <a:pt x="2625" y="1718"/>
                    <a:pt x="2670" y="1717"/>
                    <a:pt x="2717" y="1716"/>
                  </a:cubicBezTo>
                  <a:cubicBezTo>
                    <a:pt x="2313" y="850"/>
                    <a:pt x="1504" y="1"/>
                    <a:pt x="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
            <p:cNvSpPr/>
            <p:nvPr/>
          </p:nvSpPr>
          <p:spPr>
            <a:xfrm>
              <a:off x="7009800" y="4664400"/>
              <a:ext cx="54825" cy="65650"/>
            </a:xfrm>
            <a:custGeom>
              <a:avLst/>
              <a:gdLst/>
              <a:ahLst/>
              <a:cxnLst/>
              <a:rect l="l" t="t" r="r" b="b"/>
              <a:pathLst>
                <a:path w="2193" h="2626" extrusionOk="0">
                  <a:moveTo>
                    <a:pt x="389" y="0"/>
                  </a:moveTo>
                  <a:lnTo>
                    <a:pt x="389" y="0"/>
                  </a:lnTo>
                  <a:cubicBezTo>
                    <a:pt x="389" y="0"/>
                    <a:pt x="1" y="1689"/>
                    <a:pt x="2192" y="2625"/>
                  </a:cubicBezTo>
                  <a:cubicBezTo>
                    <a:pt x="2169" y="1484"/>
                    <a:pt x="1667"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
            <p:cNvSpPr/>
            <p:nvPr/>
          </p:nvSpPr>
          <p:spPr>
            <a:xfrm>
              <a:off x="7058875" y="4615900"/>
              <a:ext cx="54250" cy="65075"/>
            </a:xfrm>
            <a:custGeom>
              <a:avLst/>
              <a:gdLst/>
              <a:ahLst/>
              <a:cxnLst/>
              <a:rect l="l" t="t" r="r" b="b"/>
              <a:pathLst>
                <a:path w="2170" h="2603" extrusionOk="0">
                  <a:moveTo>
                    <a:pt x="389" y="0"/>
                  </a:moveTo>
                  <a:lnTo>
                    <a:pt x="389" y="0"/>
                  </a:lnTo>
                  <a:cubicBezTo>
                    <a:pt x="389" y="0"/>
                    <a:pt x="1" y="1689"/>
                    <a:pt x="2169" y="2602"/>
                  </a:cubicBezTo>
                  <a:cubicBezTo>
                    <a:pt x="2146" y="1484"/>
                    <a:pt x="1644" y="137"/>
                    <a:pt x="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
            <p:cNvSpPr/>
            <p:nvPr/>
          </p:nvSpPr>
          <p:spPr>
            <a:xfrm>
              <a:off x="5534150" y="4082925"/>
              <a:ext cx="77075" cy="70750"/>
            </a:xfrm>
            <a:custGeom>
              <a:avLst/>
              <a:gdLst/>
              <a:ahLst/>
              <a:cxnLst/>
              <a:rect l="l" t="t" r="r" b="b"/>
              <a:pathLst>
                <a:path w="3083" h="2830" extrusionOk="0">
                  <a:moveTo>
                    <a:pt x="1" y="0"/>
                  </a:moveTo>
                  <a:lnTo>
                    <a:pt x="1" y="0"/>
                  </a:lnTo>
                  <a:cubicBezTo>
                    <a:pt x="321" y="1345"/>
                    <a:pt x="1280" y="2830"/>
                    <a:pt x="2766" y="2830"/>
                  </a:cubicBezTo>
                  <a:cubicBezTo>
                    <a:pt x="2869" y="2830"/>
                    <a:pt x="2974" y="2823"/>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
            <p:cNvSpPr/>
            <p:nvPr/>
          </p:nvSpPr>
          <p:spPr>
            <a:xfrm>
              <a:off x="5673950" y="4021850"/>
              <a:ext cx="74225" cy="104450"/>
            </a:xfrm>
            <a:custGeom>
              <a:avLst/>
              <a:gdLst/>
              <a:ahLst/>
              <a:cxnLst/>
              <a:rect l="l" t="t" r="r" b="b"/>
              <a:pathLst>
                <a:path w="2969" h="4178" extrusionOk="0">
                  <a:moveTo>
                    <a:pt x="1348" y="1"/>
                  </a:moveTo>
                  <a:lnTo>
                    <a:pt x="1348" y="1"/>
                  </a:lnTo>
                  <a:cubicBezTo>
                    <a:pt x="503" y="1211"/>
                    <a:pt x="1" y="3060"/>
                    <a:pt x="1256" y="4178"/>
                  </a:cubicBezTo>
                  <a:cubicBezTo>
                    <a:pt x="1256" y="4178"/>
                    <a:pt x="2968" y="2672"/>
                    <a:pt x="1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
            <p:cNvSpPr/>
            <p:nvPr/>
          </p:nvSpPr>
          <p:spPr>
            <a:xfrm>
              <a:off x="5324150" y="4187350"/>
              <a:ext cx="76500" cy="71700"/>
            </a:xfrm>
            <a:custGeom>
              <a:avLst/>
              <a:gdLst/>
              <a:ahLst/>
              <a:cxnLst/>
              <a:rect l="l" t="t" r="r" b="b"/>
              <a:pathLst>
                <a:path w="3060" h="2868" extrusionOk="0">
                  <a:moveTo>
                    <a:pt x="1" y="0"/>
                  </a:moveTo>
                  <a:lnTo>
                    <a:pt x="1" y="0"/>
                  </a:lnTo>
                  <a:cubicBezTo>
                    <a:pt x="325" y="1383"/>
                    <a:pt x="1263" y="2868"/>
                    <a:pt x="2775" y="2868"/>
                  </a:cubicBezTo>
                  <a:cubicBezTo>
                    <a:pt x="2860" y="2868"/>
                    <a:pt x="2948" y="2863"/>
                    <a:pt x="3037" y="2853"/>
                  </a:cubicBezTo>
                  <a:cubicBezTo>
                    <a:pt x="3037" y="2853"/>
                    <a:pt x="3060" y="57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
            <p:cNvSpPr/>
            <p:nvPr/>
          </p:nvSpPr>
          <p:spPr>
            <a:xfrm>
              <a:off x="5418325" y="4334000"/>
              <a:ext cx="71350" cy="97025"/>
            </a:xfrm>
            <a:custGeom>
              <a:avLst/>
              <a:gdLst/>
              <a:ahLst/>
              <a:cxnLst/>
              <a:rect l="l" t="t" r="r" b="b"/>
              <a:pathLst>
                <a:path w="2854" h="3881" extrusionOk="0">
                  <a:moveTo>
                    <a:pt x="320" y="0"/>
                  </a:moveTo>
                  <a:lnTo>
                    <a:pt x="320" y="0"/>
                  </a:lnTo>
                  <a:cubicBezTo>
                    <a:pt x="0" y="1461"/>
                    <a:pt x="297" y="3333"/>
                    <a:pt x="1872" y="3881"/>
                  </a:cubicBezTo>
                  <a:cubicBezTo>
                    <a:pt x="1872" y="3881"/>
                    <a:pt x="2853" y="1804"/>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
            <p:cNvSpPr/>
            <p:nvPr/>
          </p:nvSpPr>
          <p:spPr>
            <a:xfrm>
              <a:off x="5426875" y="4122875"/>
              <a:ext cx="77050" cy="70650"/>
            </a:xfrm>
            <a:custGeom>
              <a:avLst/>
              <a:gdLst/>
              <a:ahLst/>
              <a:cxnLst/>
              <a:rect l="l" t="t" r="r" b="b"/>
              <a:pathLst>
                <a:path w="3082" h="2826" extrusionOk="0">
                  <a:moveTo>
                    <a:pt x="1" y="0"/>
                  </a:moveTo>
                  <a:lnTo>
                    <a:pt x="1" y="0"/>
                  </a:lnTo>
                  <a:cubicBezTo>
                    <a:pt x="322" y="1352"/>
                    <a:pt x="1290" y="2826"/>
                    <a:pt x="2790" y="2826"/>
                  </a:cubicBezTo>
                  <a:cubicBezTo>
                    <a:pt x="2885" y="2826"/>
                    <a:pt x="2983" y="2820"/>
                    <a:pt x="3082" y="2808"/>
                  </a:cubicBezTo>
                  <a:cubicBezTo>
                    <a:pt x="3082" y="2808"/>
                    <a:pt x="3059" y="52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
            <p:cNvSpPr/>
            <p:nvPr/>
          </p:nvSpPr>
          <p:spPr>
            <a:xfrm>
              <a:off x="5713900" y="4193050"/>
              <a:ext cx="69075" cy="102175"/>
            </a:xfrm>
            <a:custGeom>
              <a:avLst/>
              <a:gdLst/>
              <a:ahLst/>
              <a:cxnLst/>
              <a:rect l="l" t="t" r="r" b="b"/>
              <a:pathLst>
                <a:path w="2763" h="4087" extrusionOk="0">
                  <a:moveTo>
                    <a:pt x="571" y="1"/>
                  </a:moveTo>
                  <a:lnTo>
                    <a:pt x="571" y="1"/>
                  </a:lnTo>
                  <a:cubicBezTo>
                    <a:pt x="23" y="1393"/>
                    <a:pt x="1" y="3287"/>
                    <a:pt x="1461" y="4086"/>
                  </a:cubicBezTo>
                  <a:cubicBezTo>
                    <a:pt x="1461" y="4086"/>
                    <a:pt x="2763" y="2215"/>
                    <a:pt x="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
            <p:cNvSpPr/>
            <p:nvPr/>
          </p:nvSpPr>
          <p:spPr>
            <a:xfrm>
              <a:off x="5558125" y="4261500"/>
              <a:ext cx="89050" cy="57175"/>
            </a:xfrm>
            <a:custGeom>
              <a:avLst/>
              <a:gdLst/>
              <a:ahLst/>
              <a:cxnLst/>
              <a:rect l="l" t="t" r="r" b="b"/>
              <a:pathLst>
                <a:path w="3562" h="2287" extrusionOk="0">
                  <a:moveTo>
                    <a:pt x="140" y="0"/>
                  </a:moveTo>
                  <a:cubicBezTo>
                    <a:pt x="94" y="0"/>
                    <a:pt x="47" y="1"/>
                    <a:pt x="0" y="2"/>
                  </a:cubicBezTo>
                  <a:cubicBezTo>
                    <a:pt x="542" y="1144"/>
                    <a:pt x="1594" y="2286"/>
                    <a:pt x="2861" y="2286"/>
                  </a:cubicBezTo>
                  <a:cubicBezTo>
                    <a:pt x="3088" y="2286"/>
                    <a:pt x="3322" y="2250"/>
                    <a:pt x="3561" y="2170"/>
                  </a:cubicBezTo>
                  <a:cubicBezTo>
                    <a:pt x="3561" y="2170"/>
                    <a:pt x="3140" y="0"/>
                    <a:pt x="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
            <p:cNvSpPr/>
            <p:nvPr/>
          </p:nvSpPr>
          <p:spPr>
            <a:xfrm>
              <a:off x="5404625" y="4157100"/>
              <a:ext cx="72500" cy="103875"/>
            </a:xfrm>
            <a:custGeom>
              <a:avLst/>
              <a:gdLst/>
              <a:ahLst/>
              <a:cxnLst/>
              <a:rect l="l" t="t" r="r" b="b"/>
              <a:pathLst>
                <a:path w="2900" h="4155" extrusionOk="0">
                  <a:moveTo>
                    <a:pt x="1050" y="1"/>
                  </a:moveTo>
                  <a:cubicBezTo>
                    <a:pt x="297" y="1302"/>
                    <a:pt x="0" y="3173"/>
                    <a:pt x="1324" y="4155"/>
                  </a:cubicBezTo>
                  <a:cubicBezTo>
                    <a:pt x="1324" y="4155"/>
                    <a:pt x="2899" y="2511"/>
                    <a:pt x="10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
            <p:cNvSpPr/>
            <p:nvPr/>
          </p:nvSpPr>
          <p:spPr>
            <a:xfrm>
              <a:off x="5333850" y="4393350"/>
              <a:ext cx="74225" cy="81625"/>
            </a:xfrm>
            <a:custGeom>
              <a:avLst/>
              <a:gdLst/>
              <a:ahLst/>
              <a:cxnLst/>
              <a:rect l="l" t="t" r="r" b="b"/>
              <a:pathLst>
                <a:path w="2969" h="3265" extrusionOk="0">
                  <a:moveTo>
                    <a:pt x="1" y="0"/>
                  </a:moveTo>
                  <a:lnTo>
                    <a:pt x="1" y="0"/>
                  </a:lnTo>
                  <a:cubicBezTo>
                    <a:pt x="138" y="1484"/>
                    <a:pt x="937" y="3219"/>
                    <a:pt x="2603" y="3264"/>
                  </a:cubicBezTo>
                  <a:cubicBezTo>
                    <a:pt x="2603" y="3264"/>
                    <a:pt x="2968" y="1027"/>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
            <p:cNvSpPr/>
            <p:nvPr/>
          </p:nvSpPr>
          <p:spPr>
            <a:xfrm>
              <a:off x="5468525" y="4219875"/>
              <a:ext cx="70225" cy="102175"/>
            </a:xfrm>
            <a:custGeom>
              <a:avLst/>
              <a:gdLst/>
              <a:ahLst/>
              <a:cxnLst/>
              <a:rect l="l" t="t" r="r" b="b"/>
              <a:pathLst>
                <a:path w="2809" h="4087" extrusionOk="0">
                  <a:moveTo>
                    <a:pt x="640" y="0"/>
                  </a:moveTo>
                  <a:lnTo>
                    <a:pt x="640" y="0"/>
                  </a:lnTo>
                  <a:cubicBezTo>
                    <a:pt x="69" y="1370"/>
                    <a:pt x="1" y="3287"/>
                    <a:pt x="1462" y="4086"/>
                  </a:cubicBezTo>
                  <a:cubicBezTo>
                    <a:pt x="1462" y="4086"/>
                    <a:pt x="2808" y="2237"/>
                    <a:pt x="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
            <p:cNvSpPr/>
            <p:nvPr/>
          </p:nvSpPr>
          <p:spPr>
            <a:xfrm>
              <a:off x="6454575" y="3917425"/>
              <a:ext cx="71925" cy="93625"/>
            </a:xfrm>
            <a:custGeom>
              <a:avLst/>
              <a:gdLst/>
              <a:ahLst/>
              <a:cxnLst/>
              <a:rect l="l" t="t" r="r" b="b"/>
              <a:pathLst>
                <a:path w="2877" h="3745" extrusionOk="0">
                  <a:moveTo>
                    <a:pt x="206" y="1"/>
                  </a:moveTo>
                  <a:lnTo>
                    <a:pt x="206" y="1"/>
                  </a:lnTo>
                  <a:cubicBezTo>
                    <a:pt x="1" y="1462"/>
                    <a:pt x="412" y="3333"/>
                    <a:pt x="2032" y="3744"/>
                  </a:cubicBezTo>
                  <a:cubicBezTo>
                    <a:pt x="2032" y="3744"/>
                    <a:pt x="2877" y="1622"/>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
            <p:cNvSpPr/>
            <p:nvPr/>
          </p:nvSpPr>
          <p:spPr>
            <a:xfrm>
              <a:off x="6584125" y="3924275"/>
              <a:ext cx="72500" cy="96475"/>
            </a:xfrm>
            <a:custGeom>
              <a:avLst/>
              <a:gdLst/>
              <a:ahLst/>
              <a:cxnLst/>
              <a:rect l="l" t="t" r="r" b="b"/>
              <a:pathLst>
                <a:path w="2900" h="3859" extrusionOk="0">
                  <a:moveTo>
                    <a:pt x="2397" y="1"/>
                  </a:moveTo>
                  <a:lnTo>
                    <a:pt x="2397" y="1"/>
                  </a:lnTo>
                  <a:cubicBezTo>
                    <a:pt x="1142" y="823"/>
                    <a:pt x="0" y="2352"/>
                    <a:pt x="753" y="3858"/>
                  </a:cubicBezTo>
                  <a:cubicBezTo>
                    <a:pt x="753" y="3858"/>
                    <a:pt x="2899" y="3082"/>
                    <a:pt x="23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
            <p:cNvSpPr/>
            <p:nvPr/>
          </p:nvSpPr>
          <p:spPr>
            <a:xfrm>
              <a:off x="6220625" y="3936825"/>
              <a:ext cx="71350" cy="94750"/>
            </a:xfrm>
            <a:custGeom>
              <a:avLst/>
              <a:gdLst/>
              <a:ahLst/>
              <a:cxnLst/>
              <a:rect l="l" t="t" r="r" b="b"/>
              <a:pathLst>
                <a:path w="2854" h="3790" extrusionOk="0">
                  <a:moveTo>
                    <a:pt x="229" y="1"/>
                  </a:moveTo>
                  <a:lnTo>
                    <a:pt x="229" y="1"/>
                  </a:lnTo>
                  <a:cubicBezTo>
                    <a:pt x="1" y="1485"/>
                    <a:pt x="389" y="3356"/>
                    <a:pt x="1986" y="3790"/>
                  </a:cubicBezTo>
                  <a:cubicBezTo>
                    <a:pt x="1986" y="3790"/>
                    <a:pt x="2854" y="1667"/>
                    <a:pt x="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
            <p:cNvSpPr/>
            <p:nvPr/>
          </p:nvSpPr>
          <p:spPr>
            <a:xfrm>
              <a:off x="6235450" y="4110875"/>
              <a:ext cx="74225" cy="104450"/>
            </a:xfrm>
            <a:custGeom>
              <a:avLst/>
              <a:gdLst/>
              <a:ahLst/>
              <a:cxnLst/>
              <a:rect l="l" t="t" r="r" b="b"/>
              <a:pathLst>
                <a:path w="2969" h="4178" extrusionOk="0">
                  <a:moveTo>
                    <a:pt x="1279" y="1"/>
                  </a:moveTo>
                  <a:cubicBezTo>
                    <a:pt x="457" y="1233"/>
                    <a:pt x="1" y="3105"/>
                    <a:pt x="1279" y="4178"/>
                  </a:cubicBezTo>
                  <a:cubicBezTo>
                    <a:pt x="1279" y="4178"/>
                    <a:pt x="2968" y="2626"/>
                    <a:pt x="12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
            <p:cNvSpPr/>
            <p:nvPr/>
          </p:nvSpPr>
          <p:spPr>
            <a:xfrm>
              <a:off x="6340450" y="3914575"/>
              <a:ext cx="71350" cy="94175"/>
            </a:xfrm>
            <a:custGeom>
              <a:avLst/>
              <a:gdLst/>
              <a:ahLst/>
              <a:cxnLst/>
              <a:rect l="l" t="t" r="r" b="b"/>
              <a:pathLst>
                <a:path w="2854" h="3767" extrusionOk="0">
                  <a:moveTo>
                    <a:pt x="206" y="1"/>
                  </a:moveTo>
                  <a:cubicBezTo>
                    <a:pt x="1" y="1484"/>
                    <a:pt x="412" y="3356"/>
                    <a:pt x="2032" y="3767"/>
                  </a:cubicBezTo>
                  <a:cubicBezTo>
                    <a:pt x="2032" y="3767"/>
                    <a:pt x="2854" y="1644"/>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
            <p:cNvSpPr/>
            <p:nvPr/>
          </p:nvSpPr>
          <p:spPr>
            <a:xfrm>
              <a:off x="6556150" y="4091475"/>
              <a:ext cx="74225" cy="102750"/>
            </a:xfrm>
            <a:custGeom>
              <a:avLst/>
              <a:gdLst/>
              <a:ahLst/>
              <a:cxnLst/>
              <a:rect l="l" t="t" r="r" b="b"/>
              <a:pathLst>
                <a:path w="2969" h="4110" extrusionOk="0">
                  <a:moveTo>
                    <a:pt x="1736" y="1"/>
                  </a:moveTo>
                  <a:lnTo>
                    <a:pt x="1736" y="1"/>
                  </a:lnTo>
                  <a:cubicBezTo>
                    <a:pt x="731" y="1073"/>
                    <a:pt x="1" y="2831"/>
                    <a:pt x="1074" y="4109"/>
                  </a:cubicBezTo>
                  <a:cubicBezTo>
                    <a:pt x="1074" y="4109"/>
                    <a:pt x="2968" y="2854"/>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
            <p:cNvSpPr/>
            <p:nvPr/>
          </p:nvSpPr>
          <p:spPr>
            <a:xfrm>
              <a:off x="6416925" y="4092050"/>
              <a:ext cx="72500" cy="83325"/>
            </a:xfrm>
            <a:custGeom>
              <a:avLst/>
              <a:gdLst/>
              <a:ahLst/>
              <a:cxnLst/>
              <a:rect l="l" t="t" r="r" b="b"/>
              <a:pathLst>
                <a:path w="2900" h="3333" extrusionOk="0">
                  <a:moveTo>
                    <a:pt x="0" y="0"/>
                  </a:moveTo>
                  <a:lnTo>
                    <a:pt x="0" y="0"/>
                  </a:lnTo>
                  <a:cubicBezTo>
                    <a:pt x="69" y="1484"/>
                    <a:pt x="822" y="3242"/>
                    <a:pt x="2511" y="3333"/>
                  </a:cubicBezTo>
                  <a:cubicBezTo>
                    <a:pt x="2511" y="3333"/>
                    <a:pt x="2899" y="1096"/>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
            <p:cNvSpPr/>
            <p:nvPr/>
          </p:nvSpPr>
          <p:spPr>
            <a:xfrm>
              <a:off x="6282825" y="3948250"/>
              <a:ext cx="73625" cy="99325"/>
            </a:xfrm>
            <a:custGeom>
              <a:avLst/>
              <a:gdLst/>
              <a:ahLst/>
              <a:cxnLst/>
              <a:rect l="l" t="t" r="r" b="b"/>
              <a:pathLst>
                <a:path w="2945" h="3973" extrusionOk="0">
                  <a:moveTo>
                    <a:pt x="2146" y="0"/>
                  </a:moveTo>
                  <a:lnTo>
                    <a:pt x="2146" y="0"/>
                  </a:lnTo>
                  <a:cubicBezTo>
                    <a:pt x="982" y="936"/>
                    <a:pt x="0" y="2557"/>
                    <a:pt x="891" y="3972"/>
                  </a:cubicBezTo>
                  <a:cubicBezTo>
                    <a:pt x="891" y="3972"/>
                    <a:pt x="2945" y="3013"/>
                    <a:pt x="21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
            <p:cNvSpPr/>
            <p:nvPr/>
          </p:nvSpPr>
          <p:spPr>
            <a:xfrm>
              <a:off x="6148725" y="4132575"/>
              <a:ext cx="70225" cy="99875"/>
            </a:xfrm>
            <a:custGeom>
              <a:avLst/>
              <a:gdLst/>
              <a:ahLst/>
              <a:cxnLst/>
              <a:rect l="l" t="t" r="r" b="b"/>
              <a:pathLst>
                <a:path w="2809" h="3995" extrusionOk="0">
                  <a:moveTo>
                    <a:pt x="434" y="0"/>
                  </a:moveTo>
                  <a:lnTo>
                    <a:pt x="434" y="0"/>
                  </a:lnTo>
                  <a:cubicBezTo>
                    <a:pt x="1" y="1415"/>
                    <a:pt x="115" y="3333"/>
                    <a:pt x="1644" y="3994"/>
                  </a:cubicBezTo>
                  <a:cubicBezTo>
                    <a:pt x="1644" y="3994"/>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
            <p:cNvSpPr/>
            <p:nvPr/>
          </p:nvSpPr>
          <p:spPr>
            <a:xfrm>
              <a:off x="6318200" y="4026425"/>
              <a:ext cx="74775" cy="102750"/>
            </a:xfrm>
            <a:custGeom>
              <a:avLst/>
              <a:gdLst/>
              <a:ahLst/>
              <a:cxnLst/>
              <a:rect l="l" t="t" r="r" b="b"/>
              <a:pathLst>
                <a:path w="2991" h="4110" extrusionOk="0">
                  <a:moveTo>
                    <a:pt x="1804" y="1"/>
                  </a:moveTo>
                  <a:lnTo>
                    <a:pt x="1804" y="1"/>
                  </a:lnTo>
                  <a:cubicBezTo>
                    <a:pt x="777" y="1073"/>
                    <a:pt x="1" y="2808"/>
                    <a:pt x="1073" y="4109"/>
                  </a:cubicBezTo>
                  <a:cubicBezTo>
                    <a:pt x="1073"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
            <p:cNvSpPr/>
            <p:nvPr/>
          </p:nvSpPr>
          <p:spPr>
            <a:xfrm>
              <a:off x="6813525" y="3906600"/>
              <a:ext cx="71350" cy="93600"/>
            </a:xfrm>
            <a:custGeom>
              <a:avLst/>
              <a:gdLst/>
              <a:ahLst/>
              <a:cxnLst/>
              <a:rect l="l" t="t" r="r" b="b"/>
              <a:pathLst>
                <a:path w="2854" h="3744" extrusionOk="0">
                  <a:moveTo>
                    <a:pt x="205" y="0"/>
                  </a:moveTo>
                  <a:lnTo>
                    <a:pt x="205" y="0"/>
                  </a:lnTo>
                  <a:cubicBezTo>
                    <a:pt x="0" y="1461"/>
                    <a:pt x="411" y="3333"/>
                    <a:pt x="2031" y="3744"/>
                  </a:cubicBezTo>
                  <a:cubicBezTo>
                    <a:pt x="2031" y="3744"/>
                    <a:pt x="2853" y="1621"/>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
            <p:cNvSpPr/>
            <p:nvPr/>
          </p:nvSpPr>
          <p:spPr>
            <a:xfrm>
              <a:off x="6943050" y="3913450"/>
              <a:ext cx="72500" cy="96450"/>
            </a:xfrm>
            <a:custGeom>
              <a:avLst/>
              <a:gdLst/>
              <a:ahLst/>
              <a:cxnLst/>
              <a:rect l="l" t="t" r="r" b="b"/>
              <a:pathLst>
                <a:path w="2900" h="3858" extrusionOk="0">
                  <a:moveTo>
                    <a:pt x="2374" y="0"/>
                  </a:moveTo>
                  <a:lnTo>
                    <a:pt x="2374" y="0"/>
                  </a:lnTo>
                  <a:cubicBezTo>
                    <a:pt x="1119" y="822"/>
                    <a:pt x="0" y="2351"/>
                    <a:pt x="731" y="3858"/>
                  </a:cubicBezTo>
                  <a:cubicBezTo>
                    <a:pt x="731" y="3858"/>
                    <a:pt x="2899" y="3082"/>
                    <a:pt x="2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
            <p:cNvSpPr/>
            <p:nvPr/>
          </p:nvSpPr>
          <p:spPr>
            <a:xfrm>
              <a:off x="6578975" y="3926000"/>
              <a:ext cx="71925" cy="94750"/>
            </a:xfrm>
            <a:custGeom>
              <a:avLst/>
              <a:gdLst/>
              <a:ahLst/>
              <a:cxnLst/>
              <a:rect l="l" t="t" r="r" b="b"/>
              <a:pathLst>
                <a:path w="2877" h="3790" extrusionOk="0">
                  <a:moveTo>
                    <a:pt x="229" y="0"/>
                  </a:moveTo>
                  <a:cubicBezTo>
                    <a:pt x="1" y="1484"/>
                    <a:pt x="389" y="3356"/>
                    <a:pt x="2009" y="3789"/>
                  </a:cubicBezTo>
                  <a:cubicBezTo>
                    <a:pt x="2009" y="3789"/>
                    <a:pt x="2877" y="1667"/>
                    <a:pt x="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
            <p:cNvSpPr/>
            <p:nvPr/>
          </p:nvSpPr>
          <p:spPr>
            <a:xfrm>
              <a:off x="6594400" y="4100050"/>
              <a:ext cx="73625" cy="104450"/>
            </a:xfrm>
            <a:custGeom>
              <a:avLst/>
              <a:gdLst/>
              <a:ahLst/>
              <a:cxnLst/>
              <a:rect l="l" t="t" r="r" b="b"/>
              <a:pathLst>
                <a:path w="2945" h="4178" extrusionOk="0">
                  <a:moveTo>
                    <a:pt x="1255" y="0"/>
                  </a:moveTo>
                  <a:lnTo>
                    <a:pt x="1255" y="0"/>
                  </a:lnTo>
                  <a:cubicBezTo>
                    <a:pt x="434" y="1233"/>
                    <a:pt x="0" y="3104"/>
                    <a:pt x="1278" y="4177"/>
                  </a:cubicBezTo>
                  <a:cubicBezTo>
                    <a:pt x="1278" y="4177"/>
                    <a:pt x="2945" y="2625"/>
                    <a:pt x="1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
            <p:cNvSpPr/>
            <p:nvPr/>
          </p:nvSpPr>
          <p:spPr>
            <a:xfrm>
              <a:off x="6698825" y="3903750"/>
              <a:ext cx="71925" cy="94175"/>
            </a:xfrm>
            <a:custGeom>
              <a:avLst/>
              <a:gdLst/>
              <a:ahLst/>
              <a:cxnLst/>
              <a:rect l="l" t="t" r="r" b="b"/>
              <a:pathLst>
                <a:path w="2877" h="3767" extrusionOk="0">
                  <a:moveTo>
                    <a:pt x="206" y="0"/>
                  </a:moveTo>
                  <a:lnTo>
                    <a:pt x="206" y="0"/>
                  </a:lnTo>
                  <a:cubicBezTo>
                    <a:pt x="0" y="1484"/>
                    <a:pt x="411" y="3355"/>
                    <a:pt x="2032" y="3766"/>
                  </a:cubicBezTo>
                  <a:cubicBezTo>
                    <a:pt x="2032" y="3766"/>
                    <a:pt x="2876" y="1644"/>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
            <p:cNvSpPr/>
            <p:nvPr/>
          </p:nvSpPr>
          <p:spPr>
            <a:xfrm>
              <a:off x="6914525" y="4080625"/>
              <a:ext cx="74775" cy="102750"/>
            </a:xfrm>
            <a:custGeom>
              <a:avLst/>
              <a:gdLst/>
              <a:ahLst/>
              <a:cxnLst/>
              <a:rect l="l" t="t" r="r" b="b"/>
              <a:pathLst>
                <a:path w="2991" h="4110" extrusionOk="0">
                  <a:moveTo>
                    <a:pt x="1758" y="1"/>
                  </a:moveTo>
                  <a:cubicBezTo>
                    <a:pt x="731" y="1074"/>
                    <a:pt x="0" y="2831"/>
                    <a:pt x="1073" y="4109"/>
                  </a:cubicBezTo>
                  <a:cubicBezTo>
                    <a:pt x="1073" y="4109"/>
                    <a:pt x="2990" y="2854"/>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
            <p:cNvSpPr/>
            <p:nvPr/>
          </p:nvSpPr>
          <p:spPr>
            <a:xfrm>
              <a:off x="6775275" y="4081200"/>
              <a:ext cx="73075" cy="83350"/>
            </a:xfrm>
            <a:custGeom>
              <a:avLst/>
              <a:gdLst/>
              <a:ahLst/>
              <a:cxnLst/>
              <a:rect l="l" t="t" r="r" b="b"/>
              <a:pathLst>
                <a:path w="2923" h="3334" extrusionOk="0">
                  <a:moveTo>
                    <a:pt x="1" y="1"/>
                  </a:moveTo>
                  <a:cubicBezTo>
                    <a:pt x="92" y="1484"/>
                    <a:pt x="845" y="3242"/>
                    <a:pt x="2511" y="3333"/>
                  </a:cubicBezTo>
                  <a:cubicBezTo>
                    <a:pt x="2511" y="3333"/>
                    <a:pt x="2922" y="1096"/>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
            <p:cNvSpPr/>
            <p:nvPr/>
          </p:nvSpPr>
          <p:spPr>
            <a:xfrm>
              <a:off x="6641175" y="3937400"/>
              <a:ext cx="74225" cy="99325"/>
            </a:xfrm>
            <a:custGeom>
              <a:avLst/>
              <a:gdLst/>
              <a:ahLst/>
              <a:cxnLst/>
              <a:rect l="l" t="t" r="r" b="b"/>
              <a:pathLst>
                <a:path w="2969" h="3973" extrusionOk="0">
                  <a:moveTo>
                    <a:pt x="2146" y="1"/>
                  </a:moveTo>
                  <a:cubicBezTo>
                    <a:pt x="982" y="937"/>
                    <a:pt x="1" y="2557"/>
                    <a:pt x="891" y="3972"/>
                  </a:cubicBezTo>
                  <a:cubicBezTo>
                    <a:pt x="891" y="3972"/>
                    <a:pt x="2968" y="3014"/>
                    <a:pt x="2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
            <p:cNvSpPr/>
            <p:nvPr/>
          </p:nvSpPr>
          <p:spPr>
            <a:xfrm>
              <a:off x="6507075" y="4121725"/>
              <a:ext cx="70225" cy="99875"/>
            </a:xfrm>
            <a:custGeom>
              <a:avLst/>
              <a:gdLst/>
              <a:ahLst/>
              <a:cxnLst/>
              <a:rect l="l" t="t" r="r" b="b"/>
              <a:pathLst>
                <a:path w="2809" h="3995" extrusionOk="0">
                  <a:moveTo>
                    <a:pt x="434" y="0"/>
                  </a:moveTo>
                  <a:lnTo>
                    <a:pt x="434" y="0"/>
                  </a:lnTo>
                  <a:cubicBezTo>
                    <a:pt x="1" y="1416"/>
                    <a:pt x="115" y="3333"/>
                    <a:pt x="1667" y="3995"/>
                  </a:cubicBezTo>
                  <a:cubicBezTo>
                    <a:pt x="1667" y="3995"/>
                    <a:pt x="2808" y="2009"/>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
            <p:cNvSpPr/>
            <p:nvPr/>
          </p:nvSpPr>
          <p:spPr>
            <a:xfrm>
              <a:off x="6676550" y="4015575"/>
              <a:ext cx="74800" cy="102750"/>
            </a:xfrm>
            <a:custGeom>
              <a:avLst/>
              <a:gdLst/>
              <a:ahLst/>
              <a:cxnLst/>
              <a:rect l="l" t="t" r="r" b="b"/>
              <a:pathLst>
                <a:path w="2992" h="4110" extrusionOk="0">
                  <a:moveTo>
                    <a:pt x="1804" y="1"/>
                  </a:moveTo>
                  <a:lnTo>
                    <a:pt x="1804" y="1"/>
                  </a:lnTo>
                  <a:cubicBezTo>
                    <a:pt x="777" y="1074"/>
                    <a:pt x="1" y="2808"/>
                    <a:pt x="1074" y="4109"/>
                  </a:cubicBezTo>
                  <a:cubicBezTo>
                    <a:pt x="1074" y="4109"/>
                    <a:pt x="2991" y="2877"/>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
            <p:cNvSpPr/>
            <p:nvPr/>
          </p:nvSpPr>
          <p:spPr>
            <a:xfrm>
              <a:off x="5489075" y="4390475"/>
              <a:ext cx="88475" cy="58050"/>
            </a:xfrm>
            <a:custGeom>
              <a:avLst/>
              <a:gdLst/>
              <a:ahLst/>
              <a:cxnLst/>
              <a:rect l="l" t="t" r="r" b="b"/>
              <a:pathLst>
                <a:path w="3539" h="2322" extrusionOk="0">
                  <a:moveTo>
                    <a:pt x="93" y="0"/>
                  </a:moveTo>
                  <a:cubicBezTo>
                    <a:pt x="62" y="0"/>
                    <a:pt x="32" y="1"/>
                    <a:pt x="0" y="1"/>
                  </a:cubicBezTo>
                  <a:cubicBezTo>
                    <a:pt x="528" y="1153"/>
                    <a:pt x="1572" y="2321"/>
                    <a:pt x="2863" y="2321"/>
                  </a:cubicBezTo>
                  <a:cubicBezTo>
                    <a:pt x="3082" y="2321"/>
                    <a:pt x="3307" y="2288"/>
                    <a:pt x="3538" y="2215"/>
                  </a:cubicBezTo>
                  <a:cubicBezTo>
                    <a:pt x="3538" y="2215"/>
                    <a:pt x="3113" y="0"/>
                    <a:pt x="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
            <p:cNvSpPr/>
            <p:nvPr/>
          </p:nvSpPr>
          <p:spPr>
            <a:xfrm>
              <a:off x="5629450" y="4298625"/>
              <a:ext cx="71350" cy="103300"/>
            </a:xfrm>
            <a:custGeom>
              <a:avLst/>
              <a:gdLst/>
              <a:ahLst/>
              <a:cxnLst/>
              <a:rect l="l" t="t" r="r" b="b"/>
              <a:pathLst>
                <a:path w="2854" h="4132" extrusionOk="0">
                  <a:moveTo>
                    <a:pt x="777" y="0"/>
                  </a:moveTo>
                  <a:lnTo>
                    <a:pt x="777" y="0"/>
                  </a:lnTo>
                  <a:cubicBezTo>
                    <a:pt x="160" y="1370"/>
                    <a:pt x="0" y="3264"/>
                    <a:pt x="1438" y="4132"/>
                  </a:cubicBezTo>
                  <a:cubicBezTo>
                    <a:pt x="1438" y="4132"/>
                    <a:pt x="2854" y="2328"/>
                    <a:pt x="7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
            <p:cNvSpPr/>
            <p:nvPr/>
          </p:nvSpPr>
          <p:spPr>
            <a:xfrm>
              <a:off x="5301325" y="4530875"/>
              <a:ext cx="87925" cy="59500"/>
            </a:xfrm>
            <a:custGeom>
              <a:avLst/>
              <a:gdLst/>
              <a:ahLst/>
              <a:cxnLst/>
              <a:rect l="l" t="t" r="r" b="b"/>
              <a:pathLst>
                <a:path w="3517" h="2380" extrusionOk="0">
                  <a:moveTo>
                    <a:pt x="1" y="0"/>
                  </a:moveTo>
                  <a:lnTo>
                    <a:pt x="1" y="0"/>
                  </a:lnTo>
                  <a:cubicBezTo>
                    <a:pt x="513" y="1181"/>
                    <a:pt x="1568" y="2379"/>
                    <a:pt x="2873" y="2379"/>
                  </a:cubicBezTo>
                  <a:cubicBezTo>
                    <a:pt x="3081" y="2379"/>
                    <a:pt x="3296" y="2349"/>
                    <a:pt x="3516" y="2283"/>
                  </a:cubicBezTo>
                  <a:cubicBezTo>
                    <a:pt x="3516" y="2283"/>
                    <a:pt x="3128" y="2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
            <p:cNvSpPr/>
            <p:nvPr/>
          </p:nvSpPr>
          <p:spPr>
            <a:xfrm>
              <a:off x="5427450" y="4656400"/>
              <a:ext cx="71925" cy="88475"/>
            </a:xfrm>
            <a:custGeom>
              <a:avLst/>
              <a:gdLst/>
              <a:ahLst/>
              <a:cxnLst/>
              <a:rect l="l" t="t" r="r" b="b"/>
              <a:pathLst>
                <a:path w="2877" h="3539" extrusionOk="0">
                  <a:moveTo>
                    <a:pt x="46" y="1"/>
                  </a:moveTo>
                  <a:lnTo>
                    <a:pt x="46" y="1"/>
                  </a:lnTo>
                  <a:cubicBezTo>
                    <a:pt x="0" y="1507"/>
                    <a:pt x="617" y="3310"/>
                    <a:pt x="2283" y="3539"/>
                  </a:cubicBezTo>
                  <a:cubicBezTo>
                    <a:pt x="2283" y="3539"/>
                    <a:pt x="2876" y="1325"/>
                    <a:pt x="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
            <p:cNvSpPr/>
            <p:nvPr/>
          </p:nvSpPr>
          <p:spPr>
            <a:xfrm>
              <a:off x="5390925" y="4448700"/>
              <a:ext cx="88475" cy="58050"/>
            </a:xfrm>
            <a:custGeom>
              <a:avLst/>
              <a:gdLst/>
              <a:ahLst/>
              <a:cxnLst/>
              <a:rect l="l" t="t" r="r" b="b"/>
              <a:pathLst>
                <a:path w="3539" h="2322" extrusionOk="0">
                  <a:moveTo>
                    <a:pt x="48" y="0"/>
                  </a:moveTo>
                  <a:cubicBezTo>
                    <a:pt x="32" y="0"/>
                    <a:pt x="16" y="0"/>
                    <a:pt x="1" y="0"/>
                  </a:cubicBezTo>
                  <a:cubicBezTo>
                    <a:pt x="527" y="1169"/>
                    <a:pt x="1568" y="2322"/>
                    <a:pt x="2856" y="2322"/>
                  </a:cubicBezTo>
                  <a:cubicBezTo>
                    <a:pt x="3077" y="2322"/>
                    <a:pt x="3305" y="2288"/>
                    <a:pt x="3538" y="2214"/>
                  </a:cubicBezTo>
                  <a:cubicBezTo>
                    <a:pt x="3538" y="2214"/>
                    <a:pt x="3109" y="0"/>
                    <a:pt x="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
            <p:cNvSpPr/>
            <p:nvPr/>
          </p:nvSpPr>
          <p:spPr>
            <a:xfrm>
              <a:off x="5692800" y="4463525"/>
              <a:ext cx="71350" cy="96475"/>
            </a:xfrm>
            <a:custGeom>
              <a:avLst/>
              <a:gdLst/>
              <a:ahLst/>
              <a:cxnLst/>
              <a:rect l="l" t="t" r="r" b="b"/>
              <a:pathLst>
                <a:path w="2854" h="3859" extrusionOk="0">
                  <a:moveTo>
                    <a:pt x="297" y="1"/>
                  </a:moveTo>
                  <a:lnTo>
                    <a:pt x="297" y="1"/>
                  </a:lnTo>
                  <a:cubicBezTo>
                    <a:pt x="0" y="1462"/>
                    <a:pt x="320" y="3356"/>
                    <a:pt x="1895" y="3858"/>
                  </a:cubicBezTo>
                  <a:cubicBezTo>
                    <a:pt x="1895" y="3858"/>
                    <a:pt x="2853" y="178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
            <p:cNvSpPr/>
            <p:nvPr/>
          </p:nvSpPr>
          <p:spPr>
            <a:xfrm>
              <a:off x="5545000" y="4558300"/>
              <a:ext cx="97600" cy="47375"/>
            </a:xfrm>
            <a:custGeom>
              <a:avLst/>
              <a:gdLst/>
              <a:ahLst/>
              <a:cxnLst/>
              <a:rect l="l" t="t" r="r" b="b"/>
              <a:pathLst>
                <a:path w="3904" h="1895" extrusionOk="0">
                  <a:moveTo>
                    <a:pt x="1060" y="1"/>
                  </a:moveTo>
                  <a:cubicBezTo>
                    <a:pt x="740" y="1"/>
                    <a:pt x="388" y="35"/>
                    <a:pt x="0" y="113"/>
                  </a:cubicBezTo>
                  <a:cubicBezTo>
                    <a:pt x="660" y="1050"/>
                    <a:pt x="1728" y="1895"/>
                    <a:pt x="2845" y="1895"/>
                  </a:cubicBezTo>
                  <a:cubicBezTo>
                    <a:pt x="3197" y="1895"/>
                    <a:pt x="3553" y="1811"/>
                    <a:pt x="3903" y="1619"/>
                  </a:cubicBezTo>
                  <a:cubicBezTo>
                    <a:pt x="3903" y="1619"/>
                    <a:pt x="3259" y="1"/>
                    <a:pt x="1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
            <p:cNvSpPr/>
            <p:nvPr/>
          </p:nvSpPr>
          <p:spPr>
            <a:xfrm>
              <a:off x="5388650" y="4481800"/>
              <a:ext cx="69075" cy="101025"/>
            </a:xfrm>
            <a:custGeom>
              <a:avLst/>
              <a:gdLst/>
              <a:ahLst/>
              <a:cxnLst/>
              <a:rect l="l" t="t" r="r" b="b"/>
              <a:pathLst>
                <a:path w="2763" h="4041" extrusionOk="0">
                  <a:moveTo>
                    <a:pt x="480" y="0"/>
                  </a:moveTo>
                  <a:lnTo>
                    <a:pt x="480" y="0"/>
                  </a:lnTo>
                  <a:cubicBezTo>
                    <a:pt x="0" y="1415"/>
                    <a:pt x="23" y="3310"/>
                    <a:pt x="1530" y="4040"/>
                  </a:cubicBezTo>
                  <a:cubicBezTo>
                    <a:pt x="1530" y="4040"/>
                    <a:pt x="2762" y="2123"/>
                    <a:pt x="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
            <p:cNvSpPr/>
            <p:nvPr/>
          </p:nvSpPr>
          <p:spPr>
            <a:xfrm>
              <a:off x="5348700" y="4732300"/>
              <a:ext cx="78775" cy="69050"/>
            </a:xfrm>
            <a:custGeom>
              <a:avLst/>
              <a:gdLst/>
              <a:ahLst/>
              <a:cxnLst/>
              <a:rect l="l" t="t" r="r" b="b"/>
              <a:pathLst>
                <a:path w="3151" h="2762" extrusionOk="0">
                  <a:moveTo>
                    <a:pt x="0" y="0"/>
                  </a:moveTo>
                  <a:lnTo>
                    <a:pt x="0" y="0"/>
                  </a:lnTo>
                  <a:cubicBezTo>
                    <a:pt x="363" y="1321"/>
                    <a:pt x="1361" y="2762"/>
                    <a:pt x="2830" y="2762"/>
                  </a:cubicBezTo>
                  <a:cubicBezTo>
                    <a:pt x="2934" y="2762"/>
                    <a:pt x="3041" y="2755"/>
                    <a:pt x="3150" y="2739"/>
                  </a:cubicBezTo>
                  <a:cubicBezTo>
                    <a:pt x="3150" y="2739"/>
                    <a:pt x="3082" y="457"/>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
            <p:cNvSpPr/>
            <p:nvPr/>
          </p:nvSpPr>
          <p:spPr>
            <a:xfrm>
              <a:off x="5457125" y="4534300"/>
              <a:ext cx="71350" cy="96450"/>
            </a:xfrm>
            <a:custGeom>
              <a:avLst/>
              <a:gdLst/>
              <a:ahLst/>
              <a:cxnLst/>
              <a:rect l="l" t="t" r="r" b="b"/>
              <a:pathLst>
                <a:path w="2854" h="3858" extrusionOk="0">
                  <a:moveTo>
                    <a:pt x="320" y="0"/>
                  </a:moveTo>
                  <a:cubicBezTo>
                    <a:pt x="0" y="1438"/>
                    <a:pt x="297" y="3333"/>
                    <a:pt x="1872" y="3858"/>
                  </a:cubicBezTo>
                  <a:cubicBezTo>
                    <a:pt x="1872" y="3858"/>
                    <a:pt x="2853" y="1803"/>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
            <p:cNvSpPr/>
            <p:nvPr/>
          </p:nvSpPr>
          <p:spPr>
            <a:xfrm>
              <a:off x="7169600" y="4340275"/>
              <a:ext cx="69050" cy="88475"/>
            </a:xfrm>
            <a:custGeom>
              <a:avLst/>
              <a:gdLst/>
              <a:ahLst/>
              <a:cxnLst/>
              <a:rect l="l" t="t" r="r" b="b"/>
              <a:pathLst>
                <a:path w="2762" h="3539" extrusionOk="0">
                  <a:moveTo>
                    <a:pt x="2716" y="0"/>
                  </a:moveTo>
                  <a:lnTo>
                    <a:pt x="2716" y="0"/>
                  </a:lnTo>
                  <a:cubicBezTo>
                    <a:pt x="1370" y="617"/>
                    <a:pt x="0" y="1941"/>
                    <a:pt x="502" y="3538"/>
                  </a:cubicBezTo>
                  <a:cubicBezTo>
                    <a:pt x="502" y="3538"/>
                    <a:pt x="2762" y="3105"/>
                    <a:pt x="27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
            <p:cNvSpPr/>
            <p:nvPr/>
          </p:nvSpPr>
          <p:spPr>
            <a:xfrm>
              <a:off x="7225500" y="4488825"/>
              <a:ext cx="103325" cy="39450"/>
            </a:xfrm>
            <a:custGeom>
              <a:avLst/>
              <a:gdLst/>
              <a:ahLst/>
              <a:cxnLst/>
              <a:rect l="l" t="t" r="r" b="b"/>
              <a:pathLst>
                <a:path w="4133" h="1578" extrusionOk="0">
                  <a:moveTo>
                    <a:pt x="2156" y="0"/>
                  </a:moveTo>
                  <a:cubicBezTo>
                    <a:pt x="1305" y="0"/>
                    <a:pt x="497" y="300"/>
                    <a:pt x="1" y="1089"/>
                  </a:cubicBezTo>
                  <a:cubicBezTo>
                    <a:pt x="1" y="1089"/>
                    <a:pt x="614" y="1578"/>
                    <a:pt x="1588" y="1578"/>
                  </a:cubicBezTo>
                  <a:cubicBezTo>
                    <a:pt x="2283" y="1578"/>
                    <a:pt x="3162" y="1328"/>
                    <a:pt x="4132" y="472"/>
                  </a:cubicBezTo>
                  <a:cubicBezTo>
                    <a:pt x="3536" y="189"/>
                    <a:pt x="2833" y="0"/>
                    <a:pt x="2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
            <p:cNvSpPr/>
            <p:nvPr/>
          </p:nvSpPr>
          <p:spPr>
            <a:xfrm>
              <a:off x="7028650" y="4152525"/>
              <a:ext cx="69050" cy="87350"/>
            </a:xfrm>
            <a:custGeom>
              <a:avLst/>
              <a:gdLst/>
              <a:ahLst/>
              <a:cxnLst/>
              <a:rect l="l" t="t" r="r" b="b"/>
              <a:pathLst>
                <a:path w="2762" h="3494" extrusionOk="0">
                  <a:moveTo>
                    <a:pt x="2762" y="1"/>
                  </a:moveTo>
                  <a:cubicBezTo>
                    <a:pt x="1392" y="594"/>
                    <a:pt x="0" y="1895"/>
                    <a:pt x="479" y="3493"/>
                  </a:cubicBezTo>
                  <a:cubicBezTo>
                    <a:pt x="479" y="3493"/>
                    <a:pt x="2739" y="3105"/>
                    <a:pt x="2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
            <p:cNvSpPr/>
            <p:nvPr/>
          </p:nvSpPr>
          <p:spPr>
            <a:xfrm>
              <a:off x="6883125" y="4279150"/>
              <a:ext cx="88475" cy="56750"/>
            </a:xfrm>
            <a:custGeom>
              <a:avLst/>
              <a:gdLst/>
              <a:ahLst/>
              <a:cxnLst/>
              <a:rect l="l" t="t" r="r" b="b"/>
              <a:pathLst>
                <a:path w="3539" h="2270" extrusionOk="0">
                  <a:moveTo>
                    <a:pt x="3386" y="1"/>
                  </a:moveTo>
                  <a:cubicBezTo>
                    <a:pt x="1934" y="1"/>
                    <a:pt x="243" y="630"/>
                    <a:pt x="1" y="2217"/>
                  </a:cubicBezTo>
                  <a:cubicBezTo>
                    <a:pt x="1" y="2217"/>
                    <a:pt x="196" y="2270"/>
                    <a:pt x="506" y="2270"/>
                  </a:cubicBezTo>
                  <a:cubicBezTo>
                    <a:pt x="1238" y="2270"/>
                    <a:pt x="2608" y="1976"/>
                    <a:pt x="3539" y="3"/>
                  </a:cubicBezTo>
                  <a:cubicBezTo>
                    <a:pt x="3488" y="2"/>
                    <a:pt x="3437"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
            <p:cNvSpPr/>
            <p:nvPr/>
          </p:nvSpPr>
          <p:spPr>
            <a:xfrm>
              <a:off x="7111375" y="4241550"/>
              <a:ext cx="68500" cy="88475"/>
            </a:xfrm>
            <a:custGeom>
              <a:avLst/>
              <a:gdLst/>
              <a:ahLst/>
              <a:cxnLst/>
              <a:rect l="l" t="t" r="r" b="b"/>
              <a:pathLst>
                <a:path w="2740" h="3539" extrusionOk="0">
                  <a:moveTo>
                    <a:pt x="2717" y="1"/>
                  </a:moveTo>
                  <a:cubicBezTo>
                    <a:pt x="1370" y="617"/>
                    <a:pt x="1" y="1964"/>
                    <a:pt x="503" y="3539"/>
                  </a:cubicBezTo>
                  <a:cubicBezTo>
                    <a:pt x="503" y="3539"/>
                    <a:pt x="2740" y="3128"/>
                    <a:pt x="27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
            <p:cNvSpPr/>
            <p:nvPr/>
          </p:nvSpPr>
          <p:spPr>
            <a:xfrm>
              <a:off x="7067450" y="4548575"/>
              <a:ext cx="96450" cy="46975"/>
            </a:xfrm>
            <a:custGeom>
              <a:avLst/>
              <a:gdLst/>
              <a:ahLst/>
              <a:cxnLst/>
              <a:rect l="l" t="t" r="r" b="b"/>
              <a:pathLst>
                <a:path w="3858" h="1879" extrusionOk="0">
                  <a:moveTo>
                    <a:pt x="2893" y="1"/>
                  </a:moveTo>
                  <a:cubicBezTo>
                    <a:pt x="1666" y="1"/>
                    <a:pt x="414" y="452"/>
                    <a:pt x="0" y="1712"/>
                  </a:cubicBezTo>
                  <a:cubicBezTo>
                    <a:pt x="0" y="1712"/>
                    <a:pt x="371" y="1879"/>
                    <a:pt x="934" y="1879"/>
                  </a:cubicBezTo>
                  <a:cubicBezTo>
                    <a:pt x="1703" y="1879"/>
                    <a:pt x="2830" y="1567"/>
                    <a:pt x="3858" y="91"/>
                  </a:cubicBezTo>
                  <a:cubicBezTo>
                    <a:pt x="3549" y="33"/>
                    <a:pt x="3222" y="1"/>
                    <a:pt x="28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
            <p:cNvSpPr/>
            <p:nvPr/>
          </p:nvSpPr>
          <p:spPr>
            <a:xfrm>
              <a:off x="7009250" y="4396200"/>
              <a:ext cx="73050" cy="97025"/>
            </a:xfrm>
            <a:custGeom>
              <a:avLst/>
              <a:gdLst/>
              <a:ahLst/>
              <a:cxnLst/>
              <a:rect l="l" t="t" r="r" b="b"/>
              <a:pathLst>
                <a:path w="2922" h="3881" extrusionOk="0">
                  <a:moveTo>
                    <a:pt x="2305" y="0"/>
                  </a:moveTo>
                  <a:cubicBezTo>
                    <a:pt x="1073" y="845"/>
                    <a:pt x="0" y="2420"/>
                    <a:pt x="799" y="3881"/>
                  </a:cubicBezTo>
                  <a:cubicBezTo>
                    <a:pt x="799" y="3881"/>
                    <a:pt x="2922" y="3036"/>
                    <a:pt x="2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
            <p:cNvSpPr/>
            <p:nvPr/>
          </p:nvSpPr>
          <p:spPr>
            <a:xfrm>
              <a:off x="7045200" y="4244500"/>
              <a:ext cx="101025" cy="41650"/>
            </a:xfrm>
            <a:custGeom>
              <a:avLst/>
              <a:gdLst/>
              <a:ahLst/>
              <a:cxnLst/>
              <a:rect l="l" t="t" r="r" b="b"/>
              <a:pathLst>
                <a:path w="4041" h="1666" extrusionOk="0">
                  <a:moveTo>
                    <a:pt x="2412" y="0"/>
                  </a:moveTo>
                  <a:cubicBezTo>
                    <a:pt x="1421" y="0"/>
                    <a:pt x="468" y="356"/>
                    <a:pt x="0" y="1321"/>
                  </a:cubicBezTo>
                  <a:cubicBezTo>
                    <a:pt x="0" y="1321"/>
                    <a:pt x="526" y="1665"/>
                    <a:pt x="1332" y="1665"/>
                  </a:cubicBezTo>
                  <a:cubicBezTo>
                    <a:pt x="2065" y="1665"/>
                    <a:pt x="3029" y="1380"/>
                    <a:pt x="4040" y="294"/>
                  </a:cubicBezTo>
                  <a:cubicBezTo>
                    <a:pt x="3539" y="113"/>
                    <a:pt x="2970" y="0"/>
                    <a:pt x="2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
            <p:cNvSpPr/>
            <p:nvPr/>
          </p:nvSpPr>
          <p:spPr>
            <a:xfrm>
              <a:off x="6821500" y="4199325"/>
              <a:ext cx="74775" cy="78200"/>
            </a:xfrm>
            <a:custGeom>
              <a:avLst/>
              <a:gdLst/>
              <a:ahLst/>
              <a:cxnLst/>
              <a:rect l="l" t="t" r="r" b="b"/>
              <a:pathLst>
                <a:path w="2991" h="3128" extrusionOk="0">
                  <a:moveTo>
                    <a:pt x="2991" y="1"/>
                  </a:moveTo>
                  <a:lnTo>
                    <a:pt x="2991" y="1"/>
                  </a:lnTo>
                  <a:cubicBezTo>
                    <a:pt x="1553" y="389"/>
                    <a:pt x="1" y="1484"/>
                    <a:pt x="252" y="3128"/>
                  </a:cubicBezTo>
                  <a:cubicBezTo>
                    <a:pt x="252" y="3128"/>
                    <a:pt x="2534" y="3059"/>
                    <a:pt x="29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
            <p:cNvSpPr/>
            <p:nvPr/>
          </p:nvSpPr>
          <p:spPr>
            <a:xfrm>
              <a:off x="6997250" y="4313100"/>
              <a:ext cx="97050" cy="46150"/>
            </a:xfrm>
            <a:custGeom>
              <a:avLst/>
              <a:gdLst/>
              <a:ahLst/>
              <a:cxnLst/>
              <a:rect l="l" t="t" r="r" b="b"/>
              <a:pathLst>
                <a:path w="3882" h="1846" extrusionOk="0">
                  <a:moveTo>
                    <a:pt x="2840" y="1"/>
                  </a:moveTo>
                  <a:cubicBezTo>
                    <a:pt x="1631" y="1"/>
                    <a:pt x="407" y="441"/>
                    <a:pt x="1" y="1658"/>
                  </a:cubicBezTo>
                  <a:cubicBezTo>
                    <a:pt x="1" y="1658"/>
                    <a:pt x="392" y="1845"/>
                    <a:pt x="985" y="1845"/>
                  </a:cubicBezTo>
                  <a:cubicBezTo>
                    <a:pt x="1751" y="1845"/>
                    <a:pt x="2852" y="1534"/>
                    <a:pt x="3881" y="106"/>
                  </a:cubicBezTo>
                  <a:cubicBezTo>
                    <a:pt x="3549" y="39"/>
                    <a:pt x="3195" y="1"/>
                    <a:pt x="28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
            <p:cNvSpPr/>
            <p:nvPr/>
          </p:nvSpPr>
          <p:spPr>
            <a:xfrm>
              <a:off x="5932450" y="4038400"/>
              <a:ext cx="71350" cy="93050"/>
            </a:xfrm>
            <a:custGeom>
              <a:avLst/>
              <a:gdLst/>
              <a:ahLst/>
              <a:cxnLst/>
              <a:rect l="l" t="t" r="r" b="b"/>
              <a:pathLst>
                <a:path w="2854" h="3722" extrusionOk="0">
                  <a:moveTo>
                    <a:pt x="183" y="1"/>
                  </a:moveTo>
                  <a:lnTo>
                    <a:pt x="183" y="1"/>
                  </a:lnTo>
                  <a:cubicBezTo>
                    <a:pt x="1" y="1485"/>
                    <a:pt x="434" y="3333"/>
                    <a:pt x="2078" y="3721"/>
                  </a:cubicBezTo>
                  <a:cubicBezTo>
                    <a:pt x="2078" y="3721"/>
                    <a:pt x="2854" y="1576"/>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
            <p:cNvSpPr/>
            <p:nvPr/>
          </p:nvSpPr>
          <p:spPr>
            <a:xfrm>
              <a:off x="6062550" y="4042975"/>
              <a:ext cx="72500" cy="96450"/>
            </a:xfrm>
            <a:custGeom>
              <a:avLst/>
              <a:gdLst/>
              <a:ahLst/>
              <a:cxnLst/>
              <a:rect l="l" t="t" r="r" b="b"/>
              <a:pathLst>
                <a:path w="2900" h="3858" extrusionOk="0">
                  <a:moveTo>
                    <a:pt x="2352" y="0"/>
                  </a:moveTo>
                  <a:lnTo>
                    <a:pt x="2352" y="0"/>
                  </a:lnTo>
                  <a:cubicBezTo>
                    <a:pt x="1119" y="822"/>
                    <a:pt x="1" y="2374"/>
                    <a:pt x="754" y="3858"/>
                  </a:cubicBezTo>
                  <a:cubicBezTo>
                    <a:pt x="754" y="3858"/>
                    <a:pt x="2900" y="3059"/>
                    <a:pt x="2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
            <p:cNvSpPr/>
            <p:nvPr/>
          </p:nvSpPr>
          <p:spPr>
            <a:xfrm>
              <a:off x="5698500" y="4061800"/>
              <a:ext cx="71925" cy="93625"/>
            </a:xfrm>
            <a:custGeom>
              <a:avLst/>
              <a:gdLst/>
              <a:ahLst/>
              <a:cxnLst/>
              <a:rect l="l" t="t" r="r" b="b"/>
              <a:pathLst>
                <a:path w="2877" h="3745" extrusionOk="0">
                  <a:moveTo>
                    <a:pt x="206" y="1"/>
                  </a:moveTo>
                  <a:lnTo>
                    <a:pt x="206" y="1"/>
                  </a:lnTo>
                  <a:cubicBezTo>
                    <a:pt x="0" y="1462"/>
                    <a:pt x="411" y="3333"/>
                    <a:pt x="2032" y="3744"/>
                  </a:cubicBezTo>
                  <a:cubicBezTo>
                    <a:pt x="2032" y="3744"/>
                    <a:pt x="2876" y="1621"/>
                    <a:pt x="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
            <p:cNvSpPr/>
            <p:nvPr/>
          </p:nvSpPr>
          <p:spPr>
            <a:xfrm>
              <a:off x="6327900" y="3988200"/>
              <a:ext cx="73650" cy="104450"/>
            </a:xfrm>
            <a:custGeom>
              <a:avLst/>
              <a:gdLst/>
              <a:ahLst/>
              <a:cxnLst/>
              <a:rect l="l" t="t" r="r" b="b"/>
              <a:pathLst>
                <a:path w="2946" h="4178" extrusionOk="0">
                  <a:moveTo>
                    <a:pt x="1233" y="0"/>
                  </a:moveTo>
                  <a:lnTo>
                    <a:pt x="1233" y="0"/>
                  </a:lnTo>
                  <a:cubicBezTo>
                    <a:pt x="412" y="1256"/>
                    <a:pt x="1" y="3104"/>
                    <a:pt x="1302" y="4177"/>
                  </a:cubicBezTo>
                  <a:cubicBezTo>
                    <a:pt x="1302" y="4177"/>
                    <a:pt x="2945" y="2580"/>
                    <a:pt x="12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
            <p:cNvSpPr/>
            <p:nvPr/>
          </p:nvSpPr>
          <p:spPr>
            <a:xfrm>
              <a:off x="5818325" y="4037850"/>
              <a:ext cx="71350" cy="93025"/>
            </a:xfrm>
            <a:custGeom>
              <a:avLst/>
              <a:gdLst/>
              <a:ahLst/>
              <a:cxnLst/>
              <a:rect l="l" t="t" r="r" b="b"/>
              <a:pathLst>
                <a:path w="2854" h="3721" extrusionOk="0">
                  <a:moveTo>
                    <a:pt x="160" y="0"/>
                  </a:moveTo>
                  <a:cubicBezTo>
                    <a:pt x="1" y="1461"/>
                    <a:pt x="434" y="3333"/>
                    <a:pt x="2055" y="3721"/>
                  </a:cubicBezTo>
                  <a:cubicBezTo>
                    <a:pt x="2055" y="3721"/>
                    <a:pt x="2854" y="1575"/>
                    <a:pt x="1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
            <p:cNvSpPr/>
            <p:nvPr/>
          </p:nvSpPr>
          <p:spPr>
            <a:xfrm>
              <a:off x="5995800" y="4117725"/>
              <a:ext cx="74775" cy="103300"/>
            </a:xfrm>
            <a:custGeom>
              <a:avLst/>
              <a:gdLst/>
              <a:ahLst/>
              <a:cxnLst/>
              <a:rect l="l" t="t" r="r" b="b"/>
              <a:pathLst>
                <a:path w="2991" h="4132" extrusionOk="0">
                  <a:moveTo>
                    <a:pt x="1712" y="1"/>
                  </a:moveTo>
                  <a:cubicBezTo>
                    <a:pt x="731" y="1096"/>
                    <a:pt x="0" y="2877"/>
                    <a:pt x="1119" y="4132"/>
                  </a:cubicBezTo>
                  <a:cubicBezTo>
                    <a:pt x="1119" y="4132"/>
                    <a:pt x="2990" y="2831"/>
                    <a:pt x="17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
            <p:cNvSpPr/>
            <p:nvPr/>
          </p:nvSpPr>
          <p:spPr>
            <a:xfrm>
              <a:off x="5932450" y="4225000"/>
              <a:ext cx="73650" cy="82775"/>
            </a:xfrm>
            <a:custGeom>
              <a:avLst/>
              <a:gdLst/>
              <a:ahLst/>
              <a:cxnLst/>
              <a:rect l="l" t="t" r="r" b="b"/>
              <a:pathLst>
                <a:path w="2946" h="3311" extrusionOk="0">
                  <a:moveTo>
                    <a:pt x="1" y="1"/>
                  </a:moveTo>
                  <a:lnTo>
                    <a:pt x="1" y="1"/>
                  </a:lnTo>
                  <a:cubicBezTo>
                    <a:pt x="115" y="1484"/>
                    <a:pt x="891" y="3219"/>
                    <a:pt x="2557" y="3310"/>
                  </a:cubicBezTo>
                  <a:cubicBezTo>
                    <a:pt x="2557" y="3310"/>
                    <a:pt x="2945" y="105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
            <p:cNvSpPr/>
            <p:nvPr/>
          </p:nvSpPr>
          <p:spPr>
            <a:xfrm>
              <a:off x="5776100" y="4136550"/>
              <a:ext cx="74200" cy="100475"/>
            </a:xfrm>
            <a:custGeom>
              <a:avLst/>
              <a:gdLst/>
              <a:ahLst/>
              <a:cxnLst/>
              <a:rect l="l" t="t" r="r" b="b"/>
              <a:pathLst>
                <a:path w="2968" h="4019" extrusionOk="0">
                  <a:moveTo>
                    <a:pt x="2101" y="1"/>
                  </a:moveTo>
                  <a:lnTo>
                    <a:pt x="2101" y="1"/>
                  </a:lnTo>
                  <a:cubicBezTo>
                    <a:pt x="959" y="959"/>
                    <a:pt x="1" y="2603"/>
                    <a:pt x="914" y="4018"/>
                  </a:cubicBezTo>
                  <a:cubicBezTo>
                    <a:pt x="914" y="4018"/>
                    <a:pt x="2968" y="3014"/>
                    <a:pt x="21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
            <p:cNvSpPr/>
            <p:nvPr/>
          </p:nvSpPr>
          <p:spPr>
            <a:xfrm>
              <a:off x="6203500" y="4032700"/>
              <a:ext cx="70225" cy="99325"/>
            </a:xfrm>
            <a:custGeom>
              <a:avLst/>
              <a:gdLst/>
              <a:ahLst/>
              <a:cxnLst/>
              <a:rect l="l" t="t" r="r" b="b"/>
              <a:pathLst>
                <a:path w="2809" h="3973" extrusionOk="0">
                  <a:moveTo>
                    <a:pt x="412" y="1"/>
                  </a:moveTo>
                  <a:lnTo>
                    <a:pt x="412" y="1"/>
                  </a:lnTo>
                  <a:cubicBezTo>
                    <a:pt x="1" y="1439"/>
                    <a:pt x="138" y="3333"/>
                    <a:pt x="1690" y="3972"/>
                  </a:cubicBezTo>
                  <a:cubicBezTo>
                    <a:pt x="1690" y="3972"/>
                    <a:pt x="2808" y="1986"/>
                    <a:pt x="4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
            <p:cNvSpPr/>
            <p:nvPr/>
          </p:nvSpPr>
          <p:spPr>
            <a:xfrm>
              <a:off x="5894800" y="4126275"/>
              <a:ext cx="74775" cy="103325"/>
            </a:xfrm>
            <a:custGeom>
              <a:avLst/>
              <a:gdLst/>
              <a:ahLst/>
              <a:cxnLst/>
              <a:rect l="l" t="t" r="r" b="b"/>
              <a:pathLst>
                <a:path w="2991" h="4133" extrusionOk="0">
                  <a:moveTo>
                    <a:pt x="1758" y="1"/>
                  </a:moveTo>
                  <a:lnTo>
                    <a:pt x="1758" y="1"/>
                  </a:lnTo>
                  <a:cubicBezTo>
                    <a:pt x="731" y="1097"/>
                    <a:pt x="0" y="2854"/>
                    <a:pt x="1073" y="4132"/>
                  </a:cubicBezTo>
                  <a:cubicBezTo>
                    <a:pt x="1073" y="4132"/>
                    <a:pt x="2990" y="2877"/>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 name="Google Shape;1318;p7"/>
          <p:cNvGrpSpPr/>
          <p:nvPr/>
        </p:nvGrpSpPr>
        <p:grpSpPr>
          <a:xfrm rot="5400000" flipH="1">
            <a:off x="8981121" y="-278211"/>
            <a:ext cx="1589402" cy="2208142"/>
            <a:chOff x="6690382" y="-4766279"/>
            <a:chExt cx="1589402" cy="2208142"/>
          </a:xfrm>
        </p:grpSpPr>
        <p:sp>
          <p:nvSpPr>
            <p:cNvPr id="1319" name="Google Shape;1319;p7"/>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34"/>
        <p:cNvGrpSpPr/>
        <p:nvPr/>
      </p:nvGrpSpPr>
      <p:grpSpPr>
        <a:xfrm>
          <a:off x="0" y="0"/>
          <a:ext cx="0" cy="0"/>
          <a:chOff x="0" y="0"/>
          <a:chExt cx="0" cy="0"/>
        </a:xfrm>
      </p:grpSpPr>
      <p:sp>
        <p:nvSpPr>
          <p:cNvPr id="1335" name="Google Shape;1335;p8"/>
          <p:cNvSpPr txBox="1">
            <a:spLocks noGrp="1"/>
          </p:cNvSpPr>
          <p:nvPr>
            <p:ph type="title"/>
          </p:nvPr>
        </p:nvSpPr>
        <p:spPr>
          <a:xfrm>
            <a:off x="1388100" y="1119300"/>
            <a:ext cx="6367800" cy="2904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336" name="Google Shape;1336;p8"/>
          <p:cNvGrpSpPr/>
          <p:nvPr/>
        </p:nvGrpSpPr>
        <p:grpSpPr>
          <a:xfrm flipH="1">
            <a:off x="6080075" y="3988238"/>
            <a:ext cx="1356975" cy="1285650"/>
            <a:chOff x="3516400" y="3673775"/>
            <a:chExt cx="1356975" cy="1285650"/>
          </a:xfrm>
        </p:grpSpPr>
        <p:sp>
          <p:nvSpPr>
            <p:cNvPr id="1337" name="Google Shape;1337;p8"/>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 name="Google Shape;1343;p8"/>
          <p:cNvSpPr/>
          <p:nvPr/>
        </p:nvSpPr>
        <p:spPr>
          <a:xfrm>
            <a:off x="8008147" y="-69714"/>
            <a:ext cx="548257" cy="4968190"/>
          </a:xfrm>
          <a:custGeom>
            <a:avLst/>
            <a:gdLst/>
            <a:ahLst/>
            <a:cxnLst/>
            <a:rect l="l" t="t" r="r" b="b"/>
            <a:pathLst>
              <a:path w="17234" h="156171" extrusionOk="0">
                <a:moveTo>
                  <a:pt x="457" y="0"/>
                </a:moveTo>
                <a:cubicBezTo>
                  <a:pt x="115" y="25770"/>
                  <a:pt x="1" y="64413"/>
                  <a:pt x="549" y="76191"/>
                </a:cubicBezTo>
                <a:lnTo>
                  <a:pt x="549" y="76191"/>
                </a:lnTo>
                <a:cubicBezTo>
                  <a:pt x="1142" y="89087"/>
                  <a:pt x="3539" y="100203"/>
                  <a:pt x="2831" y="110132"/>
                </a:cubicBezTo>
                <a:lnTo>
                  <a:pt x="2831" y="110132"/>
                </a:lnTo>
                <a:cubicBezTo>
                  <a:pt x="2146" y="120061"/>
                  <a:pt x="3333" y="138709"/>
                  <a:pt x="2831" y="144073"/>
                </a:cubicBezTo>
                <a:lnTo>
                  <a:pt x="2831" y="144073"/>
                </a:lnTo>
                <a:cubicBezTo>
                  <a:pt x="2352" y="149437"/>
                  <a:pt x="1347" y="156170"/>
                  <a:pt x="1347" y="156170"/>
                </a:cubicBezTo>
                <a:lnTo>
                  <a:pt x="1347" y="156170"/>
                </a:lnTo>
                <a:lnTo>
                  <a:pt x="17234" y="156170"/>
                </a:lnTo>
                <a:cubicBezTo>
                  <a:pt x="11870" y="149620"/>
                  <a:pt x="13057" y="123234"/>
                  <a:pt x="10866" y="103969"/>
                </a:cubicBezTo>
                <a:lnTo>
                  <a:pt x="10866" y="103969"/>
                </a:lnTo>
                <a:cubicBezTo>
                  <a:pt x="8697" y="84727"/>
                  <a:pt x="9496" y="62701"/>
                  <a:pt x="9291" y="49394"/>
                </a:cubicBezTo>
                <a:lnTo>
                  <a:pt x="9291" y="49394"/>
                </a:lnTo>
                <a:cubicBezTo>
                  <a:pt x="9131" y="39419"/>
                  <a:pt x="9222" y="12759"/>
                  <a:pt x="9268" y="0"/>
                </a:cubicBezTo>
                <a:lnTo>
                  <a:pt x="9268"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7608041" y="-69714"/>
            <a:ext cx="283227" cy="5016831"/>
          </a:xfrm>
          <a:custGeom>
            <a:avLst/>
            <a:gdLst/>
            <a:ahLst/>
            <a:cxnLst/>
            <a:rect l="l" t="t" r="r" b="b"/>
            <a:pathLst>
              <a:path w="8903" h="157700" extrusionOk="0">
                <a:moveTo>
                  <a:pt x="1781" y="0"/>
                </a:moveTo>
                <a:cubicBezTo>
                  <a:pt x="2032" y="12029"/>
                  <a:pt x="2557" y="40492"/>
                  <a:pt x="2649" y="50878"/>
                </a:cubicBezTo>
                <a:lnTo>
                  <a:pt x="2649" y="50878"/>
                </a:lnTo>
                <a:cubicBezTo>
                  <a:pt x="2763" y="64162"/>
                  <a:pt x="3585" y="86188"/>
                  <a:pt x="2672" y="105453"/>
                </a:cubicBezTo>
                <a:lnTo>
                  <a:pt x="2672" y="105453"/>
                </a:lnTo>
                <a:cubicBezTo>
                  <a:pt x="1781" y="124717"/>
                  <a:pt x="2900" y="151103"/>
                  <a:pt x="1" y="157700"/>
                </a:cubicBezTo>
                <a:lnTo>
                  <a:pt x="1" y="157700"/>
                </a:lnTo>
                <a:lnTo>
                  <a:pt x="8903" y="157563"/>
                </a:lnTo>
                <a:cubicBezTo>
                  <a:pt x="8903" y="157563"/>
                  <a:pt x="8241" y="150829"/>
                  <a:pt x="7876" y="145465"/>
                </a:cubicBezTo>
                <a:lnTo>
                  <a:pt x="7876" y="145465"/>
                </a:lnTo>
                <a:cubicBezTo>
                  <a:pt x="7511" y="140124"/>
                  <a:pt x="7853" y="121453"/>
                  <a:pt x="7305" y="111524"/>
                </a:cubicBezTo>
                <a:lnTo>
                  <a:pt x="7305" y="111524"/>
                </a:lnTo>
                <a:cubicBezTo>
                  <a:pt x="6734" y="101618"/>
                  <a:pt x="7876" y="90479"/>
                  <a:pt x="7990" y="77583"/>
                </a:cubicBezTo>
                <a:lnTo>
                  <a:pt x="7990" y="77583"/>
                </a:lnTo>
                <a:cubicBezTo>
                  <a:pt x="8104" y="65577"/>
                  <a:pt x="7351" y="25747"/>
                  <a:pt x="6734" y="0"/>
                </a:cubicBezTo>
                <a:lnTo>
                  <a:pt x="6734"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6688055" y="-1145868"/>
            <a:ext cx="2297499" cy="6653553"/>
          </a:xfrm>
          <a:custGeom>
            <a:avLst/>
            <a:gdLst/>
            <a:ahLst/>
            <a:cxnLst/>
            <a:rect l="l" t="t" r="r" b="b"/>
            <a:pathLst>
              <a:path w="72220" h="209149" extrusionOk="0">
                <a:moveTo>
                  <a:pt x="50537" y="1"/>
                </a:moveTo>
                <a:cubicBezTo>
                  <a:pt x="50536" y="1"/>
                  <a:pt x="50536" y="1"/>
                  <a:pt x="50536" y="1"/>
                </a:cubicBezTo>
                <a:cubicBezTo>
                  <a:pt x="50170" y="321"/>
                  <a:pt x="49805" y="617"/>
                  <a:pt x="49417" y="937"/>
                </a:cubicBezTo>
                <a:cubicBezTo>
                  <a:pt x="49508" y="937"/>
                  <a:pt x="55420" y="11368"/>
                  <a:pt x="55717" y="12464"/>
                </a:cubicBezTo>
                <a:cubicBezTo>
                  <a:pt x="56105" y="13536"/>
                  <a:pt x="59049" y="19197"/>
                  <a:pt x="59027" y="26341"/>
                </a:cubicBezTo>
                <a:cubicBezTo>
                  <a:pt x="59049" y="33508"/>
                  <a:pt x="58182" y="42753"/>
                  <a:pt x="58091" y="47409"/>
                </a:cubicBezTo>
                <a:cubicBezTo>
                  <a:pt x="58228" y="52180"/>
                  <a:pt x="60921" y="65966"/>
                  <a:pt x="60807" y="70531"/>
                </a:cubicBezTo>
                <a:cubicBezTo>
                  <a:pt x="61012" y="75279"/>
                  <a:pt x="58022" y="88015"/>
                  <a:pt x="59049" y="94041"/>
                </a:cubicBezTo>
                <a:cubicBezTo>
                  <a:pt x="60624" y="100318"/>
                  <a:pt x="63683" y="121157"/>
                  <a:pt x="63957" y="125859"/>
                </a:cubicBezTo>
                <a:cubicBezTo>
                  <a:pt x="64619" y="130607"/>
                  <a:pt x="65555" y="137021"/>
                  <a:pt x="65555" y="137112"/>
                </a:cubicBezTo>
                <a:cubicBezTo>
                  <a:pt x="62496" y="131999"/>
                  <a:pt x="58387" y="111365"/>
                  <a:pt x="57634" y="107531"/>
                </a:cubicBezTo>
                <a:cubicBezTo>
                  <a:pt x="57452" y="103742"/>
                  <a:pt x="52499" y="88198"/>
                  <a:pt x="50809" y="84957"/>
                </a:cubicBezTo>
                <a:cubicBezTo>
                  <a:pt x="49349" y="81715"/>
                  <a:pt x="48276" y="77972"/>
                  <a:pt x="47956" y="76260"/>
                </a:cubicBezTo>
                <a:cubicBezTo>
                  <a:pt x="47705" y="74571"/>
                  <a:pt x="45719" y="67062"/>
                  <a:pt x="42866" y="62839"/>
                </a:cubicBezTo>
                <a:cubicBezTo>
                  <a:pt x="40219" y="58548"/>
                  <a:pt x="30290" y="45172"/>
                  <a:pt x="26592" y="41360"/>
                </a:cubicBezTo>
                <a:cubicBezTo>
                  <a:pt x="23145" y="37389"/>
                  <a:pt x="16526" y="28350"/>
                  <a:pt x="16457" y="28350"/>
                </a:cubicBezTo>
                <a:cubicBezTo>
                  <a:pt x="15887" y="28806"/>
                  <a:pt x="15316" y="29286"/>
                  <a:pt x="14768" y="29765"/>
                </a:cubicBezTo>
                <a:cubicBezTo>
                  <a:pt x="14882" y="29765"/>
                  <a:pt x="23921" y="40539"/>
                  <a:pt x="28212" y="46176"/>
                </a:cubicBezTo>
                <a:cubicBezTo>
                  <a:pt x="32686" y="51746"/>
                  <a:pt x="38666" y="59141"/>
                  <a:pt x="41040" y="63295"/>
                </a:cubicBezTo>
                <a:cubicBezTo>
                  <a:pt x="43574" y="67450"/>
                  <a:pt x="45902" y="77470"/>
                  <a:pt x="46678" y="80825"/>
                </a:cubicBezTo>
                <a:cubicBezTo>
                  <a:pt x="47637" y="84203"/>
                  <a:pt x="52613" y="94041"/>
                  <a:pt x="53503" y="98880"/>
                </a:cubicBezTo>
                <a:cubicBezTo>
                  <a:pt x="54530" y="103650"/>
                  <a:pt x="56516" y="111845"/>
                  <a:pt x="56949" y="117140"/>
                </a:cubicBezTo>
                <a:cubicBezTo>
                  <a:pt x="57452" y="122436"/>
                  <a:pt x="59780" y="128416"/>
                  <a:pt x="61515" y="133803"/>
                </a:cubicBezTo>
                <a:cubicBezTo>
                  <a:pt x="63249" y="139144"/>
                  <a:pt x="65623" y="142613"/>
                  <a:pt x="66559" y="145033"/>
                </a:cubicBezTo>
                <a:cubicBezTo>
                  <a:pt x="67495" y="147452"/>
                  <a:pt x="67449" y="153661"/>
                  <a:pt x="66924" y="155053"/>
                </a:cubicBezTo>
                <a:cubicBezTo>
                  <a:pt x="66884" y="155165"/>
                  <a:pt x="66821" y="155219"/>
                  <a:pt x="66739" y="155219"/>
                </a:cubicBezTo>
                <a:cubicBezTo>
                  <a:pt x="65813" y="155219"/>
                  <a:pt x="62453" y="148335"/>
                  <a:pt x="61446" y="143572"/>
                </a:cubicBezTo>
                <a:cubicBezTo>
                  <a:pt x="60510" y="138208"/>
                  <a:pt x="53754" y="125814"/>
                  <a:pt x="52270" y="120655"/>
                </a:cubicBezTo>
                <a:cubicBezTo>
                  <a:pt x="50992" y="115337"/>
                  <a:pt x="46724" y="103810"/>
                  <a:pt x="45560" y="99861"/>
                </a:cubicBezTo>
                <a:cubicBezTo>
                  <a:pt x="44669" y="95936"/>
                  <a:pt x="43095" y="83359"/>
                  <a:pt x="41839" y="79889"/>
                </a:cubicBezTo>
                <a:cubicBezTo>
                  <a:pt x="40789" y="76420"/>
                  <a:pt x="36156" y="71079"/>
                  <a:pt x="33873" y="68271"/>
                </a:cubicBezTo>
                <a:cubicBezTo>
                  <a:pt x="31613" y="65418"/>
                  <a:pt x="27345" y="59324"/>
                  <a:pt x="25451" y="55900"/>
                </a:cubicBezTo>
                <a:cubicBezTo>
                  <a:pt x="24018" y="52330"/>
                  <a:pt x="8929" y="32047"/>
                  <a:pt x="8496" y="32047"/>
                </a:cubicBezTo>
                <a:cubicBezTo>
                  <a:pt x="8494" y="32047"/>
                  <a:pt x="8493" y="32047"/>
                  <a:pt x="8491" y="32048"/>
                </a:cubicBezTo>
                <a:cubicBezTo>
                  <a:pt x="8080" y="32367"/>
                  <a:pt x="7670" y="32710"/>
                  <a:pt x="7282" y="33052"/>
                </a:cubicBezTo>
                <a:cubicBezTo>
                  <a:pt x="7510" y="33052"/>
                  <a:pt x="19311" y="48345"/>
                  <a:pt x="21205" y="51883"/>
                </a:cubicBezTo>
                <a:cubicBezTo>
                  <a:pt x="23328" y="55329"/>
                  <a:pt x="24423" y="57178"/>
                  <a:pt x="26752" y="61378"/>
                </a:cubicBezTo>
                <a:cubicBezTo>
                  <a:pt x="29034" y="65601"/>
                  <a:pt x="31499" y="67084"/>
                  <a:pt x="34101" y="71033"/>
                </a:cubicBezTo>
                <a:cubicBezTo>
                  <a:pt x="36635" y="74959"/>
                  <a:pt x="39374" y="78109"/>
                  <a:pt x="39922" y="80894"/>
                </a:cubicBezTo>
                <a:cubicBezTo>
                  <a:pt x="40492" y="83678"/>
                  <a:pt x="41200" y="87901"/>
                  <a:pt x="41200" y="87947"/>
                </a:cubicBezTo>
                <a:cubicBezTo>
                  <a:pt x="37822" y="85413"/>
                  <a:pt x="34010" y="80004"/>
                  <a:pt x="32846" y="78109"/>
                </a:cubicBezTo>
                <a:cubicBezTo>
                  <a:pt x="31819" y="76123"/>
                  <a:pt x="24035" y="65030"/>
                  <a:pt x="23214" y="63980"/>
                </a:cubicBezTo>
                <a:cubicBezTo>
                  <a:pt x="22575" y="62725"/>
                  <a:pt x="13330" y="53321"/>
                  <a:pt x="11345" y="49920"/>
                </a:cubicBezTo>
                <a:cubicBezTo>
                  <a:pt x="9450" y="46405"/>
                  <a:pt x="8811" y="43940"/>
                  <a:pt x="7829" y="42547"/>
                </a:cubicBezTo>
                <a:cubicBezTo>
                  <a:pt x="6871" y="41155"/>
                  <a:pt x="1027" y="30998"/>
                  <a:pt x="1005" y="30998"/>
                </a:cubicBezTo>
                <a:cubicBezTo>
                  <a:pt x="662" y="31523"/>
                  <a:pt x="320" y="32025"/>
                  <a:pt x="0" y="32527"/>
                </a:cubicBezTo>
                <a:cubicBezTo>
                  <a:pt x="23" y="32550"/>
                  <a:pt x="7053" y="44921"/>
                  <a:pt x="7738" y="46428"/>
                </a:cubicBezTo>
                <a:cubicBezTo>
                  <a:pt x="8491" y="47957"/>
                  <a:pt x="9907" y="50719"/>
                  <a:pt x="10751" y="51951"/>
                </a:cubicBezTo>
                <a:cubicBezTo>
                  <a:pt x="11573" y="53184"/>
                  <a:pt x="12942" y="53983"/>
                  <a:pt x="15476" y="57406"/>
                </a:cubicBezTo>
                <a:cubicBezTo>
                  <a:pt x="17987" y="60807"/>
                  <a:pt x="20041" y="62360"/>
                  <a:pt x="22529" y="66354"/>
                </a:cubicBezTo>
                <a:cubicBezTo>
                  <a:pt x="25040" y="70326"/>
                  <a:pt x="29833" y="76945"/>
                  <a:pt x="30837" y="78954"/>
                </a:cubicBezTo>
                <a:cubicBezTo>
                  <a:pt x="31933" y="80939"/>
                  <a:pt x="35060" y="86440"/>
                  <a:pt x="37183" y="88768"/>
                </a:cubicBezTo>
                <a:cubicBezTo>
                  <a:pt x="39328" y="91097"/>
                  <a:pt x="40447" y="92740"/>
                  <a:pt x="41132" y="94703"/>
                </a:cubicBezTo>
                <a:cubicBezTo>
                  <a:pt x="41885" y="96689"/>
                  <a:pt x="44259" y="105522"/>
                  <a:pt x="45400" y="109220"/>
                </a:cubicBezTo>
                <a:cubicBezTo>
                  <a:pt x="46678" y="112918"/>
                  <a:pt x="48504" y="120199"/>
                  <a:pt x="49691" y="123029"/>
                </a:cubicBezTo>
                <a:cubicBezTo>
                  <a:pt x="50946" y="125837"/>
                  <a:pt x="53069" y="130082"/>
                  <a:pt x="53754" y="132684"/>
                </a:cubicBezTo>
                <a:cubicBezTo>
                  <a:pt x="54462" y="135263"/>
                  <a:pt x="55785" y="137888"/>
                  <a:pt x="56310" y="140970"/>
                </a:cubicBezTo>
                <a:cubicBezTo>
                  <a:pt x="56858" y="144028"/>
                  <a:pt x="57657" y="148685"/>
                  <a:pt x="58844" y="151561"/>
                </a:cubicBezTo>
                <a:cubicBezTo>
                  <a:pt x="60054" y="154437"/>
                  <a:pt x="62199" y="161695"/>
                  <a:pt x="63523" y="167470"/>
                </a:cubicBezTo>
                <a:cubicBezTo>
                  <a:pt x="64961" y="173268"/>
                  <a:pt x="62953" y="182580"/>
                  <a:pt x="62747" y="186209"/>
                </a:cubicBezTo>
                <a:cubicBezTo>
                  <a:pt x="62656" y="189884"/>
                  <a:pt x="62199" y="196093"/>
                  <a:pt x="61263" y="198604"/>
                </a:cubicBezTo>
                <a:cubicBezTo>
                  <a:pt x="60396" y="201114"/>
                  <a:pt x="59255" y="205200"/>
                  <a:pt x="57246" y="206798"/>
                </a:cubicBezTo>
                <a:cubicBezTo>
                  <a:pt x="58958" y="207186"/>
                  <a:pt x="67381" y="209149"/>
                  <a:pt x="67449" y="209149"/>
                </a:cubicBezTo>
                <a:cubicBezTo>
                  <a:pt x="69207" y="202233"/>
                  <a:pt x="71284" y="188880"/>
                  <a:pt x="71923" y="179293"/>
                </a:cubicBezTo>
                <a:cubicBezTo>
                  <a:pt x="72174" y="175801"/>
                  <a:pt x="72220" y="172811"/>
                  <a:pt x="71991" y="170825"/>
                </a:cubicBezTo>
                <a:cubicBezTo>
                  <a:pt x="72083" y="167470"/>
                  <a:pt x="71991" y="160029"/>
                  <a:pt x="71809" y="152702"/>
                </a:cubicBezTo>
                <a:cubicBezTo>
                  <a:pt x="71603" y="144348"/>
                  <a:pt x="71238" y="136154"/>
                  <a:pt x="70873" y="134328"/>
                </a:cubicBezTo>
                <a:cubicBezTo>
                  <a:pt x="71010" y="132867"/>
                  <a:pt x="70302" y="127526"/>
                  <a:pt x="69321" y="121500"/>
                </a:cubicBezTo>
                <a:cubicBezTo>
                  <a:pt x="68111" y="113990"/>
                  <a:pt x="66490" y="105385"/>
                  <a:pt x="65623" y="101916"/>
                </a:cubicBezTo>
                <a:cubicBezTo>
                  <a:pt x="65167" y="99108"/>
                  <a:pt x="65052" y="95753"/>
                  <a:pt x="65121" y="92261"/>
                </a:cubicBezTo>
                <a:cubicBezTo>
                  <a:pt x="65121" y="92147"/>
                  <a:pt x="65121" y="92055"/>
                  <a:pt x="65121" y="91964"/>
                </a:cubicBezTo>
                <a:cubicBezTo>
                  <a:pt x="65258" y="85162"/>
                  <a:pt x="65897" y="77904"/>
                  <a:pt x="65486" y="72905"/>
                </a:cubicBezTo>
                <a:cubicBezTo>
                  <a:pt x="65212" y="66171"/>
                  <a:pt x="61629" y="51997"/>
                  <a:pt x="61743" y="44990"/>
                </a:cubicBezTo>
                <a:cubicBezTo>
                  <a:pt x="62062" y="38005"/>
                  <a:pt x="62633" y="29263"/>
                  <a:pt x="62587" y="24584"/>
                </a:cubicBezTo>
                <a:cubicBezTo>
                  <a:pt x="62952" y="19910"/>
                  <a:pt x="50837" y="1"/>
                  <a:pt x="50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5909079" y="-128769"/>
            <a:ext cx="3234918" cy="2221276"/>
          </a:xfrm>
          <a:custGeom>
            <a:avLst/>
            <a:gdLst/>
            <a:ahLst/>
            <a:cxnLst/>
            <a:rect l="l" t="t" r="r" b="b"/>
            <a:pathLst>
              <a:path w="101687" h="69824" extrusionOk="0">
                <a:moveTo>
                  <a:pt x="0" y="1"/>
                </a:moveTo>
                <a:cubicBezTo>
                  <a:pt x="0" y="1"/>
                  <a:pt x="43916" y="38096"/>
                  <a:pt x="49508" y="42753"/>
                </a:cubicBezTo>
                <a:cubicBezTo>
                  <a:pt x="55078" y="47409"/>
                  <a:pt x="70736" y="56699"/>
                  <a:pt x="80299" y="58959"/>
                </a:cubicBezTo>
                <a:cubicBezTo>
                  <a:pt x="89863" y="61241"/>
                  <a:pt x="95524" y="66103"/>
                  <a:pt x="101687" y="69823"/>
                </a:cubicBezTo>
                <a:lnTo>
                  <a:pt x="101687" y="59278"/>
                </a:lnTo>
                <a:cubicBezTo>
                  <a:pt x="81920" y="55466"/>
                  <a:pt x="74776" y="24059"/>
                  <a:pt x="71945" y="3037"/>
                </a:cubicBezTo>
                <a:lnTo>
                  <a:pt x="66604" y="3037"/>
                </a:lnTo>
                <a:cubicBezTo>
                  <a:pt x="66604" y="3037"/>
                  <a:pt x="75301" y="48071"/>
                  <a:pt x="81098" y="53298"/>
                </a:cubicBezTo>
                <a:cubicBezTo>
                  <a:pt x="77538" y="52796"/>
                  <a:pt x="70256" y="48915"/>
                  <a:pt x="63432" y="46313"/>
                </a:cubicBezTo>
                <a:cubicBezTo>
                  <a:pt x="56630" y="43734"/>
                  <a:pt x="17028" y="12007"/>
                  <a:pt x="5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7363339" y="-223655"/>
            <a:ext cx="2797082" cy="4200682"/>
          </a:xfrm>
          <a:custGeom>
            <a:avLst/>
            <a:gdLst/>
            <a:ahLst/>
            <a:cxnLst/>
            <a:rect l="l" t="t" r="r" b="b"/>
            <a:pathLst>
              <a:path w="87924" h="132045" extrusionOk="0">
                <a:moveTo>
                  <a:pt x="87924" y="132044"/>
                </a:moveTo>
                <a:cubicBezTo>
                  <a:pt x="86007" y="125288"/>
                  <a:pt x="82126" y="117893"/>
                  <a:pt x="77470" y="110406"/>
                </a:cubicBezTo>
                <a:lnTo>
                  <a:pt x="77447" y="110383"/>
                </a:lnTo>
                <a:cubicBezTo>
                  <a:pt x="76808" y="109356"/>
                  <a:pt x="76146" y="108329"/>
                  <a:pt x="75461" y="107279"/>
                </a:cubicBezTo>
                <a:cubicBezTo>
                  <a:pt x="75461" y="107279"/>
                  <a:pt x="75461" y="107279"/>
                  <a:pt x="75461" y="107279"/>
                </a:cubicBezTo>
                <a:cubicBezTo>
                  <a:pt x="72882" y="103307"/>
                  <a:pt x="70120" y="99336"/>
                  <a:pt x="67358" y="95432"/>
                </a:cubicBezTo>
                <a:cubicBezTo>
                  <a:pt x="59461" y="84339"/>
                  <a:pt x="51563" y="73885"/>
                  <a:pt x="47660" y="65942"/>
                </a:cubicBezTo>
                <a:cubicBezTo>
                  <a:pt x="39489" y="49257"/>
                  <a:pt x="26752" y="29810"/>
                  <a:pt x="20178" y="22574"/>
                </a:cubicBezTo>
                <a:cubicBezTo>
                  <a:pt x="13582" y="15339"/>
                  <a:pt x="2740" y="3173"/>
                  <a:pt x="1" y="0"/>
                </a:cubicBezTo>
                <a:lnTo>
                  <a:pt x="15248" y="0"/>
                </a:lnTo>
                <a:cubicBezTo>
                  <a:pt x="26273" y="9838"/>
                  <a:pt x="36750" y="25952"/>
                  <a:pt x="44853" y="40127"/>
                </a:cubicBezTo>
                <a:cubicBezTo>
                  <a:pt x="47546" y="44852"/>
                  <a:pt x="49988" y="49371"/>
                  <a:pt x="52088" y="53343"/>
                </a:cubicBezTo>
                <a:cubicBezTo>
                  <a:pt x="60511" y="69275"/>
                  <a:pt x="87034" y="99952"/>
                  <a:pt x="87034" y="99952"/>
                </a:cubicBezTo>
                <a:lnTo>
                  <a:pt x="87833" y="120586"/>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78329" y="-73889"/>
            <a:ext cx="982497" cy="4968190"/>
          </a:xfrm>
          <a:custGeom>
            <a:avLst/>
            <a:gdLst/>
            <a:ahLst/>
            <a:cxnLst/>
            <a:rect l="l" t="t" r="r" b="b"/>
            <a:pathLst>
              <a:path w="30884" h="156171" extrusionOk="0">
                <a:moveTo>
                  <a:pt x="28601" y="0"/>
                </a:moveTo>
                <a:cubicBezTo>
                  <a:pt x="29012" y="11801"/>
                  <a:pt x="20932" y="38392"/>
                  <a:pt x="18718" y="45765"/>
                </a:cubicBezTo>
                <a:lnTo>
                  <a:pt x="18718" y="45765"/>
                </a:lnTo>
                <a:cubicBezTo>
                  <a:pt x="16435" y="53365"/>
                  <a:pt x="6529" y="68111"/>
                  <a:pt x="6529" y="68111"/>
                </a:cubicBezTo>
                <a:lnTo>
                  <a:pt x="6529" y="68111"/>
                </a:lnTo>
                <a:cubicBezTo>
                  <a:pt x="6552" y="54712"/>
                  <a:pt x="8355" y="27573"/>
                  <a:pt x="7898" y="21250"/>
                </a:cubicBezTo>
                <a:lnTo>
                  <a:pt x="7898" y="21250"/>
                </a:lnTo>
                <a:cubicBezTo>
                  <a:pt x="7556" y="16799"/>
                  <a:pt x="7008" y="5935"/>
                  <a:pt x="6711" y="0"/>
                </a:cubicBezTo>
                <a:lnTo>
                  <a:pt x="6711" y="0"/>
                </a:lnTo>
                <a:lnTo>
                  <a:pt x="2443" y="0"/>
                </a:lnTo>
                <a:cubicBezTo>
                  <a:pt x="1964" y="19219"/>
                  <a:pt x="1" y="100865"/>
                  <a:pt x="206" y="113213"/>
                </a:cubicBezTo>
                <a:lnTo>
                  <a:pt x="206" y="113213"/>
                </a:lnTo>
                <a:cubicBezTo>
                  <a:pt x="434" y="127205"/>
                  <a:pt x="183" y="156170"/>
                  <a:pt x="183" y="156170"/>
                </a:cubicBezTo>
                <a:lnTo>
                  <a:pt x="183" y="156170"/>
                </a:lnTo>
                <a:lnTo>
                  <a:pt x="8971" y="154299"/>
                </a:lnTo>
                <a:cubicBezTo>
                  <a:pt x="6871" y="146104"/>
                  <a:pt x="6323" y="132546"/>
                  <a:pt x="6643" y="125858"/>
                </a:cubicBezTo>
                <a:lnTo>
                  <a:pt x="6643" y="125858"/>
                </a:lnTo>
                <a:cubicBezTo>
                  <a:pt x="6985" y="119148"/>
                  <a:pt x="6369" y="83289"/>
                  <a:pt x="6552" y="79112"/>
                </a:cubicBezTo>
                <a:lnTo>
                  <a:pt x="6552" y="79112"/>
                </a:lnTo>
                <a:cubicBezTo>
                  <a:pt x="8537" y="72562"/>
                  <a:pt x="19106" y="50535"/>
                  <a:pt x="20110" y="47865"/>
                </a:cubicBezTo>
                <a:lnTo>
                  <a:pt x="20110" y="47865"/>
                </a:lnTo>
                <a:cubicBezTo>
                  <a:pt x="21069" y="45285"/>
                  <a:pt x="30290" y="12143"/>
                  <a:pt x="30883" y="0"/>
                </a:cubicBezTo>
                <a:lnTo>
                  <a:pt x="30883" y="0"/>
                </a:lnTo>
                <a:close/>
              </a:path>
            </a:pathLst>
          </a:custGeom>
          <a:solidFill>
            <a:srgbClr val="365A12">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339732" y="-103666"/>
            <a:ext cx="1516184" cy="3887710"/>
          </a:xfrm>
          <a:custGeom>
            <a:avLst/>
            <a:gdLst/>
            <a:ahLst/>
            <a:cxnLst/>
            <a:rect l="l" t="t" r="r" b="b"/>
            <a:pathLst>
              <a:path w="47660" h="122207" extrusionOk="0">
                <a:moveTo>
                  <a:pt x="47660" y="0"/>
                </a:moveTo>
                <a:cubicBezTo>
                  <a:pt x="45880" y="2922"/>
                  <a:pt x="38758" y="14061"/>
                  <a:pt x="34376" y="20680"/>
                </a:cubicBezTo>
                <a:cubicBezTo>
                  <a:pt x="29993" y="27299"/>
                  <a:pt x="23191" y="45126"/>
                  <a:pt x="20110" y="60419"/>
                </a:cubicBezTo>
                <a:cubicBezTo>
                  <a:pt x="18033" y="70736"/>
                  <a:pt x="15568" y="83563"/>
                  <a:pt x="14358" y="96871"/>
                </a:cubicBezTo>
                <a:cubicBezTo>
                  <a:pt x="13764" y="103239"/>
                  <a:pt x="13468" y="109721"/>
                  <a:pt x="13627" y="116089"/>
                </a:cubicBezTo>
                <a:lnTo>
                  <a:pt x="1" y="122207"/>
                </a:lnTo>
                <a:lnTo>
                  <a:pt x="1" y="78245"/>
                </a:lnTo>
                <a:cubicBezTo>
                  <a:pt x="1" y="78245"/>
                  <a:pt x="8263" y="63477"/>
                  <a:pt x="11847" y="48869"/>
                </a:cubicBezTo>
                <a:cubicBezTo>
                  <a:pt x="15408" y="34261"/>
                  <a:pt x="21730" y="12029"/>
                  <a:pt x="32435"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29134" y="5960"/>
            <a:ext cx="1078348" cy="1476259"/>
          </a:xfrm>
          <a:custGeom>
            <a:avLst/>
            <a:gdLst/>
            <a:ahLst/>
            <a:cxnLst/>
            <a:rect l="l" t="t" r="r" b="b"/>
            <a:pathLst>
              <a:path w="33897" h="46405" extrusionOk="0">
                <a:moveTo>
                  <a:pt x="25999" y="6346"/>
                </a:moveTo>
                <a:cubicBezTo>
                  <a:pt x="22324" y="11322"/>
                  <a:pt x="22438" y="11436"/>
                  <a:pt x="16960" y="16321"/>
                </a:cubicBezTo>
                <a:lnTo>
                  <a:pt x="16960" y="16321"/>
                </a:lnTo>
                <a:cubicBezTo>
                  <a:pt x="17531" y="15271"/>
                  <a:pt x="18261" y="14860"/>
                  <a:pt x="18855" y="11436"/>
                </a:cubicBezTo>
                <a:lnTo>
                  <a:pt x="18855" y="11436"/>
                </a:lnTo>
                <a:cubicBezTo>
                  <a:pt x="14997" y="14130"/>
                  <a:pt x="11619" y="16001"/>
                  <a:pt x="8446" y="21205"/>
                </a:cubicBezTo>
                <a:lnTo>
                  <a:pt x="8446" y="21205"/>
                </a:lnTo>
                <a:cubicBezTo>
                  <a:pt x="10158" y="19242"/>
                  <a:pt x="12121" y="17576"/>
                  <a:pt x="15773" y="15705"/>
                </a:cubicBezTo>
                <a:lnTo>
                  <a:pt x="15773" y="15705"/>
                </a:lnTo>
                <a:cubicBezTo>
                  <a:pt x="12212" y="19128"/>
                  <a:pt x="11117" y="20589"/>
                  <a:pt x="8834" y="24743"/>
                </a:cubicBezTo>
                <a:lnTo>
                  <a:pt x="8834" y="24743"/>
                </a:lnTo>
                <a:cubicBezTo>
                  <a:pt x="6552" y="28898"/>
                  <a:pt x="2877" y="35357"/>
                  <a:pt x="1" y="46405"/>
                </a:cubicBezTo>
                <a:lnTo>
                  <a:pt x="1" y="46405"/>
                </a:lnTo>
                <a:cubicBezTo>
                  <a:pt x="1" y="46405"/>
                  <a:pt x="3082" y="38575"/>
                  <a:pt x="5867" y="32960"/>
                </a:cubicBezTo>
                <a:lnTo>
                  <a:pt x="5867" y="32960"/>
                </a:lnTo>
                <a:cubicBezTo>
                  <a:pt x="8675" y="27345"/>
                  <a:pt x="8150" y="28487"/>
                  <a:pt x="11117" y="24424"/>
                </a:cubicBezTo>
                <a:lnTo>
                  <a:pt x="11117" y="24424"/>
                </a:lnTo>
                <a:cubicBezTo>
                  <a:pt x="14084" y="20384"/>
                  <a:pt x="16983" y="19448"/>
                  <a:pt x="19562" y="16526"/>
                </a:cubicBezTo>
                <a:lnTo>
                  <a:pt x="19562" y="16526"/>
                </a:lnTo>
                <a:cubicBezTo>
                  <a:pt x="22141" y="13627"/>
                  <a:pt x="29331" y="7168"/>
                  <a:pt x="33897" y="1"/>
                </a:cubicBezTo>
                <a:lnTo>
                  <a:pt x="33897" y="1"/>
                </a:lnTo>
                <a:cubicBezTo>
                  <a:pt x="33897" y="1"/>
                  <a:pt x="29674" y="1347"/>
                  <a:pt x="25999" y="6346"/>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12254" y="707394"/>
            <a:ext cx="665899" cy="919318"/>
          </a:xfrm>
          <a:custGeom>
            <a:avLst/>
            <a:gdLst/>
            <a:ahLst/>
            <a:cxnLst/>
            <a:rect l="l" t="t" r="r" b="b"/>
            <a:pathLst>
              <a:path w="20932" h="28898" extrusionOk="0">
                <a:moveTo>
                  <a:pt x="11322" y="10683"/>
                </a:moveTo>
                <a:cubicBezTo>
                  <a:pt x="8172" y="15545"/>
                  <a:pt x="5547" y="19996"/>
                  <a:pt x="3699" y="22575"/>
                </a:cubicBezTo>
                <a:lnTo>
                  <a:pt x="3699" y="22575"/>
                </a:lnTo>
                <a:cubicBezTo>
                  <a:pt x="1827" y="25132"/>
                  <a:pt x="1" y="28898"/>
                  <a:pt x="1" y="28898"/>
                </a:cubicBezTo>
                <a:lnTo>
                  <a:pt x="1" y="28898"/>
                </a:lnTo>
                <a:cubicBezTo>
                  <a:pt x="4338" y="24470"/>
                  <a:pt x="6871" y="20042"/>
                  <a:pt x="8538" y="17508"/>
                </a:cubicBezTo>
                <a:lnTo>
                  <a:pt x="8538" y="17508"/>
                </a:lnTo>
                <a:cubicBezTo>
                  <a:pt x="10204" y="14974"/>
                  <a:pt x="9542" y="15956"/>
                  <a:pt x="12623" y="12167"/>
                </a:cubicBezTo>
                <a:lnTo>
                  <a:pt x="12623" y="12167"/>
                </a:lnTo>
                <a:cubicBezTo>
                  <a:pt x="15728" y="8378"/>
                  <a:pt x="17348" y="5662"/>
                  <a:pt x="17348" y="5662"/>
                </a:cubicBezTo>
                <a:lnTo>
                  <a:pt x="17348" y="5662"/>
                </a:lnTo>
                <a:cubicBezTo>
                  <a:pt x="15910" y="10911"/>
                  <a:pt x="10866" y="18900"/>
                  <a:pt x="10455" y="19494"/>
                </a:cubicBezTo>
                <a:lnTo>
                  <a:pt x="10455" y="19494"/>
                </a:lnTo>
                <a:cubicBezTo>
                  <a:pt x="14335" y="16344"/>
                  <a:pt x="15431" y="12053"/>
                  <a:pt x="16618" y="9747"/>
                </a:cubicBezTo>
                <a:lnTo>
                  <a:pt x="16618" y="9747"/>
                </a:lnTo>
                <a:cubicBezTo>
                  <a:pt x="17805" y="7442"/>
                  <a:pt x="20452" y="1553"/>
                  <a:pt x="20932" y="1"/>
                </a:cubicBezTo>
                <a:lnTo>
                  <a:pt x="20932" y="1"/>
                </a:lnTo>
                <a:cubicBezTo>
                  <a:pt x="17051" y="2603"/>
                  <a:pt x="14495" y="5799"/>
                  <a:pt x="11322" y="106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232969" y="1409591"/>
            <a:ext cx="636091" cy="1162556"/>
          </a:xfrm>
          <a:custGeom>
            <a:avLst/>
            <a:gdLst/>
            <a:ahLst/>
            <a:cxnLst/>
            <a:rect l="l" t="t" r="r" b="b"/>
            <a:pathLst>
              <a:path w="19995" h="36544" extrusionOk="0">
                <a:moveTo>
                  <a:pt x="17393" y="2283"/>
                </a:moveTo>
                <a:cubicBezTo>
                  <a:pt x="15932" y="3835"/>
                  <a:pt x="14175" y="5022"/>
                  <a:pt x="10522" y="8217"/>
                </a:cubicBezTo>
                <a:lnTo>
                  <a:pt x="10522" y="8217"/>
                </a:lnTo>
                <a:cubicBezTo>
                  <a:pt x="6870" y="11413"/>
                  <a:pt x="7167" y="12965"/>
                  <a:pt x="4200" y="20383"/>
                </a:cubicBezTo>
                <a:lnTo>
                  <a:pt x="4200" y="20383"/>
                </a:lnTo>
                <a:cubicBezTo>
                  <a:pt x="7167" y="15772"/>
                  <a:pt x="8674" y="14928"/>
                  <a:pt x="13513" y="10317"/>
                </a:cubicBezTo>
                <a:lnTo>
                  <a:pt x="13513" y="10317"/>
                </a:lnTo>
                <a:cubicBezTo>
                  <a:pt x="13513" y="10317"/>
                  <a:pt x="12828" y="14836"/>
                  <a:pt x="9769" y="18899"/>
                </a:cubicBezTo>
                <a:lnTo>
                  <a:pt x="9769" y="18899"/>
                </a:lnTo>
                <a:cubicBezTo>
                  <a:pt x="6733" y="22939"/>
                  <a:pt x="5615" y="24286"/>
                  <a:pt x="2488" y="30129"/>
                </a:cubicBezTo>
                <a:lnTo>
                  <a:pt x="2488" y="30129"/>
                </a:lnTo>
                <a:cubicBezTo>
                  <a:pt x="1529" y="31933"/>
                  <a:pt x="685" y="33371"/>
                  <a:pt x="0" y="34489"/>
                </a:cubicBezTo>
                <a:lnTo>
                  <a:pt x="0" y="34489"/>
                </a:lnTo>
                <a:lnTo>
                  <a:pt x="0" y="36543"/>
                </a:lnTo>
                <a:cubicBezTo>
                  <a:pt x="320" y="36361"/>
                  <a:pt x="662" y="36132"/>
                  <a:pt x="1004" y="35881"/>
                </a:cubicBezTo>
                <a:lnTo>
                  <a:pt x="1004" y="35881"/>
                </a:lnTo>
                <a:cubicBezTo>
                  <a:pt x="2419" y="34877"/>
                  <a:pt x="4337" y="33074"/>
                  <a:pt x="6277" y="28714"/>
                </a:cubicBezTo>
                <a:lnTo>
                  <a:pt x="6277" y="28714"/>
                </a:lnTo>
                <a:cubicBezTo>
                  <a:pt x="8217" y="24332"/>
                  <a:pt x="9997" y="21228"/>
                  <a:pt x="12691" y="17119"/>
                </a:cubicBezTo>
                <a:lnTo>
                  <a:pt x="12691" y="17119"/>
                </a:lnTo>
                <a:cubicBezTo>
                  <a:pt x="15361" y="13010"/>
                  <a:pt x="17986" y="7373"/>
                  <a:pt x="19995" y="0"/>
                </a:cubicBezTo>
                <a:lnTo>
                  <a:pt x="19995" y="0"/>
                </a:lnTo>
                <a:cubicBezTo>
                  <a:pt x="19995" y="0"/>
                  <a:pt x="18854" y="730"/>
                  <a:pt x="17393" y="2283"/>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267104" y="-202444"/>
            <a:ext cx="4393115" cy="5548386"/>
          </a:xfrm>
          <a:custGeom>
            <a:avLst/>
            <a:gdLst/>
            <a:ahLst/>
            <a:cxnLst/>
            <a:rect l="l" t="t" r="r" b="b"/>
            <a:pathLst>
              <a:path w="138094" h="174409" extrusionOk="0">
                <a:moveTo>
                  <a:pt x="54187" y="1"/>
                </a:moveTo>
                <a:cubicBezTo>
                  <a:pt x="51129" y="15887"/>
                  <a:pt x="37616" y="50353"/>
                  <a:pt x="31339" y="62839"/>
                </a:cubicBezTo>
                <a:cubicBezTo>
                  <a:pt x="25062" y="75301"/>
                  <a:pt x="20064" y="83610"/>
                  <a:pt x="13193" y="94612"/>
                </a:cubicBezTo>
                <a:cubicBezTo>
                  <a:pt x="13193" y="94634"/>
                  <a:pt x="13170" y="94634"/>
                  <a:pt x="13170" y="94657"/>
                </a:cubicBezTo>
                <a:cubicBezTo>
                  <a:pt x="13148" y="94680"/>
                  <a:pt x="13148" y="94703"/>
                  <a:pt x="13125" y="94726"/>
                </a:cubicBezTo>
                <a:cubicBezTo>
                  <a:pt x="13102" y="94749"/>
                  <a:pt x="13102" y="94771"/>
                  <a:pt x="13079" y="94794"/>
                </a:cubicBezTo>
                <a:cubicBezTo>
                  <a:pt x="11459" y="97670"/>
                  <a:pt x="160" y="123486"/>
                  <a:pt x="0" y="126225"/>
                </a:cubicBezTo>
                <a:lnTo>
                  <a:pt x="0" y="174409"/>
                </a:lnTo>
                <a:lnTo>
                  <a:pt x="6460" y="174158"/>
                </a:lnTo>
                <a:lnTo>
                  <a:pt x="11344" y="173975"/>
                </a:lnTo>
                <a:lnTo>
                  <a:pt x="20566" y="173633"/>
                </a:lnTo>
                <a:lnTo>
                  <a:pt x="24400" y="173496"/>
                </a:lnTo>
                <a:cubicBezTo>
                  <a:pt x="22460" y="163270"/>
                  <a:pt x="16845" y="145238"/>
                  <a:pt x="19744" y="135172"/>
                </a:cubicBezTo>
                <a:cubicBezTo>
                  <a:pt x="22666" y="125129"/>
                  <a:pt x="28007" y="111183"/>
                  <a:pt x="30929" y="105682"/>
                </a:cubicBezTo>
                <a:cubicBezTo>
                  <a:pt x="33827" y="100158"/>
                  <a:pt x="39442" y="88609"/>
                  <a:pt x="42980" y="80026"/>
                </a:cubicBezTo>
                <a:cubicBezTo>
                  <a:pt x="46495" y="71421"/>
                  <a:pt x="59392" y="47158"/>
                  <a:pt x="63546" y="41178"/>
                </a:cubicBezTo>
                <a:cubicBezTo>
                  <a:pt x="67677" y="35175"/>
                  <a:pt x="80071" y="20430"/>
                  <a:pt x="88334" y="17827"/>
                </a:cubicBezTo>
                <a:cubicBezTo>
                  <a:pt x="96597" y="15225"/>
                  <a:pt x="138093" y="1302"/>
                  <a:pt x="138093" y="1302"/>
                </a:cubicBezTo>
                <a:lnTo>
                  <a:pt x="129374" y="1302"/>
                </a:lnTo>
                <a:cubicBezTo>
                  <a:pt x="129374" y="1302"/>
                  <a:pt x="104106" y="9336"/>
                  <a:pt x="100135" y="9336"/>
                </a:cubicBezTo>
                <a:cubicBezTo>
                  <a:pt x="96140" y="9336"/>
                  <a:pt x="108238" y="1302"/>
                  <a:pt x="108238" y="1302"/>
                </a:cubicBezTo>
                <a:lnTo>
                  <a:pt x="108238" y="1302"/>
                </a:lnTo>
                <a:lnTo>
                  <a:pt x="95227" y="3105"/>
                </a:lnTo>
                <a:cubicBezTo>
                  <a:pt x="95227" y="3105"/>
                  <a:pt x="82833" y="9063"/>
                  <a:pt x="77173" y="15887"/>
                </a:cubicBezTo>
                <a:cubicBezTo>
                  <a:pt x="71580" y="22575"/>
                  <a:pt x="65121" y="27231"/>
                  <a:pt x="64915" y="27391"/>
                </a:cubicBezTo>
                <a:cubicBezTo>
                  <a:pt x="69960" y="19927"/>
                  <a:pt x="80071" y="6803"/>
                  <a:pt x="86189" y="1302"/>
                </a:cubicBezTo>
                <a:lnTo>
                  <a:pt x="75643" y="1302"/>
                </a:lnTo>
                <a:cubicBezTo>
                  <a:pt x="67517" y="6164"/>
                  <a:pt x="56196" y="23169"/>
                  <a:pt x="53274" y="27711"/>
                </a:cubicBezTo>
                <a:lnTo>
                  <a:pt x="53274" y="27711"/>
                </a:lnTo>
                <a:cubicBezTo>
                  <a:pt x="56036" y="20430"/>
                  <a:pt x="58342" y="4863"/>
                  <a:pt x="58342" y="1"/>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232969" y="2212666"/>
            <a:ext cx="1390556" cy="1476991"/>
          </a:xfrm>
          <a:custGeom>
            <a:avLst/>
            <a:gdLst/>
            <a:ahLst/>
            <a:cxnLst/>
            <a:rect l="l" t="t" r="r" b="b"/>
            <a:pathLst>
              <a:path w="43711" h="46428" extrusionOk="0">
                <a:moveTo>
                  <a:pt x="35037" y="5707"/>
                </a:moveTo>
                <a:cubicBezTo>
                  <a:pt x="31567" y="8286"/>
                  <a:pt x="31567" y="7784"/>
                  <a:pt x="25815" y="10455"/>
                </a:cubicBezTo>
                <a:lnTo>
                  <a:pt x="25815" y="10455"/>
                </a:lnTo>
                <a:cubicBezTo>
                  <a:pt x="20292" y="13034"/>
                  <a:pt x="17507" y="14769"/>
                  <a:pt x="11687" y="19950"/>
                </a:cubicBezTo>
                <a:lnTo>
                  <a:pt x="11687" y="19950"/>
                </a:lnTo>
                <a:cubicBezTo>
                  <a:pt x="15407" y="17120"/>
                  <a:pt x="25268" y="14769"/>
                  <a:pt x="29582" y="12646"/>
                </a:cubicBezTo>
                <a:lnTo>
                  <a:pt x="29582" y="12646"/>
                </a:lnTo>
                <a:cubicBezTo>
                  <a:pt x="26295" y="16526"/>
                  <a:pt x="23830" y="17713"/>
                  <a:pt x="20474" y="20384"/>
                </a:cubicBezTo>
                <a:lnTo>
                  <a:pt x="20474" y="20384"/>
                </a:lnTo>
                <a:cubicBezTo>
                  <a:pt x="17142" y="23077"/>
                  <a:pt x="13307" y="24264"/>
                  <a:pt x="9039" y="28327"/>
                </a:cubicBezTo>
                <a:lnTo>
                  <a:pt x="9039" y="28327"/>
                </a:lnTo>
                <a:cubicBezTo>
                  <a:pt x="11618" y="26432"/>
                  <a:pt x="14471" y="25565"/>
                  <a:pt x="18854" y="23853"/>
                </a:cubicBezTo>
                <a:lnTo>
                  <a:pt x="18854" y="23853"/>
                </a:lnTo>
                <a:cubicBezTo>
                  <a:pt x="17073" y="25063"/>
                  <a:pt x="13102" y="28236"/>
                  <a:pt x="9130" y="31203"/>
                </a:cubicBezTo>
                <a:lnTo>
                  <a:pt x="9130" y="31203"/>
                </a:lnTo>
                <a:cubicBezTo>
                  <a:pt x="5455" y="33965"/>
                  <a:pt x="2716" y="40379"/>
                  <a:pt x="525" y="45263"/>
                </a:cubicBezTo>
                <a:lnTo>
                  <a:pt x="525" y="45263"/>
                </a:lnTo>
                <a:cubicBezTo>
                  <a:pt x="3218" y="40561"/>
                  <a:pt x="14266" y="30199"/>
                  <a:pt x="16001" y="28898"/>
                </a:cubicBezTo>
                <a:lnTo>
                  <a:pt x="16001" y="28898"/>
                </a:lnTo>
                <a:cubicBezTo>
                  <a:pt x="17918" y="27482"/>
                  <a:pt x="20908" y="23967"/>
                  <a:pt x="23099" y="22118"/>
                </a:cubicBezTo>
                <a:lnTo>
                  <a:pt x="23099" y="22118"/>
                </a:lnTo>
                <a:cubicBezTo>
                  <a:pt x="26865" y="18969"/>
                  <a:pt x="30403" y="14518"/>
                  <a:pt x="32480" y="12235"/>
                </a:cubicBezTo>
                <a:lnTo>
                  <a:pt x="32480" y="12235"/>
                </a:lnTo>
                <a:cubicBezTo>
                  <a:pt x="34558" y="9953"/>
                  <a:pt x="41200" y="5776"/>
                  <a:pt x="43710" y="1"/>
                </a:cubicBezTo>
                <a:lnTo>
                  <a:pt x="43710" y="1"/>
                </a:lnTo>
                <a:cubicBezTo>
                  <a:pt x="37502" y="6734"/>
                  <a:pt x="38506" y="3128"/>
                  <a:pt x="35037" y="5707"/>
                </a:cubicBezTo>
                <a:close/>
                <a:moveTo>
                  <a:pt x="10910" y="20635"/>
                </a:moveTo>
                <a:cubicBezTo>
                  <a:pt x="11184" y="20407"/>
                  <a:pt x="11435" y="20155"/>
                  <a:pt x="11687" y="19950"/>
                </a:cubicBezTo>
                <a:lnTo>
                  <a:pt x="11687" y="19950"/>
                </a:lnTo>
                <a:cubicBezTo>
                  <a:pt x="11390" y="20178"/>
                  <a:pt x="11116" y="20407"/>
                  <a:pt x="10910" y="20635"/>
                </a:cubicBezTo>
                <a:close/>
                <a:moveTo>
                  <a:pt x="0" y="46427"/>
                </a:moveTo>
                <a:cubicBezTo>
                  <a:pt x="183" y="46039"/>
                  <a:pt x="342" y="45651"/>
                  <a:pt x="525" y="45263"/>
                </a:cubicBezTo>
                <a:lnTo>
                  <a:pt x="525" y="45263"/>
                </a:lnTo>
                <a:cubicBezTo>
                  <a:pt x="274" y="45697"/>
                  <a:pt x="91" y="46085"/>
                  <a:pt x="0" y="464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480076" y="1509769"/>
            <a:ext cx="1034034" cy="1088496"/>
          </a:xfrm>
          <a:custGeom>
            <a:avLst/>
            <a:gdLst/>
            <a:ahLst/>
            <a:cxnLst/>
            <a:rect l="l" t="t" r="r" b="b"/>
            <a:pathLst>
              <a:path w="32504" h="34216" extrusionOk="0">
                <a:moveTo>
                  <a:pt x="16937" y="10934"/>
                </a:moveTo>
                <a:cubicBezTo>
                  <a:pt x="12258" y="15613"/>
                  <a:pt x="6163" y="22438"/>
                  <a:pt x="0" y="34216"/>
                </a:cubicBezTo>
                <a:lnTo>
                  <a:pt x="0" y="34216"/>
                </a:lnTo>
                <a:cubicBezTo>
                  <a:pt x="2557" y="31660"/>
                  <a:pt x="9336" y="24995"/>
                  <a:pt x="15293" y="17211"/>
                </a:cubicBezTo>
                <a:lnTo>
                  <a:pt x="15293" y="17211"/>
                </a:lnTo>
                <a:cubicBezTo>
                  <a:pt x="21228" y="9405"/>
                  <a:pt x="20087" y="16481"/>
                  <a:pt x="27893" y="8880"/>
                </a:cubicBezTo>
                <a:lnTo>
                  <a:pt x="27893" y="8880"/>
                </a:lnTo>
                <a:cubicBezTo>
                  <a:pt x="24812" y="10249"/>
                  <a:pt x="23008" y="11436"/>
                  <a:pt x="17781" y="12806"/>
                </a:cubicBezTo>
                <a:lnTo>
                  <a:pt x="17781" y="12806"/>
                </a:lnTo>
                <a:cubicBezTo>
                  <a:pt x="21319" y="6712"/>
                  <a:pt x="26911" y="8857"/>
                  <a:pt x="32504" y="1"/>
                </a:cubicBezTo>
                <a:lnTo>
                  <a:pt x="32504" y="1"/>
                </a:lnTo>
                <a:cubicBezTo>
                  <a:pt x="29262" y="3242"/>
                  <a:pt x="21593" y="6278"/>
                  <a:pt x="16937" y="109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697196" y="411156"/>
            <a:ext cx="1586617" cy="1450109"/>
          </a:xfrm>
          <a:custGeom>
            <a:avLst/>
            <a:gdLst/>
            <a:ahLst/>
            <a:cxnLst/>
            <a:rect l="l" t="t" r="r" b="b"/>
            <a:pathLst>
              <a:path w="49874" h="45583" extrusionOk="0">
                <a:moveTo>
                  <a:pt x="31590" y="5456"/>
                </a:moveTo>
                <a:cubicBezTo>
                  <a:pt x="28235" y="8035"/>
                  <a:pt x="28692" y="8948"/>
                  <a:pt x="24925" y="11116"/>
                </a:cubicBezTo>
                <a:lnTo>
                  <a:pt x="24925" y="11116"/>
                </a:lnTo>
                <a:cubicBezTo>
                  <a:pt x="21182" y="13307"/>
                  <a:pt x="20885" y="15978"/>
                  <a:pt x="19196" y="16183"/>
                </a:cubicBezTo>
                <a:lnTo>
                  <a:pt x="19196" y="16183"/>
                </a:lnTo>
                <a:lnTo>
                  <a:pt x="22962" y="8423"/>
                </a:lnTo>
                <a:cubicBezTo>
                  <a:pt x="15818" y="17713"/>
                  <a:pt x="6985" y="34832"/>
                  <a:pt x="4702" y="38712"/>
                </a:cubicBezTo>
                <a:lnTo>
                  <a:pt x="4702" y="38712"/>
                </a:lnTo>
                <a:cubicBezTo>
                  <a:pt x="2420" y="42592"/>
                  <a:pt x="0" y="45582"/>
                  <a:pt x="0" y="45582"/>
                </a:cubicBezTo>
                <a:lnTo>
                  <a:pt x="0" y="45582"/>
                </a:lnTo>
                <a:cubicBezTo>
                  <a:pt x="4999" y="42889"/>
                  <a:pt x="4908" y="40401"/>
                  <a:pt x="7692" y="36338"/>
                </a:cubicBezTo>
                <a:lnTo>
                  <a:pt x="7692" y="36338"/>
                </a:lnTo>
                <a:cubicBezTo>
                  <a:pt x="10454" y="32252"/>
                  <a:pt x="14723" y="25017"/>
                  <a:pt x="19196" y="21045"/>
                </a:cubicBezTo>
                <a:lnTo>
                  <a:pt x="19196" y="21045"/>
                </a:lnTo>
                <a:cubicBezTo>
                  <a:pt x="23670" y="17074"/>
                  <a:pt x="35973" y="10294"/>
                  <a:pt x="39945" y="8423"/>
                </a:cubicBezTo>
                <a:lnTo>
                  <a:pt x="39945" y="8423"/>
                </a:lnTo>
                <a:cubicBezTo>
                  <a:pt x="43916" y="6551"/>
                  <a:pt x="49874" y="3538"/>
                  <a:pt x="49874" y="3538"/>
                </a:cubicBezTo>
                <a:lnTo>
                  <a:pt x="49874" y="3538"/>
                </a:lnTo>
                <a:cubicBezTo>
                  <a:pt x="39945" y="8423"/>
                  <a:pt x="36064" y="8651"/>
                  <a:pt x="32891" y="10021"/>
                </a:cubicBezTo>
                <a:lnTo>
                  <a:pt x="32891" y="10021"/>
                </a:lnTo>
                <a:cubicBezTo>
                  <a:pt x="29719" y="11413"/>
                  <a:pt x="27094" y="13604"/>
                  <a:pt x="24925" y="14494"/>
                </a:cubicBezTo>
                <a:lnTo>
                  <a:pt x="24925" y="14494"/>
                </a:lnTo>
                <a:cubicBezTo>
                  <a:pt x="27025" y="11527"/>
                  <a:pt x="31499" y="7350"/>
                  <a:pt x="33873" y="5364"/>
                </a:cubicBezTo>
                <a:lnTo>
                  <a:pt x="33873" y="5364"/>
                </a:lnTo>
                <a:cubicBezTo>
                  <a:pt x="36270" y="3378"/>
                  <a:pt x="39123" y="1735"/>
                  <a:pt x="40447" y="0"/>
                </a:cubicBezTo>
                <a:lnTo>
                  <a:pt x="40447" y="0"/>
                </a:lnTo>
                <a:cubicBezTo>
                  <a:pt x="35973" y="2580"/>
                  <a:pt x="34969" y="2876"/>
                  <a:pt x="31590" y="54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997093" y="803976"/>
            <a:ext cx="1000630" cy="889541"/>
          </a:xfrm>
          <a:custGeom>
            <a:avLst/>
            <a:gdLst/>
            <a:ahLst/>
            <a:cxnLst/>
            <a:rect l="l" t="t" r="r" b="b"/>
            <a:pathLst>
              <a:path w="31454" h="27962" extrusionOk="0">
                <a:moveTo>
                  <a:pt x="12052" y="13354"/>
                </a:moveTo>
                <a:cubicBezTo>
                  <a:pt x="7487" y="18626"/>
                  <a:pt x="2739" y="22598"/>
                  <a:pt x="0" y="27962"/>
                </a:cubicBezTo>
                <a:lnTo>
                  <a:pt x="0" y="27962"/>
                </a:lnTo>
                <a:cubicBezTo>
                  <a:pt x="4314" y="23488"/>
                  <a:pt x="7487" y="20795"/>
                  <a:pt x="11755" y="17143"/>
                </a:cubicBezTo>
                <a:lnTo>
                  <a:pt x="11755" y="17143"/>
                </a:lnTo>
                <a:cubicBezTo>
                  <a:pt x="16023" y="13468"/>
                  <a:pt x="16320" y="11984"/>
                  <a:pt x="19287" y="9793"/>
                </a:cubicBezTo>
                <a:lnTo>
                  <a:pt x="19287" y="9793"/>
                </a:lnTo>
                <a:cubicBezTo>
                  <a:pt x="22278" y="7602"/>
                  <a:pt x="29856" y="1735"/>
                  <a:pt x="31453" y="1"/>
                </a:cubicBezTo>
                <a:lnTo>
                  <a:pt x="31453" y="1"/>
                </a:lnTo>
                <a:cubicBezTo>
                  <a:pt x="31453" y="1"/>
                  <a:pt x="16617" y="8104"/>
                  <a:pt x="12052" y="1335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339732" y="-140696"/>
            <a:ext cx="2222708" cy="1180689"/>
          </a:xfrm>
          <a:custGeom>
            <a:avLst/>
            <a:gdLst/>
            <a:ahLst/>
            <a:cxnLst/>
            <a:rect l="l" t="t" r="r" b="b"/>
            <a:pathLst>
              <a:path w="69869" h="37114" extrusionOk="0">
                <a:moveTo>
                  <a:pt x="21730" y="0"/>
                </a:moveTo>
                <a:cubicBezTo>
                  <a:pt x="21411" y="6962"/>
                  <a:pt x="15408" y="19128"/>
                  <a:pt x="1" y="26592"/>
                </a:cubicBezTo>
                <a:lnTo>
                  <a:pt x="1" y="37114"/>
                </a:lnTo>
                <a:cubicBezTo>
                  <a:pt x="6164" y="33393"/>
                  <a:pt x="11847" y="28532"/>
                  <a:pt x="21411" y="26249"/>
                </a:cubicBezTo>
                <a:cubicBezTo>
                  <a:pt x="28624" y="24560"/>
                  <a:pt x="39283" y="18854"/>
                  <a:pt x="46496" y="14152"/>
                </a:cubicBezTo>
                <a:cubicBezTo>
                  <a:pt x="48847" y="12622"/>
                  <a:pt x="50833" y="11207"/>
                  <a:pt x="52202" y="10043"/>
                </a:cubicBezTo>
                <a:cubicBezTo>
                  <a:pt x="57794" y="5387"/>
                  <a:pt x="69869" y="0"/>
                  <a:pt x="69869" y="0"/>
                </a:cubicBezTo>
                <a:lnTo>
                  <a:pt x="63957" y="0"/>
                </a:lnTo>
                <a:cubicBezTo>
                  <a:pt x="52681" y="3561"/>
                  <a:pt x="45081" y="11025"/>
                  <a:pt x="38256" y="13627"/>
                </a:cubicBezTo>
                <a:cubicBezTo>
                  <a:pt x="31454" y="16206"/>
                  <a:pt x="20589" y="20588"/>
                  <a:pt x="17028" y="21068"/>
                </a:cubicBezTo>
                <a:cubicBezTo>
                  <a:pt x="22849" y="15864"/>
                  <a:pt x="27071" y="0"/>
                  <a:pt x="27071" y="0"/>
                </a:cubicBezTo>
                <a:close/>
              </a:path>
            </a:pathLst>
          </a:custGeom>
          <a:solidFill>
            <a:srgbClr val="263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339732" y="309483"/>
            <a:ext cx="1478454" cy="730510"/>
          </a:xfrm>
          <a:custGeom>
            <a:avLst/>
            <a:gdLst/>
            <a:ahLst/>
            <a:cxnLst/>
            <a:rect l="l" t="t" r="r" b="b"/>
            <a:pathLst>
              <a:path w="46474" h="22963" extrusionOk="0">
                <a:moveTo>
                  <a:pt x="46473" y="1"/>
                </a:moveTo>
                <a:cubicBezTo>
                  <a:pt x="39283" y="4703"/>
                  <a:pt x="28624" y="10409"/>
                  <a:pt x="21411" y="12098"/>
                </a:cubicBezTo>
                <a:cubicBezTo>
                  <a:pt x="11847" y="14381"/>
                  <a:pt x="6164" y="19242"/>
                  <a:pt x="1" y="22963"/>
                </a:cubicBezTo>
                <a:lnTo>
                  <a:pt x="1" y="17782"/>
                </a:lnTo>
                <a:cubicBezTo>
                  <a:pt x="1256" y="16891"/>
                  <a:pt x="2785" y="15819"/>
                  <a:pt x="3356" y="15545"/>
                </a:cubicBezTo>
                <a:cubicBezTo>
                  <a:pt x="4383" y="15020"/>
                  <a:pt x="7784" y="13719"/>
                  <a:pt x="10843" y="12920"/>
                </a:cubicBezTo>
                <a:cubicBezTo>
                  <a:pt x="13924" y="12144"/>
                  <a:pt x="15180" y="11094"/>
                  <a:pt x="18535" y="10934"/>
                </a:cubicBezTo>
                <a:cubicBezTo>
                  <a:pt x="21913" y="10797"/>
                  <a:pt x="27071" y="7579"/>
                  <a:pt x="31751" y="5890"/>
                </a:cubicBezTo>
                <a:cubicBezTo>
                  <a:pt x="36407" y="4201"/>
                  <a:pt x="42182" y="2671"/>
                  <a:pt x="46473" y="1"/>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7285652" y="4091910"/>
            <a:ext cx="1699901" cy="1033334"/>
          </a:xfrm>
          <a:custGeom>
            <a:avLst/>
            <a:gdLst/>
            <a:ahLst/>
            <a:cxnLst/>
            <a:rect l="l" t="t" r="r" b="b"/>
            <a:pathLst>
              <a:path w="53435" h="32482" extrusionOk="0">
                <a:moveTo>
                  <a:pt x="33850" y="366"/>
                </a:moveTo>
                <a:cubicBezTo>
                  <a:pt x="33576" y="389"/>
                  <a:pt x="33120" y="366"/>
                  <a:pt x="32914" y="503"/>
                </a:cubicBezTo>
                <a:lnTo>
                  <a:pt x="32914" y="503"/>
                </a:lnTo>
                <a:cubicBezTo>
                  <a:pt x="32709" y="640"/>
                  <a:pt x="33257" y="1576"/>
                  <a:pt x="33097" y="1781"/>
                </a:cubicBezTo>
                <a:lnTo>
                  <a:pt x="33097" y="1781"/>
                </a:lnTo>
                <a:cubicBezTo>
                  <a:pt x="33005" y="1873"/>
                  <a:pt x="32800" y="1873"/>
                  <a:pt x="32595" y="1850"/>
                </a:cubicBezTo>
                <a:lnTo>
                  <a:pt x="32595" y="1850"/>
                </a:lnTo>
                <a:cubicBezTo>
                  <a:pt x="32366" y="1850"/>
                  <a:pt x="32161" y="1850"/>
                  <a:pt x="32092" y="1941"/>
                </a:cubicBezTo>
                <a:lnTo>
                  <a:pt x="32092" y="1941"/>
                </a:lnTo>
                <a:cubicBezTo>
                  <a:pt x="31933" y="2146"/>
                  <a:pt x="31522" y="2009"/>
                  <a:pt x="31316" y="2146"/>
                </a:cubicBezTo>
                <a:lnTo>
                  <a:pt x="31316" y="2146"/>
                </a:lnTo>
                <a:cubicBezTo>
                  <a:pt x="31088" y="2329"/>
                  <a:pt x="31179" y="3447"/>
                  <a:pt x="30974" y="3447"/>
                </a:cubicBezTo>
                <a:lnTo>
                  <a:pt x="30974" y="3447"/>
                </a:lnTo>
                <a:cubicBezTo>
                  <a:pt x="30746" y="3447"/>
                  <a:pt x="30266" y="3082"/>
                  <a:pt x="30038" y="2922"/>
                </a:cubicBezTo>
                <a:lnTo>
                  <a:pt x="30038" y="2922"/>
                </a:lnTo>
                <a:cubicBezTo>
                  <a:pt x="29856" y="2808"/>
                  <a:pt x="29901" y="2306"/>
                  <a:pt x="29719" y="2101"/>
                </a:cubicBezTo>
                <a:lnTo>
                  <a:pt x="29719" y="2101"/>
                </a:lnTo>
                <a:cubicBezTo>
                  <a:pt x="29559" y="1918"/>
                  <a:pt x="29445" y="1713"/>
                  <a:pt x="29285" y="1507"/>
                </a:cubicBezTo>
                <a:lnTo>
                  <a:pt x="29285" y="1507"/>
                </a:lnTo>
                <a:cubicBezTo>
                  <a:pt x="29011" y="1165"/>
                  <a:pt x="28783" y="1393"/>
                  <a:pt x="28577" y="1439"/>
                </a:cubicBezTo>
                <a:lnTo>
                  <a:pt x="28577" y="1439"/>
                </a:lnTo>
                <a:cubicBezTo>
                  <a:pt x="28440" y="1462"/>
                  <a:pt x="28303" y="1416"/>
                  <a:pt x="28189" y="1393"/>
                </a:cubicBezTo>
                <a:lnTo>
                  <a:pt x="28189" y="1393"/>
                </a:lnTo>
                <a:cubicBezTo>
                  <a:pt x="27984" y="1348"/>
                  <a:pt x="27824" y="1279"/>
                  <a:pt x="27664" y="1507"/>
                </a:cubicBezTo>
                <a:lnTo>
                  <a:pt x="27664" y="1507"/>
                </a:lnTo>
                <a:cubicBezTo>
                  <a:pt x="27436" y="1850"/>
                  <a:pt x="27436" y="1667"/>
                  <a:pt x="27094" y="1987"/>
                </a:cubicBezTo>
                <a:lnTo>
                  <a:pt x="27094" y="1987"/>
                </a:lnTo>
                <a:cubicBezTo>
                  <a:pt x="26911" y="2146"/>
                  <a:pt x="26683" y="2261"/>
                  <a:pt x="26455" y="2420"/>
                </a:cubicBezTo>
                <a:lnTo>
                  <a:pt x="26455" y="2420"/>
                </a:lnTo>
                <a:cubicBezTo>
                  <a:pt x="26249" y="2580"/>
                  <a:pt x="25952" y="2534"/>
                  <a:pt x="25724" y="2671"/>
                </a:cubicBezTo>
                <a:lnTo>
                  <a:pt x="25724" y="2671"/>
                </a:lnTo>
                <a:cubicBezTo>
                  <a:pt x="25496" y="2808"/>
                  <a:pt x="25610" y="3539"/>
                  <a:pt x="25359" y="3630"/>
                </a:cubicBezTo>
                <a:lnTo>
                  <a:pt x="25359" y="3630"/>
                </a:lnTo>
                <a:cubicBezTo>
                  <a:pt x="25222" y="3699"/>
                  <a:pt x="25062" y="3699"/>
                  <a:pt x="24902" y="3676"/>
                </a:cubicBezTo>
                <a:lnTo>
                  <a:pt x="24902" y="3676"/>
                </a:lnTo>
                <a:cubicBezTo>
                  <a:pt x="24766" y="3676"/>
                  <a:pt x="24651" y="3676"/>
                  <a:pt x="24537" y="3699"/>
                </a:cubicBezTo>
                <a:lnTo>
                  <a:pt x="24537" y="3699"/>
                </a:lnTo>
                <a:cubicBezTo>
                  <a:pt x="24332" y="3744"/>
                  <a:pt x="24172" y="3721"/>
                  <a:pt x="24035" y="3676"/>
                </a:cubicBezTo>
                <a:lnTo>
                  <a:pt x="24035" y="3676"/>
                </a:lnTo>
                <a:cubicBezTo>
                  <a:pt x="23921" y="3653"/>
                  <a:pt x="23830" y="3630"/>
                  <a:pt x="23761" y="3630"/>
                </a:cubicBezTo>
                <a:lnTo>
                  <a:pt x="23761" y="3630"/>
                </a:lnTo>
                <a:cubicBezTo>
                  <a:pt x="23076" y="3744"/>
                  <a:pt x="23693" y="3356"/>
                  <a:pt x="23191" y="3356"/>
                </a:cubicBezTo>
                <a:lnTo>
                  <a:pt x="23191" y="3356"/>
                </a:lnTo>
                <a:cubicBezTo>
                  <a:pt x="22894" y="3356"/>
                  <a:pt x="22483" y="3516"/>
                  <a:pt x="22323" y="3630"/>
                </a:cubicBezTo>
                <a:lnTo>
                  <a:pt x="22323" y="3630"/>
                </a:lnTo>
                <a:cubicBezTo>
                  <a:pt x="22186" y="3767"/>
                  <a:pt x="22118" y="3950"/>
                  <a:pt x="21890" y="4087"/>
                </a:cubicBezTo>
                <a:lnTo>
                  <a:pt x="21890" y="4087"/>
                </a:lnTo>
                <a:cubicBezTo>
                  <a:pt x="21479" y="4383"/>
                  <a:pt x="21387" y="4543"/>
                  <a:pt x="21205" y="4977"/>
                </a:cubicBezTo>
                <a:lnTo>
                  <a:pt x="21205" y="4977"/>
                </a:lnTo>
                <a:cubicBezTo>
                  <a:pt x="21045" y="5319"/>
                  <a:pt x="21547" y="5570"/>
                  <a:pt x="21319" y="5867"/>
                </a:cubicBezTo>
                <a:lnTo>
                  <a:pt x="21319" y="5867"/>
                </a:lnTo>
                <a:cubicBezTo>
                  <a:pt x="21113" y="6186"/>
                  <a:pt x="20771" y="5958"/>
                  <a:pt x="20566" y="6278"/>
                </a:cubicBezTo>
                <a:lnTo>
                  <a:pt x="20566" y="6278"/>
                </a:lnTo>
                <a:cubicBezTo>
                  <a:pt x="20360" y="6597"/>
                  <a:pt x="20794" y="6917"/>
                  <a:pt x="20566" y="7214"/>
                </a:cubicBezTo>
                <a:lnTo>
                  <a:pt x="20566" y="7214"/>
                </a:lnTo>
                <a:cubicBezTo>
                  <a:pt x="20269" y="7556"/>
                  <a:pt x="20109" y="7396"/>
                  <a:pt x="19675" y="7670"/>
                </a:cubicBezTo>
                <a:lnTo>
                  <a:pt x="19675" y="7670"/>
                </a:lnTo>
                <a:cubicBezTo>
                  <a:pt x="19447" y="7830"/>
                  <a:pt x="19242" y="8172"/>
                  <a:pt x="18968" y="8309"/>
                </a:cubicBezTo>
                <a:lnTo>
                  <a:pt x="18968" y="8309"/>
                </a:lnTo>
                <a:cubicBezTo>
                  <a:pt x="18626" y="8492"/>
                  <a:pt x="18123" y="8674"/>
                  <a:pt x="17918" y="8674"/>
                </a:cubicBezTo>
                <a:lnTo>
                  <a:pt x="17918" y="8674"/>
                </a:lnTo>
                <a:cubicBezTo>
                  <a:pt x="17735" y="8652"/>
                  <a:pt x="17735" y="7921"/>
                  <a:pt x="17530" y="7739"/>
                </a:cubicBezTo>
                <a:lnTo>
                  <a:pt x="17530" y="7739"/>
                </a:lnTo>
                <a:cubicBezTo>
                  <a:pt x="17439" y="7670"/>
                  <a:pt x="17279" y="7670"/>
                  <a:pt x="17119" y="7693"/>
                </a:cubicBezTo>
                <a:lnTo>
                  <a:pt x="17119" y="7693"/>
                </a:lnTo>
                <a:cubicBezTo>
                  <a:pt x="16936" y="7716"/>
                  <a:pt x="16754" y="7716"/>
                  <a:pt x="16663" y="7624"/>
                </a:cubicBezTo>
                <a:lnTo>
                  <a:pt x="16663" y="7624"/>
                </a:lnTo>
                <a:cubicBezTo>
                  <a:pt x="16480" y="7465"/>
                  <a:pt x="16389" y="7236"/>
                  <a:pt x="16206" y="7100"/>
                </a:cubicBezTo>
                <a:lnTo>
                  <a:pt x="16206" y="7100"/>
                </a:lnTo>
                <a:cubicBezTo>
                  <a:pt x="15978" y="6985"/>
                  <a:pt x="15818" y="6757"/>
                  <a:pt x="15590" y="6780"/>
                </a:cubicBezTo>
                <a:lnTo>
                  <a:pt x="15590" y="6780"/>
                </a:lnTo>
                <a:cubicBezTo>
                  <a:pt x="15247" y="6803"/>
                  <a:pt x="15247" y="7122"/>
                  <a:pt x="15088" y="7282"/>
                </a:cubicBezTo>
                <a:lnTo>
                  <a:pt x="15088" y="7282"/>
                </a:lnTo>
                <a:cubicBezTo>
                  <a:pt x="14928" y="7442"/>
                  <a:pt x="14380" y="7328"/>
                  <a:pt x="14243" y="7579"/>
                </a:cubicBezTo>
                <a:lnTo>
                  <a:pt x="14243" y="7579"/>
                </a:lnTo>
                <a:cubicBezTo>
                  <a:pt x="14129" y="7761"/>
                  <a:pt x="14083" y="7990"/>
                  <a:pt x="13878" y="8218"/>
                </a:cubicBezTo>
                <a:lnTo>
                  <a:pt x="13878" y="8218"/>
                </a:lnTo>
                <a:cubicBezTo>
                  <a:pt x="13764" y="8378"/>
                  <a:pt x="13946" y="8789"/>
                  <a:pt x="13878" y="9108"/>
                </a:cubicBezTo>
                <a:lnTo>
                  <a:pt x="13878" y="9108"/>
                </a:lnTo>
                <a:cubicBezTo>
                  <a:pt x="13809" y="9359"/>
                  <a:pt x="14220" y="9656"/>
                  <a:pt x="14175" y="9953"/>
                </a:cubicBezTo>
                <a:lnTo>
                  <a:pt x="14175" y="9953"/>
                </a:lnTo>
                <a:cubicBezTo>
                  <a:pt x="14152" y="10204"/>
                  <a:pt x="13079" y="10364"/>
                  <a:pt x="13079" y="10637"/>
                </a:cubicBezTo>
                <a:lnTo>
                  <a:pt x="13079" y="10637"/>
                </a:lnTo>
                <a:cubicBezTo>
                  <a:pt x="13056" y="10911"/>
                  <a:pt x="13809" y="11231"/>
                  <a:pt x="13787" y="11505"/>
                </a:cubicBezTo>
                <a:lnTo>
                  <a:pt x="13787" y="11505"/>
                </a:lnTo>
                <a:cubicBezTo>
                  <a:pt x="13764" y="11779"/>
                  <a:pt x="12896" y="11984"/>
                  <a:pt x="12874" y="12235"/>
                </a:cubicBezTo>
                <a:lnTo>
                  <a:pt x="12874" y="12235"/>
                </a:lnTo>
                <a:cubicBezTo>
                  <a:pt x="12851" y="12532"/>
                  <a:pt x="12828" y="12760"/>
                  <a:pt x="12805" y="13011"/>
                </a:cubicBezTo>
                <a:lnTo>
                  <a:pt x="12805" y="13011"/>
                </a:lnTo>
                <a:cubicBezTo>
                  <a:pt x="12759" y="13331"/>
                  <a:pt x="13627" y="13787"/>
                  <a:pt x="13535" y="13993"/>
                </a:cubicBezTo>
                <a:lnTo>
                  <a:pt x="13535" y="13993"/>
                </a:lnTo>
                <a:cubicBezTo>
                  <a:pt x="13490" y="14153"/>
                  <a:pt x="13239" y="14084"/>
                  <a:pt x="12988" y="14016"/>
                </a:cubicBezTo>
                <a:lnTo>
                  <a:pt x="12988" y="14016"/>
                </a:lnTo>
                <a:cubicBezTo>
                  <a:pt x="12828" y="13970"/>
                  <a:pt x="12691" y="13924"/>
                  <a:pt x="12577" y="13924"/>
                </a:cubicBezTo>
                <a:lnTo>
                  <a:pt x="12577" y="13924"/>
                </a:lnTo>
                <a:cubicBezTo>
                  <a:pt x="12349" y="13947"/>
                  <a:pt x="12052" y="14472"/>
                  <a:pt x="11801" y="14404"/>
                </a:cubicBezTo>
                <a:lnTo>
                  <a:pt x="11801" y="14404"/>
                </a:lnTo>
                <a:cubicBezTo>
                  <a:pt x="11527" y="14335"/>
                  <a:pt x="11481" y="13582"/>
                  <a:pt x="11253" y="13513"/>
                </a:cubicBezTo>
                <a:lnTo>
                  <a:pt x="11253" y="13513"/>
                </a:lnTo>
                <a:cubicBezTo>
                  <a:pt x="10865" y="13399"/>
                  <a:pt x="10933" y="14038"/>
                  <a:pt x="10865" y="14175"/>
                </a:cubicBezTo>
                <a:lnTo>
                  <a:pt x="10865" y="14175"/>
                </a:lnTo>
                <a:cubicBezTo>
                  <a:pt x="10796" y="14267"/>
                  <a:pt x="10112" y="13331"/>
                  <a:pt x="9655" y="13217"/>
                </a:cubicBezTo>
                <a:lnTo>
                  <a:pt x="9655" y="13217"/>
                </a:lnTo>
                <a:cubicBezTo>
                  <a:pt x="9541" y="13171"/>
                  <a:pt x="9336" y="13376"/>
                  <a:pt x="9130" y="13582"/>
                </a:cubicBezTo>
                <a:lnTo>
                  <a:pt x="9130" y="13582"/>
                </a:lnTo>
                <a:cubicBezTo>
                  <a:pt x="8925" y="13810"/>
                  <a:pt x="8719" y="14016"/>
                  <a:pt x="8582" y="13970"/>
                </a:cubicBezTo>
                <a:lnTo>
                  <a:pt x="8582" y="13970"/>
                </a:lnTo>
                <a:cubicBezTo>
                  <a:pt x="8286" y="13901"/>
                  <a:pt x="8149" y="13125"/>
                  <a:pt x="7875" y="13103"/>
                </a:cubicBezTo>
                <a:lnTo>
                  <a:pt x="7875" y="13103"/>
                </a:lnTo>
                <a:cubicBezTo>
                  <a:pt x="7555" y="13057"/>
                  <a:pt x="7236" y="13422"/>
                  <a:pt x="6985" y="13445"/>
                </a:cubicBezTo>
                <a:lnTo>
                  <a:pt x="6985" y="13445"/>
                </a:lnTo>
                <a:cubicBezTo>
                  <a:pt x="6665" y="13513"/>
                  <a:pt x="6003" y="13445"/>
                  <a:pt x="5912" y="13742"/>
                </a:cubicBezTo>
                <a:lnTo>
                  <a:pt x="5912" y="13742"/>
                </a:lnTo>
                <a:cubicBezTo>
                  <a:pt x="5843" y="13993"/>
                  <a:pt x="6254" y="14358"/>
                  <a:pt x="6254" y="14586"/>
                </a:cubicBezTo>
                <a:lnTo>
                  <a:pt x="6254" y="14586"/>
                </a:lnTo>
                <a:cubicBezTo>
                  <a:pt x="6254" y="14837"/>
                  <a:pt x="6779" y="14929"/>
                  <a:pt x="6825" y="15157"/>
                </a:cubicBezTo>
                <a:lnTo>
                  <a:pt x="6825" y="15157"/>
                </a:lnTo>
                <a:cubicBezTo>
                  <a:pt x="6893" y="15385"/>
                  <a:pt x="5798" y="15910"/>
                  <a:pt x="5866" y="16138"/>
                </a:cubicBezTo>
                <a:lnTo>
                  <a:pt x="5866" y="16138"/>
                </a:lnTo>
                <a:cubicBezTo>
                  <a:pt x="5912" y="16367"/>
                  <a:pt x="6460" y="16458"/>
                  <a:pt x="6482" y="16709"/>
                </a:cubicBezTo>
                <a:lnTo>
                  <a:pt x="6482" y="16709"/>
                </a:lnTo>
                <a:cubicBezTo>
                  <a:pt x="6528" y="16937"/>
                  <a:pt x="7122" y="17165"/>
                  <a:pt x="7122" y="17417"/>
                </a:cubicBezTo>
                <a:lnTo>
                  <a:pt x="7122" y="17417"/>
                </a:lnTo>
                <a:cubicBezTo>
                  <a:pt x="7122" y="17690"/>
                  <a:pt x="7144" y="18056"/>
                  <a:pt x="7099" y="18238"/>
                </a:cubicBezTo>
                <a:lnTo>
                  <a:pt x="7099" y="18238"/>
                </a:lnTo>
                <a:cubicBezTo>
                  <a:pt x="7053" y="18398"/>
                  <a:pt x="6688" y="18352"/>
                  <a:pt x="6368" y="18284"/>
                </a:cubicBezTo>
                <a:lnTo>
                  <a:pt x="6368" y="18284"/>
                </a:lnTo>
                <a:cubicBezTo>
                  <a:pt x="6140" y="18238"/>
                  <a:pt x="5912" y="18193"/>
                  <a:pt x="5866" y="18238"/>
                </a:cubicBezTo>
                <a:lnTo>
                  <a:pt x="5866" y="18238"/>
                </a:lnTo>
                <a:cubicBezTo>
                  <a:pt x="5729" y="18352"/>
                  <a:pt x="5752" y="18398"/>
                  <a:pt x="5775" y="18444"/>
                </a:cubicBezTo>
                <a:lnTo>
                  <a:pt x="5775" y="18444"/>
                </a:lnTo>
                <a:cubicBezTo>
                  <a:pt x="5752" y="18444"/>
                  <a:pt x="5729" y="18421"/>
                  <a:pt x="5706" y="18421"/>
                </a:cubicBezTo>
                <a:lnTo>
                  <a:pt x="5706" y="18421"/>
                </a:lnTo>
                <a:cubicBezTo>
                  <a:pt x="5341" y="18352"/>
                  <a:pt x="5273" y="18695"/>
                  <a:pt x="4839" y="18809"/>
                </a:cubicBezTo>
                <a:lnTo>
                  <a:pt x="4839" y="18809"/>
                </a:lnTo>
                <a:cubicBezTo>
                  <a:pt x="4634" y="18877"/>
                  <a:pt x="4314" y="18923"/>
                  <a:pt x="4063" y="19060"/>
                </a:cubicBezTo>
                <a:lnTo>
                  <a:pt x="4063" y="19060"/>
                </a:lnTo>
                <a:cubicBezTo>
                  <a:pt x="3880" y="19197"/>
                  <a:pt x="3880" y="19608"/>
                  <a:pt x="3675" y="19813"/>
                </a:cubicBezTo>
                <a:lnTo>
                  <a:pt x="3675" y="19813"/>
                </a:lnTo>
                <a:cubicBezTo>
                  <a:pt x="3515" y="19950"/>
                  <a:pt x="3127" y="19973"/>
                  <a:pt x="2967" y="20178"/>
                </a:cubicBezTo>
                <a:lnTo>
                  <a:pt x="2967" y="20178"/>
                </a:lnTo>
                <a:cubicBezTo>
                  <a:pt x="2785" y="20429"/>
                  <a:pt x="2397" y="20612"/>
                  <a:pt x="2305" y="20840"/>
                </a:cubicBezTo>
                <a:lnTo>
                  <a:pt x="2305" y="20840"/>
                </a:lnTo>
                <a:cubicBezTo>
                  <a:pt x="2214" y="21114"/>
                  <a:pt x="2625" y="21525"/>
                  <a:pt x="2625" y="21776"/>
                </a:cubicBezTo>
                <a:lnTo>
                  <a:pt x="2625" y="21776"/>
                </a:lnTo>
                <a:cubicBezTo>
                  <a:pt x="2648" y="22073"/>
                  <a:pt x="2168" y="22575"/>
                  <a:pt x="2283" y="22780"/>
                </a:cubicBezTo>
                <a:lnTo>
                  <a:pt x="2283" y="22780"/>
                </a:lnTo>
                <a:cubicBezTo>
                  <a:pt x="2374" y="22986"/>
                  <a:pt x="2671" y="22986"/>
                  <a:pt x="2967" y="22963"/>
                </a:cubicBezTo>
                <a:lnTo>
                  <a:pt x="2967" y="22963"/>
                </a:lnTo>
                <a:cubicBezTo>
                  <a:pt x="3241" y="22963"/>
                  <a:pt x="3492" y="22940"/>
                  <a:pt x="3538" y="23146"/>
                </a:cubicBezTo>
                <a:lnTo>
                  <a:pt x="3538" y="23146"/>
                </a:lnTo>
                <a:cubicBezTo>
                  <a:pt x="3606" y="23488"/>
                  <a:pt x="2990" y="23534"/>
                  <a:pt x="2945" y="23853"/>
                </a:cubicBezTo>
                <a:lnTo>
                  <a:pt x="2945" y="23853"/>
                </a:lnTo>
                <a:cubicBezTo>
                  <a:pt x="2922" y="24196"/>
                  <a:pt x="2876" y="24196"/>
                  <a:pt x="2830" y="24538"/>
                </a:cubicBezTo>
                <a:lnTo>
                  <a:pt x="2830" y="24538"/>
                </a:lnTo>
                <a:cubicBezTo>
                  <a:pt x="2808" y="24880"/>
                  <a:pt x="2990" y="24835"/>
                  <a:pt x="2853" y="25154"/>
                </a:cubicBezTo>
                <a:lnTo>
                  <a:pt x="2853" y="25154"/>
                </a:lnTo>
                <a:cubicBezTo>
                  <a:pt x="2693" y="25474"/>
                  <a:pt x="2808" y="25383"/>
                  <a:pt x="2374" y="25474"/>
                </a:cubicBezTo>
                <a:lnTo>
                  <a:pt x="2374" y="25474"/>
                </a:lnTo>
                <a:cubicBezTo>
                  <a:pt x="2283" y="25497"/>
                  <a:pt x="2146" y="25360"/>
                  <a:pt x="1986" y="25200"/>
                </a:cubicBezTo>
                <a:lnTo>
                  <a:pt x="1986" y="25200"/>
                </a:lnTo>
                <a:cubicBezTo>
                  <a:pt x="1849" y="25063"/>
                  <a:pt x="1689" y="24903"/>
                  <a:pt x="1552" y="24949"/>
                </a:cubicBezTo>
                <a:lnTo>
                  <a:pt x="1552" y="24949"/>
                </a:lnTo>
                <a:cubicBezTo>
                  <a:pt x="1347" y="24995"/>
                  <a:pt x="1278" y="25702"/>
                  <a:pt x="1027" y="25748"/>
                </a:cubicBezTo>
                <a:lnTo>
                  <a:pt x="1027" y="25748"/>
                </a:lnTo>
                <a:cubicBezTo>
                  <a:pt x="685" y="25839"/>
                  <a:pt x="0" y="26067"/>
                  <a:pt x="46" y="26387"/>
                </a:cubicBezTo>
                <a:lnTo>
                  <a:pt x="46" y="26387"/>
                </a:lnTo>
                <a:cubicBezTo>
                  <a:pt x="91" y="26592"/>
                  <a:pt x="274" y="27049"/>
                  <a:pt x="434" y="27323"/>
                </a:cubicBezTo>
                <a:lnTo>
                  <a:pt x="434" y="27323"/>
                </a:lnTo>
                <a:cubicBezTo>
                  <a:pt x="571" y="27551"/>
                  <a:pt x="1370" y="27368"/>
                  <a:pt x="1552" y="27597"/>
                </a:cubicBezTo>
                <a:lnTo>
                  <a:pt x="1552" y="27597"/>
                </a:lnTo>
                <a:cubicBezTo>
                  <a:pt x="1712" y="27802"/>
                  <a:pt x="1872" y="28030"/>
                  <a:pt x="2054" y="28236"/>
                </a:cubicBezTo>
                <a:lnTo>
                  <a:pt x="2054" y="28236"/>
                </a:lnTo>
                <a:cubicBezTo>
                  <a:pt x="2260" y="28464"/>
                  <a:pt x="2328" y="28898"/>
                  <a:pt x="2488" y="29057"/>
                </a:cubicBezTo>
                <a:lnTo>
                  <a:pt x="2488" y="29057"/>
                </a:lnTo>
                <a:cubicBezTo>
                  <a:pt x="2876" y="29149"/>
                  <a:pt x="2876" y="28532"/>
                  <a:pt x="3287" y="28510"/>
                </a:cubicBezTo>
                <a:lnTo>
                  <a:pt x="3287" y="28510"/>
                </a:lnTo>
                <a:cubicBezTo>
                  <a:pt x="3698" y="28487"/>
                  <a:pt x="3721" y="29012"/>
                  <a:pt x="4109" y="29057"/>
                </a:cubicBezTo>
                <a:lnTo>
                  <a:pt x="4109" y="29057"/>
                </a:lnTo>
                <a:cubicBezTo>
                  <a:pt x="4497" y="29103"/>
                  <a:pt x="4474" y="29400"/>
                  <a:pt x="4862" y="29445"/>
                </a:cubicBezTo>
                <a:lnTo>
                  <a:pt x="4862" y="29445"/>
                </a:lnTo>
                <a:cubicBezTo>
                  <a:pt x="5044" y="29468"/>
                  <a:pt x="5159" y="29354"/>
                  <a:pt x="5273" y="29217"/>
                </a:cubicBezTo>
                <a:lnTo>
                  <a:pt x="5273" y="29217"/>
                </a:lnTo>
                <a:cubicBezTo>
                  <a:pt x="5387" y="29080"/>
                  <a:pt x="5501" y="28943"/>
                  <a:pt x="5706" y="28966"/>
                </a:cubicBezTo>
                <a:lnTo>
                  <a:pt x="5706" y="28966"/>
                </a:lnTo>
                <a:cubicBezTo>
                  <a:pt x="6094" y="29035"/>
                  <a:pt x="6026" y="29514"/>
                  <a:pt x="6437" y="29560"/>
                </a:cubicBezTo>
                <a:lnTo>
                  <a:pt x="6437" y="29560"/>
                </a:lnTo>
                <a:cubicBezTo>
                  <a:pt x="6825" y="29628"/>
                  <a:pt x="6779" y="29925"/>
                  <a:pt x="7167" y="29970"/>
                </a:cubicBezTo>
                <a:lnTo>
                  <a:pt x="7167" y="29970"/>
                </a:lnTo>
                <a:cubicBezTo>
                  <a:pt x="7373" y="29993"/>
                  <a:pt x="7487" y="29902"/>
                  <a:pt x="7578" y="29811"/>
                </a:cubicBezTo>
                <a:lnTo>
                  <a:pt x="7578" y="29811"/>
                </a:lnTo>
                <a:cubicBezTo>
                  <a:pt x="7692" y="29742"/>
                  <a:pt x="7806" y="29651"/>
                  <a:pt x="8012" y="29674"/>
                </a:cubicBezTo>
                <a:lnTo>
                  <a:pt x="8012" y="29674"/>
                </a:lnTo>
                <a:cubicBezTo>
                  <a:pt x="8194" y="29697"/>
                  <a:pt x="8308" y="29651"/>
                  <a:pt x="8400" y="29582"/>
                </a:cubicBezTo>
                <a:lnTo>
                  <a:pt x="8400" y="29582"/>
                </a:lnTo>
                <a:cubicBezTo>
                  <a:pt x="8514" y="29537"/>
                  <a:pt x="8628" y="29468"/>
                  <a:pt x="8811" y="29491"/>
                </a:cubicBezTo>
                <a:lnTo>
                  <a:pt x="8811" y="29491"/>
                </a:lnTo>
                <a:cubicBezTo>
                  <a:pt x="9199" y="29537"/>
                  <a:pt x="9221" y="29514"/>
                  <a:pt x="9610" y="29560"/>
                </a:cubicBezTo>
                <a:lnTo>
                  <a:pt x="9610" y="29560"/>
                </a:lnTo>
                <a:cubicBezTo>
                  <a:pt x="9998" y="29605"/>
                  <a:pt x="9929" y="30085"/>
                  <a:pt x="10317" y="30130"/>
                </a:cubicBezTo>
                <a:lnTo>
                  <a:pt x="10317" y="30130"/>
                </a:lnTo>
                <a:cubicBezTo>
                  <a:pt x="10705" y="30176"/>
                  <a:pt x="10659" y="30541"/>
                  <a:pt x="11070" y="30587"/>
                </a:cubicBezTo>
                <a:lnTo>
                  <a:pt x="11070" y="30587"/>
                </a:lnTo>
                <a:cubicBezTo>
                  <a:pt x="11253" y="30610"/>
                  <a:pt x="11367" y="30450"/>
                  <a:pt x="11504" y="30267"/>
                </a:cubicBezTo>
                <a:lnTo>
                  <a:pt x="11504" y="30267"/>
                </a:lnTo>
                <a:cubicBezTo>
                  <a:pt x="11618" y="30085"/>
                  <a:pt x="11732" y="29902"/>
                  <a:pt x="11938" y="29925"/>
                </a:cubicBezTo>
                <a:lnTo>
                  <a:pt x="11938" y="29925"/>
                </a:lnTo>
                <a:cubicBezTo>
                  <a:pt x="12120" y="29970"/>
                  <a:pt x="12234" y="29948"/>
                  <a:pt x="12326" y="29925"/>
                </a:cubicBezTo>
                <a:lnTo>
                  <a:pt x="12326" y="29925"/>
                </a:lnTo>
                <a:cubicBezTo>
                  <a:pt x="12440" y="29925"/>
                  <a:pt x="12531" y="29902"/>
                  <a:pt x="12737" y="29925"/>
                </a:cubicBezTo>
                <a:lnTo>
                  <a:pt x="12737" y="29925"/>
                </a:lnTo>
                <a:cubicBezTo>
                  <a:pt x="12919" y="29948"/>
                  <a:pt x="13033" y="29902"/>
                  <a:pt x="13125" y="29856"/>
                </a:cubicBezTo>
                <a:lnTo>
                  <a:pt x="13125" y="29856"/>
                </a:lnTo>
                <a:cubicBezTo>
                  <a:pt x="13239" y="29811"/>
                  <a:pt x="13353" y="29765"/>
                  <a:pt x="13535" y="29788"/>
                </a:cubicBezTo>
                <a:lnTo>
                  <a:pt x="13535" y="29788"/>
                </a:lnTo>
                <a:cubicBezTo>
                  <a:pt x="13741" y="29811"/>
                  <a:pt x="13832" y="29788"/>
                  <a:pt x="13946" y="29765"/>
                </a:cubicBezTo>
                <a:lnTo>
                  <a:pt x="13946" y="29765"/>
                </a:lnTo>
                <a:cubicBezTo>
                  <a:pt x="14038" y="29765"/>
                  <a:pt x="14152" y="29742"/>
                  <a:pt x="14334" y="29765"/>
                </a:cubicBezTo>
                <a:lnTo>
                  <a:pt x="14334" y="29765"/>
                </a:lnTo>
                <a:cubicBezTo>
                  <a:pt x="14722" y="29811"/>
                  <a:pt x="14654" y="30381"/>
                  <a:pt x="15042" y="30427"/>
                </a:cubicBezTo>
                <a:lnTo>
                  <a:pt x="15042" y="30427"/>
                </a:lnTo>
                <a:cubicBezTo>
                  <a:pt x="15247" y="30450"/>
                  <a:pt x="15362" y="30336"/>
                  <a:pt x="15476" y="30199"/>
                </a:cubicBezTo>
                <a:lnTo>
                  <a:pt x="15476" y="30199"/>
                </a:lnTo>
                <a:cubicBezTo>
                  <a:pt x="15590" y="30062"/>
                  <a:pt x="15704" y="29948"/>
                  <a:pt x="15886" y="29970"/>
                </a:cubicBezTo>
                <a:lnTo>
                  <a:pt x="15886" y="29970"/>
                </a:lnTo>
                <a:cubicBezTo>
                  <a:pt x="16275" y="30016"/>
                  <a:pt x="16183" y="30815"/>
                  <a:pt x="16571" y="30861"/>
                </a:cubicBezTo>
                <a:lnTo>
                  <a:pt x="16571" y="30861"/>
                </a:lnTo>
                <a:cubicBezTo>
                  <a:pt x="16777" y="30883"/>
                  <a:pt x="16891" y="30724"/>
                  <a:pt x="17005" y="30587"/>
                </a:cubicBezTo>
                <a:lnTo>
                  <a:pt x="17005" y="30587"/>
                </a:lnTo>
                <a:cubicBezTo>
                  <a:pt x="17119" y="30450"/>
                  <a:pt x="17233" y="30290"/>
                  <a:pt x="17439" y="30313"/>
                </a:cubicBezTo>
                <a:lnTo>
                  <a:pt x="17439" y="30313"/>
                </a:lnTo>
                <a:cubicBezTo>
                  <a:pt x="17827" y="30358"/>
                  <a:pt x="17781" y="30792"/>
                  <a:pt x="18169" y="30838"/>
                </a:cubicBezTo>
                <a:lnTo>
                  <a:pt x="18169" y="30838"/>
                </a:lnTo>
                <a:cubicBezTo>
                  <a:pt x="18557" y="30883"/>
                  <a:pt x="18511" y="31180"/>
                  <a:pt x="18899" y="31226"/>
                </a:cubicBezTo>
                <a:lnTo>
                  <a:pt x="18899" y="31226"/>
                </a:lnTo>
                <a:cubicBezTo>
                  <a:pt x="19105" y="31249"/>
                  <a:pt x="19219" y="31203"/>
                  <a:pt x="19310" y="31157"/>
                </a:cubicBezTo>
                <a:lnTo>
                  <a:pt x="19310" y="31157"/>
                </a:lnTo>
                <a:cubicBezTo>
                  <a:pt x="19424" y="31112"/>
                  <a:pt x="19516" y="31066"/>
                  <a:pt x="19721" y="31089"/>
                </a:cubicBezTo>
                <a:lnTo>
                  <a:pt x="19721" y="31089"/>
                </a:lnTo>
                <a:cubicBezTo>
                  <a:pt x="20109" y="31135"/>
                  <a:pt x="20041" y="31659"/>
                  <a:pt x="20429" y="31705"/>
                </a:cubicBezTo>
                <a:lnTo>
                  <a:pt x="20429" y="31705"/>
                </a:lnTo>
                <a:cubicBezTo>
                  <a:pt x="20634" y="31728"/>
                  <a:pt x="20748" y="31523"/>
                  <a:pt x="20885" y="31317"/>
                </a:cubicBezTo>
                <a:lnTo>
                  <a:pt x="20885" y="31317"/>
                </a:lnTo>
                <a:cubicBezTo>
                  <a:pt x="20999" y="31112"/>
                  <a:pt x="21136" y="30906"/>
                  <a:pt x="21319" y="30929"/>
                </a:cubicBezTo>
                <a:lnTo>
                  <a:pt x="21319" y="30929"/>
                </a:lnTo>
                <a:cubicBezTo>
                  <a:pt x="21707" y="30975"/>
                  <a:pt x="21616" y="31842"/>
                  <a:pt x="22004" y="31888"/>
                </a:cubicBezTo>
                <a:lnTo>
                  <a:pt x="22004" y="31888"/>
                </a:lnTo>
                <a:cubicBezTo>
                  <a:pt x="22186" y="31911"/>
                  <a:pt x="22323" y="31682"/>
                  <a:pt x="22437" y="31431"/>
                </a:cubicBezTo>
                <a:lnTo>
                  <a:pt x="22437" y="31431"/>
                </a:lnTo>
                <a:cubicBezTo>
                  <a:pt x="22574" y="31203"/>
                  <a:pt x="22711" y="30952"/>
                  <a:pt x="22894" y="30975"/>
                </a:cubicBezTo>
                <a:lnTo>
                  <a:pt x="22894" y="30975"/>
                </a:lnTo>
                <a:cubicBezTo>
                  <a:pt x="23282" y="31020"/>
                  <a:pt x="23122" y="31774"/>
                  <a:pt x="23624" y="31796"/>
                </a:cubicBezTo>
                <a:lnTo>
                  <a:pt x="23624" y="31796"/>
                </a:lnTo>
                <a:cubicBezTo>
                  <a:pt x="23830" y="31819"/>
                  <a:pt x="24104" y="31888"/>
                  <a:pt x="24400" y="31911"/>
                </a:cubicBezTo>
                <a:lnTo>
                  <a:pt x="24400" y="31911"/>
                </a:lnTo>
                <a:cubicBezTo>
                  <a:pt x="24514" y="31933"/>
                  <a:pt x="24651" y="31819"/>
                  <a:pt x="24788" y="31705"/>
                </a:cubicBezTo>
                <a:lnTo>
                  <a:pt x="24788" y="31705"/>
                </a:lnTo>
                <a:cubicBezTo>
                  <a:pt x="24948" y="31591"/>
                  <a:pt x="25085" y="31477"/>
                  <a:pt x="25222" y="31500"/>
                </a:cubicBezTo>
                <a:lnTo>
                  <a:pt x="25222" y="31500"/>
                </a:lnTo>
                <a:cubicBezTo>
                  <a:pt x="25359" y="31500"/>
                  <a:pt x="25473" y="31477"/>
                  <a:pt x="25610" y="31454"/>
                </a:cubicBezTo>
                <a:lnTo>
                  <a:pt x="25610" y="31454"/>
                </a:lnTo>
                <a:cubicBezTo>
                  <a:pt x="25747" y="31408"/>
                  <a:pt x="25884" y="31386"/>
                  <a:pt x="26021" y="31386"/>
                </a:cubicBezTo>
                <a:lnTo>
                  <a:pt x="26021" y="31386"/>
                </a:lnTo>
                <a:cubicBezTo>
                  <a:pt x="26295" y="31408"/>
                  <a:pt x="26500" y="32070"/>
                  <a:pt x="26774" y="32070"/>
                </a:cubicBezTo>
                <a:lnTo>
                  <a:pt x="26774" y="32070"/>
                </a:lnTo>
                <a:cubicBezTo>
                  <a:pt x="26911" y="32093"/>
                  <a:pt x="27048" y="31911"/>
                  <a:pt x="27208" y="31705"/>
                </a:cubicBezTo>
                <a:lnTo>
                  <a:pt x="27208" y="31705"/>
                </a:lnTo>
                <a:cubicBezTo>
                  <a:pt x="27345" y="31523"/>
                  <a:pt x="27482" y="31340"/>
                  <a:pt x="27619" y="31340"/>
                </a:cubicBezTo>
                <a:lnTo>
                  <a:pt x="27619" y="31340"/>
                </a:lnTo>
                <a:cubicBezTo>
                  <a:pt x="27893" y="31363"/>
                  <a:pt x="28098" y="32162"/>
                  <a:pt x="28372" y="32184"/>
                </a:cubicBezTo>
                <a:lnTo>
                  <a:pt x="28372" y="32184"/>
                </a:lnTo>
                <a:cubicBezTo>
                  <a:pt x="28486" y="32184"/>
                  <a:pt x="28623" y="32116"/>
                  <a:pt x="28783" y="32025"/>
                </a:cubicBezTo>
                <a:lnTo>
                  <a:pt x="28783" y="32025"/>
                </a:lnTo>
                <a:cubicBezTo>
                  <a:pt x="28920" y="31956"/>
                  <a:pt x="29057" y="31865"/>
                  <a:pt x="29171" y="31888"/>
                </a:cubicBezTo>
                <a:lnTo>
                  <a:pt x="29171" y="31888"/>
                </a:lnTo>
                <a:cubicBezTo>
                  <a:pt x="29308" y="31888"/>
                  <a:pt x="29445" y="31774"/>
                  <a:pt x="29604" y="31682"/>
                </a:cubicBezTo>
                <a:lnTo>
                  <a:pt x="29604" y="31682"/>
                </a:lnTo>
                <a:cubicBezTo>
                  <a:pt x="29741" y="31568"/>
                  <a:pt x="29878" y="31454"/>
                  <a:pt x="29993" y="31477"/>
                </a:cubicBezTo>
                <a:lnTo>
                  <a:pt x="29993" y="31477"/>
                </a:lnTo>
                <a:cubicBezTo>
                  <a:pt x="30266" y="31477"/>
                  <a:pt x="30495" y="32070"/>
                  <a:pt x="30746" y="32093"/>
                </a:cubicBezTo>
                <a:lnTo>
                  <a:pt x="30746" y="32093"/>
                </a:lnTo>
                <a:cubicBezTo>
                  <a:pt x="31020" y="32116"/>
                  <a:pt x="31294" y="32162"/>
                  <a:pt x="31545" y="32184"/>
                </a:cubicBezTo>
                <a:lnTo>
                  <a:pt x="31545" y="32184"/>
                </a:lnTo>
                <a:cubicBezTo>
                  <a:pt x="31682" y="32207"/>
                  <a:pt x="31819" y="32139"/>
                  <a:pt x="31956" y="32093"/>
                </a:cubicBezTo>
                <a:lnTo>
                  <a:pt x="31956" y="32093"/>
                </a:lnTo>
                <a:cubicBezTo>
                  <a:pt x="32092" y="32048"/>
                  <a:pt x="32229" y="32002"/>
                  <a:pt x="32344" y="32025"/>
                </a:cubicBezTo>
                <a:lnTo>
                  <a:pt x="32344" y="32025"/>
                </a:lnTo>
                <a:cubicBezTo>
                  <a:pt x="32549" y="32025"/>
                  <a:pt x="32800" y="31888"/>
                  <a:pt x="33142" y="31888"/>
                </a:cubicBezTo>
                <a:lnTo>
                  <a:pt x="33142" y="31888"/>
                </a:lnTo>
                <a:cubicBezTo>
                  <a:pt x="33371" y="31888"/>
                  <a:pt x="33622" y="31842"/>
                  <a:pt x="33918" y="31819"/>
                </a:cubicBezTo>
                <a:lnTo>
                  <a:pt x="33918" y="31819"/>
                </a:lnTo>
                <a:cubicBezTo>
                  <a:pt x="34055" y="31819"/>
                  <a:pt x="34170" y="31842"/>
                  <a:pt x="34307" y="31865"/>
                </a:cubicBezTo>
                <a:lnTo>
                  <a:pt x="34307" y="31865"/>
                </a:lnTo>
                <a:cubicBezTo>
                  <a:pt x="34443" y="31888"/>
                  <a:pt x="34580" y="31888"/>
                  <a:pt x="34717" y="31888"/>
                </a:cubicBezTo>
                <a:lnTo>
                  <a:pt x="34717" y="31888"/>
                </a:lnTo>
                <a:cubicBezTo>
                  <a:pt x="34968" y="31888"/>
                  <a:pt x="35242" y="31705"/>
                  <a:pt x="35516" y="31682"/>
                </a:cubicBezTo>
                <a:lnTo>
                  <a:pt x="35516" y="31682"/>
                </a:lnTo>
                <a:cubicBezTo>
                  <a:pt x="35767" y="31682"/>
                  <a:pt x="36041" y="31614"/>
                  <a:pt x="36315" y="31614"/>
                </a:cubicBezTo>
                <a:lnTo>
                  <a:pt x="36315" y="31614"/>
                </a:lnTo>
                <a:cubicBezTo>
                  <a:pt x="36429" y="31591"/>
                  <a:pt x="36589" y="31819"/>
                  <a:pt x="36726" y="32048"/>
                </a:cubicBezTo>
                <a:lnTo>
                  <a:pt x="36726" y="32048"/>
                </a:lnTo>
                <a:cubicBezTo>
                  <a:pt x="36886" y="32276"/>
                  <a:pt x="37023" y="32481"/>
                  <a:pt x="37160" y="32481"/>
                </a:cubicBezTo>
                <a:lnTo>
                  <a:pt x="37160" y="32481"/>
                </a:lnTo>
                <a:cubicBezTo>
                  <a:pt x="37434" y="32458"/>
                  <a:pt x="37662" y="31774"/>
                  <a:pt x="37913" y="31751"/>
                </a:cubicBezTo>
                <a:lnTo>
                  <a:pt x="37913" y="31751"/>
                </a:lnTo>
                <a:cubicBezTo>
                  <a:pt x="38050" y="31751"/>
                  <a:pt x="38187" y="31819"/>
                  <a:pt x="38324" y="31911"/>
                </a:cubicBezTo>
                <a:lnTo>
                  <a:pt x="38324" y="31911"/>
                </a:lnTo>
                <a:cubicBezTo>
                  <a:pt x="38484" y="32002"/>
                  <a:pt x="38620" y="32093"/>
                  <a:pt x="38757" y="32070"/>
                </a:cubicBezTo>
                <a:lnTo>
                  <a:pt x="38757" y="32070"/>
                </a:lnTo>
                <a:cubicBezTo>
                  <a:pt x="39009" y="32070"/>
                  <a:pt x="39237" y="31271"/>
                  <a:pt x="39488" y="31271"/>
                </a:cubicBezTo>
                <a:lnTo>
                  <a:pt x="39488" y="31271"/>
                </a:lnTo>
                <a:cubicBezTo>
                  <a:pt x="39625" y="31249"/>
                  <a:pt x="39785" y="31500"/>
                  <a:pt x="39922" y="31728"/>
                </a:cubicBezTo>
                <a:lnTo>
                  <a:pt x="39922" y="31728"/>
                </a:lnTo>
                <a:cubicBezTo>
                  <a:pt x="40081" y="31979"/>
                  <a:pt x="40241" y="32230"/>
                  <a:pt x="40378" y="32207"/>
                </a:cubicBezTo>
                <a:lnTo>
                  <a:pt x="40378" y="32207"/>
                </a:lnTo>
                <a:cubicBezTo>
                  <a:pt x="40492" y="32207"/>
                  <a:pt x="40629" y="32207"/>
                  <a:pt x="40766" y="32207"/>
                </a:cubicBezTo>
                <a:lnTo>
                  <a:pt x="40766" y="32207"/>
                </a:lnTo>
                <a:cubicBezTo>
                  <a:pt x="40903" y="32230"/>
                  <a:pt x="41040" y="32230"/>
                  <a:pt x="41177" y="32207"/>
                </a:cubicBezTo>
                <a:lnTo>
                  <a:pt x="41177" y="32207"/>
                </a:lnTo>
                <a:cubicBezTo>
                  <a:pt x="41314" y="32207"/>
                  <a:pt x="41451" y="32230"/>
                  <a:pt x="41588" y="32230"/>
                </a:cubicBezTo>
                <a:lnTo>
                  <a:pt x="41588" y="32230"/>
                </a:lnTo>
                <a:cubicBezTo>
                  <a:pt x="41725" y="32253"/>
                  <a:pt x="41862" y="32276"/>
                  <a:pt x="41999" y="32276"/>
                </a:cubicBezTo>
                <a:lnTo>
                  <a:pt x="41999" y="32276"/>
                </a:lnTo>
                <a:cubicBezTo>
                  <a:pt x="42250" y="32253"/>
                  <a:pt x="42455" y="31431"/>
                  <a:pt x="42729" y="31408"/>
                </a:cubicBezTo>
                <a:lnTo>
                  <a:pt x="42729" y="31408"/>
                </a:lnTo>
                <a:cubicBezTo>
                  <a:pt x="42980" y="31386"/>
                  <a:pt x="43231" y="31157"/>
                  <a:pt x="43505" y="31135"/>
                </a:cubicBezTo>
                <a:lnTo>
                  <a:pt x="43505" y="31135"/>
                </a:lnTo>
                <a:cubicBezTo>
                  <a:pt x="43779" y="31112"/>
                  <a:pt x="44030" y="30952"/>
                  <a:pt x="44281" y="30929"/>
                </a:cubicBezTo>
                <a:lnTo>
                  <a:pt x="44281" y="30929"/>
                </a:lnTo>
                <a:cubicBezTo>
                  <a:pt x="44555" y="30906"/>
                  <a:pt x="44806" y="30815"/>
                  <a:pt x="45080" y="30792"/>
                </a:cubicBezTo>
                <a:lnTo>
                  <a:pt x="45080" y="30792"/>
                </a:lnTo>
                <a:cubicBezTo>
                  <a:pt x="45354" y="30769"/>
                  <a:pt x="45605" y="30724"/>
                  <a:pt x="45879" y="30701"/>
                </a:cubicBezTo>
                <a:lnTo>
                  <a:pt x="45879" y="30701"/>
                </a:lnTo>
                <a:cubicBezTo>
                  <a:pt x="46016" y="30678"/>
                  <a:pt x="46176" y="30906"/>
                  <a:pt x="46313" y="31135"/>
                </a:cubicBezTo>
                <a:lnTo>
                  <a:pt x="46313" y="31135"/>
                </a:lnTo>
                <a:cubicBezTo>
                  <a:pt x="46472" y="31363"/>
                  <a:pt x="46632" y="31591"/>
                  <a:pt x="46769" y="31591"/>
                </a:cubicBezTo>
                <a:lnTo>
                  <a:pt x="46769" y="31591"/>
                </a:lnTo>
                <a:cubicBezTo>
                  <a:pt x="47020" y="31545"/>
                  <a:pt x="47294" y="31431"/>
                  <a:pt x="47545" y="31408"/>
                </a:cubicBezTo>
                <a:lnTo>
                  <a:pt x="47545" y="31408"/>
                </a:lnTo>
                <a:cubicBezTo>
                  <a:pt x="47819" y="31386"/>
                  <a:pt x="48093" y="31386"/>
                  <a:pt x="48344" y="31363"/>
                </a:cubicBezTo>
                <a:lnTo>
                  <a:pt x="48344" y="31363"/>
                </a:lnTo>
                <a:cubicBezTo>
                  <a:pt x="48481" y="31340"/>
                  <a:pt x="48618" y="31363"/>
                  <a:pt x="48755" y="31386"/>
                </a:cubicBezTo>
                <a:lnTo>
                  <a:pt x="48755" y="31386"/>
                </a:lnTo>
                <a:cubicBezTo>
                  <a:pt x="48892" y="31408"/>
                  <a:pt x="49029" y="31408"/>
                  <a:pt x="49166" y="31408"/>
                </a:cubicBezTo>
                <a:lnTo>
                  <a:pt x="49166" y="31408"/>
                </a:lnTo>
                <a:cubicBezTo>
                  <a:pt x="49440" y="31386"/>
                  <a:pt x="49622" y="30610"/>
                  <a:pt x="49873" y="30587"/>
                </a:cubicBezTo>
                <a:lnTo>
                  <a:pt x="49873" y="30587"/>
                </a:lnTo>
                <a:cubicBezTo>
                  <a:pt x="50010" y="30564"/>
                  <a:pt x="50193" y="30792"/>
                  <a:pt x="50353" y="30998"/>
                </a:cubicBezTo>
                <a:lnTo>
                  <a:pt x="50353" y="30998"/>
                </a:lnTo>
                <a:cubicBezTo>
                  <a:pt x="50512" y="31226"/>
                  <a:pt x="50649" y="31454"/>
                  <a:pt x="50786" y="31431"/>
                </a:cubicBezTo>
                <a:lnTo>
                  <a:pt x="50786" y="31431"/>
                </a:lnTo>
                <a:cubicBezTo>
                  <a:pt x="51083" y="31408"/>
                  <a:pt x="51334" y="31203"/>
                  <a:pt x="51562" y="31180"/>
                </a:cubicBezTo>
                <a:lnTo>
                  <a:pt x="51562" y="31180"/>
                </a:lnTo>
                <a:cubicBezTo>
                  <a:pt x="52019" y="31112"/>
                  <a:pt x="51973" y="30176"/>
                  <a:pt x="52019" y="30153"/>
                </a:cubicBezTo>
                <a:lnTo>
                  <a:pt x="52019" y="30153"/>
                </a:lnTo>
                <a:cubicBezTo>
                  <a:pt x="52110" y="30107"/>
                  <a:pt x="52179" y="30085"/>
                  <a:pt x="52202" y="30085"/>
                </a:cubicBezTo>
                <a:lnTo>
                  <a:pt x="52202" y="30085"/>
                </a:lnTo>
                <a:cubicBezTo>
                  <a:pt x="52179" y="30062"/>
                  <a:pt x="52133" y="30016"/>
                  <a:pt x="52087" y="29833"/>
                </a:cubicBezTo>
                <a:lnTo>
                  <a:pt x="52087" y="29833"/>
                </a:lnTo>
                <a:cubicBezTo>
                  <a:pt x="51973" y="29423"/>
                  <a:pt x="52110" y="29400"/>
                  <a:pt x="52087" y="28898"/>
                </a:cubicBezTo>
                <a:lnTo>
                  <a:pt x="52087" y="28898"/>
                </a:lnTo>
                <a:cubicBezTo>
                  <a:pt x="52065" y="28647"/>
                  <a:pt x="52521" y="28327"/>
                  <a:pt x="52544" y="28053"/>
                </a:cubicBezTo>
                <a:lnTo>
                  <a:pt x="52544" y="28053"/>
                </a:lnTo>
                <a:cubicBezTo>
                  <a:pt x="52567" y="27734"/>
                  <a:pt x="52407" y="27414"/>
                  <a:pt x="52498" y="27186"/>
                </a:cubicBezTo>
                <a:lnTo>
                  <a:pt x="52498" y="27186"/>
                </a:lnTo>
                <a:cubicBezTo>
                  <a:pt x="52635" y="26889"/>
                  <a:pt x="53046" y="26821"/>
                  <a:pt x="53115" y="26661"/>
                </a:cubicBezTo>
                <a:lnTo>
                  <a:pt x="53115" y="26661"/>
                </a:lnTo>
                <a:cubicBezTo>
                  <a:pt x="53183" y="26478"/>
                  <a:pt x="52955" y="26181"/>
                  <a:pt x="53000" y="25885"/>
                </a:cubicBezTo>
                <a:lnTo>
                  <a:pt x="53000" y="25885"/>
                </a:lnTo>
                <a:cubicBezTo>
                  <a:pt x="53023" y="25702"/>
                  <a:pt x="52886" y="25451"/>
                  <a:pt x="52932" y="25154"/>
                </a:cubicBezTo>
                <a:lnTo>
                  <a:pt x="52932" y="25154"/>
                </a:lnTo>
                <a:cubicBezTo>
                  <a:pt x="52978" y="24743"/>
                  <a:pt x="53434" y="24241"/>
                  <a:pt x="53320" y="24082"/>
                </a:cubicBezTo>
                <a:lnTo>
                  <a:pt x="53320" y="24082"/>
                </a:lnTo>
                <a:cubicBezTo>
                  <a:pt x="53274" y="23990"/>
                  <a:pt x="53023" y="24036"/>
                  <a:pt x="52772" y="24082"/>
                </a:cubicBezTo>
                <a:lnTo>
                  <a:pt x="52772" y="24082"/>
                </a:lnTo>
                <a:cubicBezTo>
                  <a:pt x="52498" y="24127"/>
                  <a:pt x="52202" y="24196"/>
                  <a:pt x="52065" y="24059"/>
                </a:cubicBezTo>
                <a:lnTo>
                  <a:pt x="52065" y="24059"/>
                </a:lnTo>
                <a:cubicBezTo>
                  <a:pt x="51882" y="23922"/>
                  <a:pt x="51859" y="23511"/>
                  <a:pt x="51631" y="23237"/>
                </a:cubicBezTo>
                <a:lnTo>
                  <a:pt x="51631" y="23237"/>
                </a:lnTo>
                <a:cubicBezTo>
                  <a:pt x="51448" y="23009"/>
                  <a:pt x="51517" y="22712"/>
                  <a:pt x="51425" y="22507"/>
                </a:cubicBezTo>
                <a:lnTo>
                  <a:pt x="51425" y="22507"/>
                </a:lnTo>
                <a:cubicBezTo>
                  <a:pt x="51334" y="22255"/>
                  <a:pt x="51197" y="22096"/>
                  <a:pt x="51197" y="21799"/>
                </a:cubicBezTo>
                <a:lnTo>
                  <a:pt x="51197" y="21799"/>
                </a:lnTo>
                <a:cubicBezTo>
                  <a:pt x="51197" y="21594"/>
                  <a:pt x="50672" y="21274"/>
                  <a:pt x="50695" y="20977"/>
                </a:cubicBezTo>
                <a:lnTo>
                  <a:pt x="50695" y="20977"/>
                </a:lnTo>
                <a:cubicBezTo>
                  <a:pt x="50741" y="20772"/>
                  <a:pt x="51311" y="20566"/>
                  <a:pt x="51334" y="20293"/>
                </a:cubicBezTo>
                <a:lnTo>
                  <a:pt x="51334" y="20293"/>
                </a:lnTo>
                <a:cubicBezTo>
                  <a:pt x="51357" y="20064"/>
                  <a:pt x="51471" y="19813"/>
                  <a:pt x="51471" y="19516"/>
                </a:cubicBezTo>
                <a:lnTo>
                  <a:pt x="51471" y="19516"/>
                </a:lnTo>
                <a:cubicBezTo>
                  <a:pt x="51494" y="19288"/>
                  <a:pt x="51722" y="19037"/>
                  <a:pt x="51722" y="18763"/>
                </a:cubicBezTo>
                <a:lnTo>
                  <a:pt x="51722" y="18763"/>
                </a:lnTo>
                <a:cubicBezTo>
                  <a:pt x="51745" y="18466"/>
                  <a:pt x="51973" y="18193"/>
                  <a:pt x="51950" y="17987"/>
                </a:cubicBezTo>
                <a:lnTo>
                  <a:pt x="51950" y="17987"/>
                </a:lnTo>
                <a:cubicBezTo>
                  <a:pt x="51928" y="17599"/>
                  <a:pt x="51699" y="17165"/>
                  <a:pt x="51631" y="17051"/>
                </a:cubicBezTo>
                <a:lnTo>
                  <a:pt x="51631" y="17051"/>
                </a:lnTo>
                <a:cubicBezTo>
                  <a:pt x="51494" y="16823"/>
                  <a:pt x="50764" y="17097"/>
                  <a:pt x="50490" y="17257"/>
                </a:cubicBezTo>
                <a:lnTo>
                  <a:pt x="50490" y="17257"/>
                </a:lnTo>
                <a:cubicBezTo>
                  <a:pt x="50284" y="17394"/>
                  <a:pt x="50330" y="17439"/>
                  <a:pt x="50124" y="17257"/>
                </a:cubicBezTo>
                <a:lnTo>
                  <a:pt x="50124" y="17257"/>
                </a:lnTo>
                <a:cubicBezTo>
                  <a:pt x="49873" y="17051"/>
                  <a:pt x="49691" y="17051"/>
                  <a:pt x="49599" y="16846"/>
                </a:cubicBezTo>
                <a:lnTo>
                  <a:pt x="49599" y="16846"/>
                </a:lnTo>
                <a:cubicBezTo>
                  <a:pt x="49508" y="16663"/>
                  <a:pt x="49417" y="16526"/>
                  <a:pt x="49394" y="16207"/>
                </a:cubicBezTo>
                <a:lnTo>
                  <a:pt x="49394" y="16207"/>
                </a:lnTo>
                <a:cubicBezTo>
                  <a:pt x="49371" y="16001"/>
                  <a:pt x="49166" y="15773"/>
                  <a:pt x="49166" y="15476"/>
                </a:cubicBezTo>
                <a:lnTo>
                  <a:pt x="49166" y="15476"/>
                </a:lnTo>
                <a:cubicBezTo>
                  <a:pt x="49166" y="15248"/>
                  <a:pt x="49508" y="14997"/>
                  <a:pt x="49508" y="14723"/>
                </a:cubicBezTo>
                <a:lnTo>
                  <a:pt x="49508" y="14723"/>
                </a:lnTo>
                <a:cubicBezTo>
                  <a:pt x="49508" y="14335"/>
                  <a:pt x="48983" y="14038"/>
                  <a:pt x="48983" y="13787"/>
                </a:cubicBezTo>
                <a:lnTo>
                  <a:pt x="48983" y="13787"/>
                </a:lnTo>
                <a:cubicBezTo>
                  <a:pt x="48983" y="13331"/>
                  <a:pt x="48709" y="13171"/>
                  <a:pt x="48664" y="12966"/>
                </a:cubicBezTo>
                <a:lnTo>
                  <a:pt x="48664" y="12966"/>
                </a:lnTo>
                <a:cubicBezTo>
                  <a:pt x="48618" y="12692"/>
                  <a:pt x="48778" y="12623"/>
                  <a:pt x="48527" y="12235"/>
                </a:cubicBezTo>
                <a:lnTo>
                  <a:pt x="48527" y="12235"/>
                </a:lnTo>
                <a:cubicBezTo>
                  <a:pt x="48367" y="11984"/>
                  <a:pt x="48184" y="11938"/>
                  <a:pt x="47956" y="11756"/>
                </a:cubicBezTo>
                <a:lnTo>
                  <a:pt x="47956" y="11756"/>
                </a:lnTo>
                <a:cubicBezTo>
                  <a:pt x="47751" y="11573"/>
                  <a:pt x="48184" y="10706"/>
                  <a:pt x="47979" y="10500"/>
                </a:cubicBezTo>
                <a:lnTo>
                  <a:pt x="47979" y="10500"/>
                </a:lnTo>
                <a:cubicBezTo>
                  <a:pt x="47796" y="10318"/>
                  <a:pt x="47226" y="10500"/>
                  <a:pt x="47066" y="10227"/>
                </a:cubicBezTo>
                <a:lnTo>
                  <a:pt x="47066" y="10227"/>
                </a:lnTo>
                <a:cubicBezTo>
                  <a:pt x="46929" y="10021"/>
                  <a:pt x="46427" y="9907"/>
                  <a:pt x="46313" y="9610"/>
                </a:cubicBezTo>
                <a:lnTo>
                  <a:pt x="46313" y="9610"/>
                </a:lnTo>
                <a:cubicBezTo>
                  <a:pt x="46176" y="9222"/>
                  <a:pt x="46609" y="8766"/>
                  <a:pt x="46518" y="8583"/>
                </a:cubicBezTo>
                <a:lnTo>
                  <a:pt x="46518" y="8583"/>
                </a:lnTo>
                <a:cubicBezTo>
                  <a:pt x="46427" y="8423"/>
                  <a:pt x="46267" y="8423"/>
                  <a:pt x="46084" y="8423"/>
                </a:cubicBezTo>
                <a:lnTo>
                  <a:pt x="46084" y="8423"/>
                </a:lnTo>
                <a:cubicBezTo>
                  <a:pt x="45947" y="8423"/>
                  <a:pt x="45788" y="8423"/>
                  <a:pt x="45628" y="8378"/>
                </a:cubicBezTo>
                <a:lnTo>
                  <a:pt x="45628" y="8378"/>
                </a:lnTo>
                <a:cubicBezTo>
                  <a:pt x="45422" y="8309"/>
                  <a:pt x="45263" y="7990"/>
                  <a:pt x="44920" y="7807"/>
                </a:cubicBezTo>
                <a:lnTo>
                  <a:pt x="44920" y="7807"/>
                </a:lnTo>
                <a:cubicBezTo>
                  <a:pt x="44806" y="7761"/>
                  <a:pt x="44692" y="7761"/>
                  <a:pt x="44532" y="7784"/>
                </a:cubicBezTo>
                <a:lnTo>
                  <a:pt x="44532" y="7784"/>
                </a:lnTo>
                <a:cubicBezTo>
                  <a:pt x="44350" y="7784"/>
                  <a:pt x="44144" y="7784"/>
                  <a:pt x="43984" y="7693"/>
                </a:cubicBezTo>
                <a:lnTo>
                  <a:pt x="43984" y="7693"/>
                </a:lnTo>
                <a:cubicBezTo>
                  <a:pt x="43733" y="7556"/>
                  <a:pt x="43916" y="6803"/>
                  <a:pt x="43733" y="6689"/>
                </a:cubicBezTo>
                <a:lnTo>
                  <a:pt x="43733" y="6689"/>
                </a:lnTo>
                <a:cubicBezTo>
                  <a:pt x="43596" y="6597"/>
                  <a:pt x="43414" y="6597"/>
                  <a:pt x="43254" y="6597"/>
                </a:cubicBezTo>
                <a:lnTo>
                  <a:pt x="43254" y="6597"/>
                </a:lnTo>
                <a:cubicBezTo>
                  <a:pt x="43094" y="6597"/>
                  <a:pt x="42980" y="6620"/>
                  <a:pt x="42912" y="6529"/>
                </a:cubicBezTo>
                <a:lnTo>
                  <a:pt x="42912" y="6529"/>
                </a:lnTo>
                <a:cubicBezTo>
                  <a:pt x="42752" y="6301"/>
                  <a:pt x="42204" y="6004"/>
                  <a:pt x="42227" y="5753"/>
                </a:cubicBezTo>
                <a:lnTo>
                  <a:pt x="42227" y="5753"/>
                </a:lnTo>
                <a:cubicBezTo>
                  <a:pt x="42250" y="5525"/>
                  <a:pt x="42341" y="5319"/>
                  <a:pt x="42364" y="5022"/>
                </a:cubicBezTo>
                <a:lnTo>
                  <a:pt x="42364" y="5022"/>
                </a:lnTo>
                <a:cubicBezTo>
                  <a:pt x="42387" y="4817"/>
                  <a:pt x="42729" y="4612"/>
                  <a:pt x="42661" y="4338"/>
                </a:cubicBezTo>
                <a:lnTo>
                  <a:pt x="42661" y="4338"/>
                </a:lnTo>
                <a:cubicBezTo>
                  <a:pt x="42592" y="3995"/>
                  <a:pt x="42501" y="3767"/>
                  <a:pt x="42455" y="3584"/>
                </a:cubicBezTo>
                <a:lnTo>
                  <a:pt x="42455" y="3584"/>
                </a:lnTo>
                <a:cubicBezTo>
                  <a:pt x="42318" y="3014"/>
                  <a:pt x="42866" y="2945"/>
                  <a:pt x="42592" y="2626"/>
                </a:cubicBezTo>
                <a:lnTo>
                  <a:pt x="42592" y="2626"/>
                </a:lnTo>
                <a:cubicBezTo>
                  <a:pt x="42432" y="2443"/>
                  <a:pt x="41770" y="2534"/>
                  <a:pt x="41474" y="2557"/>
                </a:cubicBezTo>
                <a:lnTo>
                  <a:pt x="41474" y="2557"/>
                </a:lnTo>
                <a:cubicBezTo>
                  <a:pt x="41086" y="2603"/>
                  <a:pt x="41108" y="2786"/>
                  <a:pt x="40698" y="2808"/>
                </a:cubicBezTo>
                <a:lnTo>
                  <a:pt x="40698" y="2808"/>
                </a:lnTo>
                <a:cubicBezTo>
                  <a:pt x="40332" y="2808"/>
                  <a:pt x="40378" y="2512"/>
                  <a:pt x="40013" y="2466"/>
                </a:cubicBezTo>
                <a:lnTo>
                  <a:pt x="40013" y="2466"/>
                </a:lnTo>
                <a:cubicBezTo>
                  <a:pt x="39830" y="2443"/>
                  <a:pt x="39716" y="2512"/>
                  <a:pt x="39625" y="2580"/>
                </a:cubicBezTo>
                <a:lnTo>
                  <a:pt x="39625" y="2580"/>
                </a:lnTo>
                <a:cubicBezTo>
                  <a:pt x="39511" y="2649"/>
                  <a:pt x="39419" y="2717"/>
                  <a:pt x="39214" y="2694"/>
                </a:cubicBezTo>
                <a:lnTo>
                  <a:pt x="39214" y="2694"/>
                </a:lnTo>
                <a:cubicBezTo>
                  <a:pt x="38849" y="2649"/>
                  <a:pt x="38917" y="2489"/>
                  <a:pt x="38552" y="2375"/>
                </a:cubicBezTo>
                <a:lnTo>
                  <a:pt x="38552" y="2375"/>
                </a:lnTo>
                <a:cubicBezTo>
                  <a:pt x="38141" y="2238"/>
                  <a:pt x="38232" y="2375"/>
                  <a:pt x="37799" y="2078"/>
                </a:cubicBezTo>
                <a:lnTo>
                  <a:pt x="37799" y="2078"/>
                </a:lnTo>
                <a:cubicBezTo>
                  <a:pt x="37593" y="1918"/>
                  <a:pt x="37319" y="1804"/>
                  <a:pt x="37046" y="1644"/>
                </a:cubicBezTo>
                <a:lnTo>
                  <a:pt x="37046" y="1644"/>
                </a:lnTo>
                <a:cubicBezTo>
                  <a:pt x="36909" y="1576"/>
                  <a:pt x="36726" y="1621"/>
                  <a:pt x="36543" y="1667"/>
                </a:cubicBezTo>
                <a:lnTo>
                  <a:pt x="36543" y="1667"/>
                </a:lnTo>
                <a:cubicBezTo>
                  <a:pt x="36361" y="1713"/>
                  <a:pt x="36155" y="1758"/>
                  <a:pt x="36018" y="1690"/>
                </a:cubicBezTo>
                <a:lnTo>
                  <a:pt x="36018" y="1690"/>
                </a:lnTo>
                <a:cubicBezTo>
                  <a:pt x="35767" y="1576"/>
                  <a:pt x="35676" y="1165"/>
                  <a:pt x="35402" y="1074"/>
                </a:cubicBezTo>
                <a:lnTo>
                  <a:pt x="35402" y="1074"/>
                </a:lnTo>
                <a:cubicBezTo>
                  <a:pt x="35105" y="960"/>
                  <a:pt x="35037" y="69"/>
                  <a:pt x="34763" y="24"/>
                </a:cubicBezTo>
                <a:lnTo>
                  <a:pt x="34763" y="24"/>
                </a:lnTo>
                <a:cubicBezTo>
                  <a:pt x="34740" y="1"/>
                  <a:pt x="34717" y="1"/>
                  <a:pt x="34695" y="1"/>
                </a:cubicBezTo>
                <a:lnTo>
                  <a:pt x="34695" y="1"/>
                </a:lnTo>
                <a:cubicBezTo>
                  <a:pt x="34398" y="1"/>
                  <a:pt x="34055" y="320"/>
                  <a:pt x="33850" y="366"/>
                </a:cubicBezTo>
                <a:moveTo>
                  <a:pt x="52202" y="30085"/>
                </a:moveTo>
                <a:cubicBezTo>
                  <a:pt x="52224" y="30085"/>
                  <a:pt x="52224" y="30085"/>
                  <a:pt x="52224" y="30085"/>
                </a:cubicBezTo>
                <a:lnTo>
                  <a:pt x="52224" y="30085"/>
                </a:lnTo>
                <a:cubicBezTo>
                  <a:pt x="52224" y="30085"/>
                  <a:pt x="52224" y="30085"/>
                  <a:pt x="52202" y="30085"/>
                </a:cubicBezTo>
                <a:lnTo>
                  <a:pt x="52202" y="30085"/>
                </a:lnTo>
                <a:cubicBezTo>
                  <a:pt x="52202" y="30085"/>
                  <a:pt x="52202" y="30085"/>
                  <a:pt x="52202" y="3008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6688047" y="4379329"/>
            <a:ext cx="1299795" cy="670258"/>
          </a:xfrm>
          <a:custGeom>
            <a:avLst/>
            <a:gdLst/>
            <a:ahLst/>
            <a:cxnLst/>
            <a:rect l="l" t="t" r="r" b="b"/>
            <a:pathLst>
              <a:path w="40858" h="21069" extrusionOk="0">
                <a:moveTo>
                  <a:pt x="1918" y="18831"/>
                </a:moveTo>
                <a:cubicBezTo>
                  <a:pt x="1781" y="18740"/>
                  <a:pt x="1735" y="18443"/>
                  <a:pt x="1576" y="18306"/>
                </a:cubicBezTo>
                <a:cubicBezTo>
                  <a:pt x="1439" y="18169"/>
                  <a:pt x="1325" y="18032"/>
                  <a:pt x="1188" y="17896"/>
                </a:cubicBezTo>
                <a:cubicBezTo>
                  <a:pt x="1051" y="17736"/>
                  <a:pt x="434" y="17850"/>
                  <a:pt x="343" y="17713"/>
                </a:cubicBezTo>
                <a:cubicBezTo>
                  <a:pt x="229" y="17530"/>
                  <a:pt x="69" y="17234"/>
                  <a:pt x="46" y="17097"/>
                </a:cubicBezTo>
                <a:cubicBezTo>
                  <a:pt x="1" y="16891"/>
                  <a:pt x="526" y="16754"/>
                  <a:pt x="800" y="16709"/>
                </a:cubicBezTo>
                <a:cubicBezTo>
                  <a:pt x="982" y="16663"/>
                  <a:pt x="1028" y="16206"/>
                  <a:pt x="1188" y="16161"/>
                </a:cubicBezTo>
                <a:cubicBezTo>
                  <a:pt x="1393" y="16138"/>
                  <a:pt x="1667" y="16549"/>
                  <a:pt x="1827" y="16526"/>
                </a:cubicBezTo>
                <a:cubicBezTo>
                  <a:pt x="2146" y="16458"/>
                  <a:pt x="2078" y="16503"/>
                  <a:pt x="2169" y="16298"/>
                </a:cubicBezTo>
                <a:cubicBezTo>
                  <a:pt x="2283" y="16115"/>
                  <a:pt x="2146" y="16115"/>
                  <a:pt x="2169" y="15910"/>
                </a:cubicBezTo>
                <a:cubicBezTo>
                  <a:pt x="2215" y="15681"/>
                  <a:pt x="2238" y="15681"/>
                  <a:pt x="2260" y="15476"/>
                </a:cubicBezTo>
                <a:cubicBezTo>
                  <a:pt x="2283" y="15248"/>
                  <a:pt x="2763" y="15225"/>
                  <a:pt x="2717" y="15020"/>
                </a:cubicBezTo>
                <a:cubicBezTo>
                  <a:pt x="2648" y="14746"/>
                  <a:pt x="1895" y="15042"/>
                  <a:pt x="1735" y="14768"/>
                </a:cubicBezTo>
                <a:cubicBezTo>
                  <a:pt x="1667" y="14632"/>
                  <a:pt x="2032" y="14312"/>
                  <a:pt x="2009" y="14129"/>
                </a:cubicBezTo>
                <a:cubicBezTo>
                  <a:pt x="2009" y="13970"/>
                  <a:pt x="1690" y="13696"/>
                  <a:pt x="1781" y="13513"/>
                </a:cubicBezTo>
                <a:cubicBezTo>
                  <a:pt x="1850" y="13376"/>
                  <a:pt x="2123" y="13239"/>
                  <a:pt x="2283" y="13079"/>
                </a:cubicBezTo>
                <a:cubicBezTo>
                  <a:pt x="2397" y="12942"/>
                  <a:pt x="2694" y="12942"/>
                  <a:pt x="2808" y="12851"/>
                </a:cubicBezTo>
                <a:cubicBezTo>
                  <a:pt x="2968" y="12714"/>
                  <a:pt x="2968" y="12440"/>
                  <a:pt x="3128" y="12372"/>
                </a:cubicBezTo>
                <a:cubicBezTo>
                  <a:pt x="3310" y="12281"/>
                  <a:pt x="3539" y="12235"/>
                  <a:pt x="3698" y="12212"/>
                </a:cubicBezTo>
                <a:cubicBezTo>
                  <a:pt x="4041" y="12121"/>
                  <a:pt x="4086" y="11915"/>
                  <a:pt x="4360" y="11961"/>
                </a:cubicBezTo>
                <a:cubicBezTo>
                  <a:pt x="4611" y="11984"/>
                  <a:pt x="4246" y="12007"/>
                  <a:pt x="4474" y="11847"/>
                </a:cubicBezTo>
                <a:cubicBezTo>
                  <a:pt x="4589" y="11756"/>
                  <a:pt x="5365" y="12029"/>
                  <a:pt x="5433" y="11824"/>
                </a:cubicBezTo>
                <a:cubicBezTo>
                  <a:pt x="5479" y="11710"/>
                  <a:pt x="5456" y="11482"/>
                  <a:pt x="5456" y="11299"/>
                </a:cubicBezTo>
                <a:cubicBezTo>
                  <a:pt x="5456" y="11139"/>
                  <a:pt x="4999" y="10979"/>
                  <a:pt x="4977" y="10843"/>
                </a:cubicBezTo>
                <a:cubicBezTo>
                  <a:pt x="4931" y="10683"/>
                  <a:pt x="4520" y="10614"/>
                  <a:pt x="4497" y="10477"/>
                </a:cubicBezTo>
                <a:cubicBezTo>
                  <a:pt x="4429" y="10318"/>
                  <a:pt x="5273" y="9975"/>
                  <a:pt x="5228" y="9838"/>
                </a:cubicBezTo>
                <a:cubicBezTo>
                  <a:pt x="5182" y="9678"/>
                  <a:pt x="4771" y="9633"/>
                  <a:pt x="4794" y="9473"/>
                </a:cubicBezTo>
                <a:cubicBezTo>
                  <a:pt x="4794" y="9313"/>
                  <a:pt x="4474" y="9085"/>
                  <a:pt x="4543" y="8925"/>
                </a:cubicBezTo>
                <a:cubicBezTo>
                  <a:pt x="4611" y="8720"/>
                  <a:pt x="5091" y="8765"/>
                  <a:pt x="5342" y="8743"/>
                </a:cubicBezTo>
                <a:cubicBezTo>
                  <a:pt x="5524" y="8720"/>
                  <a:pt x="5775" y="8469"/>
                  <a:pt x="6027" y="8492"/>
                </a:cubicBezTo>
                <a:cubicBezTo>
                  <a:pt x="6232" y="8537"/>
                  <a:pt x="6346" y="9016"/>
                  <a:pt x="6552" y="9062"/>
                </a:cubicBezTo>
                <a:cubicBezTo>
                  <a:pt x="6803" y="9108"/>
                  <a:pt x="7213" y="8537"/>
                  <a:pt x="7396" y="8583"/>
                </a:cubicBezTo>
                <a:cubicBezTo>
                  <a:pt x="7738" y="8651"/>
                  <a:pt x="8263" y="9268"/>
                  <a:pt x="8309" y="9199"/>
                </a:cubicBezTo>
                <a:cubicBezTo>
                  <a:pt x="8355" y="9131"/>
                  <a:pt x="8309" y="8697"/>
                  <a:pt x="8606" y="8765"/>
                </a:cubicBezTo>
                <a:cubicBezTo>
                  <a:pt x="8788" y="8834"/>
                  <a:pt x="8834" y="9290"/>
                  <a:pt x="9017" y="9336"/>
                </a:cubicBezTo>
                <a:cubicBezTo>
                  <a:pt x="9222" y="9382"/>
                  <a:pt x="9450" y="9062"/>
                  <a:pt x="9633" y="9039"/>
                </a:cubicBezTo>
                <a:cubicBezTo>
                  <a:pt x="9838" y="9016"/>
                  <a:pt x="10295" y="9268"/>
                  <a:pt x="10363" y="9085"/>
                </a:cubicBezTo>
                <a:cubicBezTo>
                  <a:pt x="10432" y="8948"/>
                  <a:pt x="9770" y="8651"/>
                  <a:pt x="9793" y="8446"/>
                </a:cubicBezTo>
                <a:cubicBezTo>
                  <a:pt x="9816" y="8286"/>
                  <a:pt x="9838" y="8126"/>
                  <a:pt x="9838" y="7944"/>
                </a:cubicBezTo>
                <a:cubicBezTo>
                  <a:pt x="9861" y="7784"/>
                  <a:pt x="10546" y="7647"/>
                  <a:pt x="10546" y="7464"/>
                </a:cubicBezTo>
                <a:cubicBezTo>
                  <a:pt x="10569" y="7305"/>
                  <a:pt x="9975" y="7099"/>
                  <a:pt x="9998" y="6917"/>
                </a:cubicBezTo>
                <a:cubicBezTo>
                  <a:pt x="10021" y="6734"/>
                  <a:pt x="10820" y="6620"/>
                  <a:pt x="10843" y="6460"/>
                </a:cubicBezTo>
                <a:cubicBezTo>
                  <a:pt x="10866" y="6277"/>
                  <a:pt x="10569" y="6072"/>
                  <a:pt x="10614" y="5935"/>
                </a:cubicBezTo>
                <a:cubicBezTo>
                  <a:pt x="10660" y="5730"/>
                  <a:pt x="10523" y="5456"/>
                  <a:pt x="10614" y="5342"/>
                </a:cubicBezTo>
                <a:cubicBezTo>
                  <a:pt x="10774" y="5205"/>
                  <a:pt x="10797" y="5045"/>
                  <a:pt x="10888" y="4931"/>
                </a:cubicBezTo>
                <a:cubicBezTo>
                  <a:pt x="11002" y="4771"/>
                  <a:pt x="11413" y="4839"/>
                  <a:pt x="11550" y="4725"/>
                </a:cubicBezTo>
                <a:cubicBezTo>
                  <a:pt x="11664" y="4634"/>
                  <a:pt x="11664" y="4429"/>
                  <a:pt x="11915" y="4406"/>
                </a:cubicBezTo>
                <a:cubicBezTo>
                  <a:pt x="12098" y="4406"/>
                  <a:pt x="12235" y="4543"/>
                  <a:pt x="12395" y="4634"/>
                </a:cubicBezTo>
                <a:cubicBezTo>
                  <a:pt x="12555" y="4703"/>
                  <a:pt x="12600" y="4862"/>
                  <a:pt x="12737" y="4976"/>
                </a:cubicBezTo>
                <a:cubicBezTo>
                  <a:pt x="12897" y="5068"/>
                  <a:pt x="13285" y="4931"/>
                  <a:pt x="13399" y="5045"/>
                </a:cubicBezTo>
                <a:cubicBezTo>
                  <a:pt x="13582" y="5159"/>
                  <a:pt x="13559" y="5616"/>
                  <a:pt x="13719" y="5638"/>
                </a:cubicBezTo>
                <a:cubicBezTo>
                  <a:pt x="13856" y="5638"/>
                  <a:pt x="14266" y="5524"/>
                  <a:pt x="14518" y="5410"/>
                </a:cubicBezTo>
                <a:cubicBezTo>
                  <a:pt x="14723" y="5319"/>
                  <a:pt x="14883" y="5091"/>
                  <a:pt x="15065" y="4999"/>
                </a:cubicBezTo>
                <a:cubicBezTo>
                  <a:pt x="15385" y="4817"/>
                  <a:pt x="15499" y="4931"/>
                  <a:pt x="15727" y="4703"/>
                </a:cubicBezTo>
                <a:cubicBezTo>
                  <a:pt x="15910" y="4520"/>
                  <a:pt x="15568" y="4292"/>
                  <a:pt x="15727" y="4086"/>
                </a:cubicBezTo>
                <a:cubicBezTo>
                  <a:pt x="15887" y="3881"/>
                  <a:pt x="16161" y="4041"/>
                  <a:pt x="16321" y="3835"/>
                </a:cubicBezTo>
                <a:cubicBezTo>
                  <a:pt x="16481" y="3630"/>
                  <a:pt x="16115" y="3470"/>
                  <a:pt x="16229" y="3242"/>
                </a:cubicBezTo>
                <a:cubicBezTo>
                  <a:pt x="16366" y="2968"/>
                  <a:pt x="16435" y="2854"/>
                  <a:pt x="16754" y="2671"/>
                </a:cubicBezTo>
                <a:cubicBezTo>
                  <a:pt x="16914" y="2580"/>
                  <a:pt x="16960" y="2466"/>
                  <a:pt x="17097" y="2374"/>
                </a:cubicBezTo>
                <a:cubicBezTo>
                  <a:pt x="17188" y="2306"/>
                  <a:pt x="17508" y="2192"/>
                  <a:pt x="17736" y="2192"/>
                </a:cubicBezTo>
                <a:cubicBezTo>
                  <a:pt x="18124" y="2192"/>
                  <a:pt x="17645" y="2443"/>
                  <a:pt x="18192" y="2374"/>
                </a:cubicBezTo>
                <a:cubicBezTo>
                  <a:pt x="18307" y="2374"/>
                  <a:pt x="18512" y="2466"/>
                  <a:pt x="18763" y="2420"/>
                </a:cubicBezTo>
                <a:cubicBezTo>
                  <a:pt x="18968" y="2374"/>
                  <a:pt x="19197" y="2443"/>
                  <a:pt x="19402" y="2374"/>
                </a:cubicBezTo>
                <a:cubicBezTo>
                  <a:pt x="19585" y="2306"/>
                  <a:pt x="19493" y="1849"/>
                  <a:pt x="19676" y="1758"/>
                </a:cubicBezTo>
                <a:cubicBezTo>
                  <a:pt x="19859" y="1667"/>
                  <a:pt x="20087" y="1690"/>
                  <a:pt x="20247" y="1598"/>
                </a:cubicBezTo>
                <a:cubicBezTo>
                  <a:pt x="20429" y="1484"/>
                  <a:pt x="20589" y="1416"/>
                  <a:pt x="20726" y="1302"/>
                </a:cubicBezTo>
                <a:cubicBezTo>
                  <a:pt x="21000" y="1096"/>
                  <a:pt x="21000" y="1233"/>
                  <a:pt x="21160" y="1005"/>
                </a:cubicBezTo>
                <a:cubicBezTo>
                  <a:pt x="21342" y="777"/>
                  <a:pt x="21571" y="1005"/>
                  <a:pt x="21867" y="959"/>
                </a:cubicBezTo>
                <a:cubicBezTo>
                  <a:pt x="22027" y="936"/>
                  <a:pt x="22187" y="777"/>
                  <a:pt x="22392" y="1005"/>
                </a:cubicBezTo>
                <a:cubicBezTo>
                  <a:pt x="22529" y="1142"/>
                  <a:pt x="22621" y="1279"/>
                  <a:pt x="22735" y="1393"/>
                </a:cubicBezTo>
                <a:cubicBezTo>
                  <a:pt x="22872" y="1530"/>
                  <a:pt x="22849" y="1849"/>
                  <a:pt x="22986" y="1918"/>
                </a:cubicBezTo>
                <a:cubicBezTo>
                  <a:pt x="23146" y="2032"/>
                  <a:pt x="23511" y="2260"/>
                  <a:pt x="23693" y="2260"/>
                </a:cubicBezTo>
                <a:cubicBezTo>
                  <a:pt x="23853" y="2260"/>
                  <a:pt x="23785" y="1530"/>
                  <a:pt x="23967" y="1416"/>
                </a:cubicBezTo>
                <a:cubicBezTo>
                  <a:pt x="24104" y="1324"/>
                  <a:pt x="24424" y="1416"/>
                  <a:pt x="24538" y="1279"/>
                </a:cubicBezTo>
                <a:cubicBezTo>
                  <a:pt x="24675" y="1165"/>
                  <a:pt x="25200" y="1302"/>
                  <a:pt x="25314" y="1165"/>
                </a:cubicBezTo>
                <a:cubicBezTo>
                  <a:pt x="25451" y="1050"/>
                  <a:pt x="25017" y="457"/>
                  <a:pt x="25177" y="343"/>
                </a:cubicBezTo>
                <a:cubicBezTo>
                  <a:pt x="25337" y="274"/>
                  <a:pt x="25679" y="274"/>
                  <a:pt x="25885" y="252"/>
                </a:cubicBezTo>
                <a:cubicBezTo>
                  <a:pt x="26067" y="229"/>
                  <a:pt x="26364" y="1"/>
                  <a:pt x="26592" y="46"/>
                </a:cubicBezTo>
                <a:cubicBezTo>
                  <a:pt x="26798" y="69"/>
                  <a:pt x="26866" y="662"/>
                  <a:pt x="27071" y="731"/>
                </a:cubicBezTo>
                <a:cubicBezTo>
                  <a:pt x="27277" y="777"/>
                  <a:pt x="27368" y="1050"/>
                  <a:pt x="27551" y="1119"/>
                </a:cubicBezTo>
                <a:cubicBezTo>
                  <a:pt x="27756" y="1210"/>
                  <a:pt x="28144" y="1005"/>
                  <a:pt x="28327" y="1096"/>
                </a:cubicBezTo>
                <a:cubicBezTo>
                  <a:pt x="28532" y="1187"/>
                  <a:pt x="28761" y="1279"/>
                  <a:pt x="28920" y="1370"/>
                </a:cubicBezTo>
                <a:cubicBezTo>
                  <a:pt x="29240" y="1553"/>
                  <a:pt x="29171" y="1484"/>
                  <a:pt x="29491" y="1553"/>
                </a:cubicBezTo>
                <a:cubicBezTo>
                  <a:pt x="29765" y="1644"/>
                  <a:pt x="29719" y="1735"/>
                  <a:pt x="30016" y="1781"/>
                </a:cubicBezTo>
                <a:cubicBezTo>
                  <a:pt x="30290" y="1804"/>
                  <a:pt x="30313" y="1598"/>
                  <a:pt x="30609" y="1621"/>
                </a:cubicBezTo>
                <a:cubicBezTo>
                  <a:pt x="30883" y="1667"/>
                  <a:pt x="30860" y="1849"/>
                  <a:pt x="31134" y="1849"/>
                </a:cubicBezTo>
                <a:cubicBezTo>
                  <a:pt x="31454" y="1827"/>
                  <a:pt x="31431" y="1712"/>
                  <a:pt x="31728" y="1690"/>
                </a:cubicBezTo>
                <a:cubicBezTo>
                  <a:pt x="31956" y="1667"/>
                  <a:pt x="32458" y="1598"/>
                  <a:pt x="32572" y="1735"/>
                </a:cubicBezTo>
                <a:cubicBezTo>
                  <a:pt x="32778" y="1941"/>
                  <a:pt x="32390" y="1986"/>
                  <a:pt x="32481" y="2352"/>
                </a:cubicBezTo>
                <a:cubicBezTo>
                  <a:pt x="32504" y="2466"/>
                  <a:pt x="32572" y="2603"/>
                  <a:pt x="32641" y="2831"/>
                </a:cubicBezTo>
                <a:cubicBezTo>
                  <a:pt x="32686" y="3013"/>
                  <a:pt x="32413" y="3128"/>
                  <a:pt x="32413" y="3287"/>
                </a:cubicBezTo>
                <a:cubicBezTo>
                  <a:pt x="32390" y="3470"/>
                  <a:pt x="32321" y="3607"/>
                  <a:pt x="32298" y="3744"/>
                </a:cubicBezTo>
                <a:cubicBezTo>
                  <a:pt x="32276" y="3904"/>
                  <a:pt x="32709" y="4109"/>
                  <a:pt x="32823" y="4269"/>
                </a:cubicBezTo>
                <a:cubicBezTo>
                  <a:pt x="32915" y="4360"/>
                  <a:pt x="33257" y="4223"/>
                  <a:pt x="33463" y="4360"/>
                </a:cubicBezTo>
                <a:cubicBezTo>
                  <a:pt x="33600" y="4429"/>
                  <a:pt x="33463" y="4908"/>
                  <a:pt x="33645" y="4999"/>
                </a:cubicBezTo>
                <a:cubicBezTo>
                  <a:pt x="33873" y="5113"/>
                  <a:pt x="34193" y="5022"/>
                  <a:pt x="34353" y="5091"/>
                </a:cubicBezTo>
                <a:cubicBezTo>
                  <a:pt x="34627" y="5182"/>
                  <a:pt x="34741" y="5410"/>
                  <a:pt x="34901" y="5456"/>
                </a:cubicBezTo>
                <a:cubicBezTo>
                  <a:pt x="35197" y="5547"/>
                  <a:pt x="35471" y="5410"/>
                  <a:pt x="35585" y="5593"/>
                </a:cubicBezTo>
                <a:cubicBezTo>
                  <a:pt x="35654" y="5684"/>
                  <a:pt x="35311" y="5981"/>
                  <a:pt x="35426" y="6255"/>
                </a:cubicBezTo>
                <a:cubicBezTo>
                  <a:pt x="35517" y="6437"/>
                  <a:pt x="35905" y="6506"/>
                  <a:pt x="35996" y="6643"/>
                </a:cubicBezTo>
                <a:cubicBezTo>
                  <a:pt x="36133" y="6825"/>
                  <a:pt x="36567" y="6711"/>
                  <a:pt x="36704" y="6825"/>
                </a:cubicBezTo>
                <a:cubicBezTo>
                  <a:pt x="36864" y="6962"/>
                  <a:pt x="36521" y="7533"/>
                  <a:pt x="36681" y="7647"/>
                </a:cubicBezTo>
                <a:cubicBezTo>
                  <a:pt x="36864" y="7761"/>
                  <a:pt x="37000" y="7784"/>
                  <a:pt x="37115" y="7944"/>
                </a:cubicBezTo>
                <a:cubicBezTo>
                  <a:pt x="37320" y="8195"/>
                  <a:pt x="37206" y="8240"/>
                  <a:pt x="37229" y="8423"/>
                </a:cubicBezTo>
                <a:cubicBezTo>
                  <a:pt x="37252" y="8560"/>
                  <a:pt x="37480" y="8651"/>
                  <a:pt x="37457" y="8948"/>
                </a:cubicBezTo>
                <a:cubicBezTo>
                  <a:pt x="37457" y="9108"/>
                  <a:pt x="37868" y="9313"/>
                  <a:pt x="37868" y="9564"/>
                </a:cubicBezTo>
                <a:cubicBezTo>
                  <a:pt x="37868" y="9747"/>
                  <a:pt x="37617" y="9907"/>
                  <a:pt x="37617" y="10044"/>
                </a:cubicBezTo>
                <a:cubicBezTo>
                  <a:pt x="37617" y="10226"/>
                  <a:pt x="37777" y="10386"/>
                  <a:pt x="37777" y="10523"/>
                </a:cubicBezTo>
                <a:cubicBezTo>
                  <a:pt x="37799" y="10728"/>
                  <a:pt x="37868" y="10820"/>
                  <a:pt x="37936" y="10934"/>
                </a:cubicBezTo>
                <a:cubicBezTo>
                  <a:pt x="38028" y="11071"/>
                  <a:pt x="38142" y="11071"/>
                  <a:pt x="38324" y="11185"/>
                </a:cubicBezTo>
                <a:cubicBezTo>
                  <a:pt x="38507" y="11322"/>
                  <a:pt x="38461" y="11276"/>
                  <a:pt x="38621" y="11208"/>
                </a:cubicBezTo>
                <a:cubicBezTo>
                  <a:pt x="38827" y="11094"/>
                  <a:pt x="39374" y="10911"/>
                  <a:pt x="39488" y="11071"/>
                </a:cubicBezTo>
                <a:cubicBezTo>
                  <a:pt x="39557" y="11139"/>
                  <a:pt x="39717" y="11413"/>
                  <a:pt x="39740" y="11664"/>
                </a:cubicBezTo>
                <a:cubicBezTo>
                  <a:pt x="39762" y="11801"/>
                  <a:pt x="39580" y="11984"/>
                  <a:pt x="39580" y="12166"/>
                </a:cubicBezTo>
                <a:cubicBezTo>
                  <a:pt x="39557" y="12349"/>
                  <a:pt x="39397" y="12509"/>
                  <a:pt x="39374" y="12669"/>
                </a:cubicBezTo>
                <a:cubicBezTo>
                  <a:pt x="39374" y="12851"/>
                  <a:pt x="39283" y="13011"/>
                  <a:pt x="39283" y="13148"/>
                </a:cubicBezTo>
                <a:cubicBezTo>
                  <a:pt x="39260" y="13353"/>
                  <a:pt x="38804" y="13467"/>
                  <a:pt x="38781" y="13604"/>
                </a:cubicBezTo>
                <a:cubicBezTo>
                  <a:pt x="38758" y="13810"/>
                  <a:pt x="39169" y="13992"/>
                  <a:pt x="39169" y="14152"/>
                </a:cubicBezTo>
                <a:cubicBezTo>
                  <a:pt x="39169" y="14335"/>
                  <a:pt x="39260" y="14426"/>
                  <a:pt x="39329" y="14586"/>
                </a:cubicBezTo>
                <a:cubicBezTo>
                  <a:pt x="39397" y="14723"/>
                  <a:pt x="39351" y="14905"/>
                  <a:pt x="39488" y="15065"/>
                </a:cubicBezTo>
                <a:cubicBezTo>
                  <a:pt x="39671" y="15248"/>
                  <a:pt x="39694" y="15522"/>
                  <a:pt x="39831" y="15613"/>
                </a:cubicBezTo>
                <a:cubicBezTo>
                  <a:pt x="40036" y="15750"/>
                  <a:pt x="40698" y="15476"/>
                  <a:pt x="40789" y="15613"/>
                </a:cubicBezTo>
                <a:cubicBezTo>
                  <a:pt x="40858" y="15727"/>
                  <a:pt x="40516" y="16047"/>
                  <a:pt x="40493" y="16321"/>
                </a:cubicBezTo>
                <a:cubicBezTo>
                  <a:pt x="40470" y="16503"/>
                  <a:pt x="40561" y="16663"/>
                  <a:pt x="40538" y="16777"/>
                </a:cubicBezTo>
                <a:cubicBezTo>
                  <a:pt x="40493" y="16983"/>
                  <a:pt x="40675" y="17165"/>
                  <a:pt x="40630" y="17279"/>
                </a:cubicBezTo>
                <a:cubicBezTo>
                  <a:pt x="40584" y="17393"/>
                  <a:pt x="40264" y="17439"/>
                  <a:pt x="40150" y="17622"/>
                </a:cubicBezTo>
                <a:cubicBezTo>
                  <a:pt x="40082" y="17781"/>
                  <a:pt x="40219" y="17987"/>
                  <a:pt x="40196" y="18169"/>
                </a:cubicBezTo>
                <a:cubicBezTo>
                  <a:pt x="40173" y="18375"/>
                  <a:pt x="39831" y="18557"/>
                  <a:pt x="39854" y="18740"/>
                </a:cubicBezTo>
                <a:cubicBezTo>
                  <a:pt x="39876" y="19060"/>
                  <a:pt x="39762" y="19060"/>
                  <a:pt x="39831" y="19334"/>
                </a:cubicBezTo>
                <a:cubicBezTo>
                  <a:pt x="39922" y="19630"/>
                  <a:pt x="40059" y="19402"/>
                  <a:pt x="39785" y="19539"/>
                </a:cubicBezTo>
                <a:cubicBezTo>
                  <a:pt x="39762" y="19562"/>
                  <a:pt x="39785" y="20178"/>
                  <a:pt x="39443" y="20201"/>
                </a:cubicBezTo>
                <a:cubicBezTo>
                  <a:pt x="39260" y="20224"/>
                  <a:pt x="39078" y="20361"/>
                  <a:pt x="38849" y="20383"/>
                </a:cubicBezTo>
                <a:cubicBezTo>
                  <a:pt x="38667" y="20383"/>
                  <a:pt x="38370" y="19790"/>
                  <a:pt x="38165" y="19813"/>
                </a:cubicBezTo>
                <a:cubicBezTo>
                  <a:pt x="37959" y="19836"/>
                  <a:pt x="37822" y="20338"/>
                  <a:pt x="37594" y="20361"/>
                </a:cubicBezTo>
                <a:cubicBezTo>
                  <a:pt x="37411" y="20361"/>
                  <a:pt x="37206" y="20315"/>
                  <a:pt x="36978" y="20315"/>
                </a:cubicBezTo>
                <a:cubicBezTo>
                  <a:pt x="36795" y="20338"/>
                  <a:pt x="36590" y="20338"/>
                  <a:pt x="36361" y="20361"/>
                </a:cubicBezTo>
                <a:cubicBezTo>
                  <a:pt x="36179" y="20361"/>
                  <a:pt x="35973" y="20452"/>
                  <a:pt x="35768" y="20475"/>
                </a:cubicBezTo>
                <a:cubicBezTo>
                  <a:pt x="35562" y="20475"/>
                  <a:pt x="35289" y="19881"/>
                  <a:pt x="35083" y="19904"/>
                </a:cubicBezTo>
                <a:cubicBezTo>
                  <a:pt x="34901" y="19904"/>
                  <a:pt x="34695" y="19950"/>
                  <a:pt x="34490" y="19950"/>
                </a:cubicBezTo>
                <a:cubicBezTo>
                  <a:pt x="34284" y="19973"/>
                  <a:pt x="34079" y="20041"/>
                  <a:pt x="33873" y="20041"/>
                </a:cubicBezTo>
                <a:cubicBezTo>
                  <a:pt x="33668" y="20064"/>
                  <a:pt x="33485" y="20155"/>
                  <a:pt x="33280" y="20178"/>
                </a:cubicBezTo>
                <a:cubicBezTo>
                  <a:pt x="33075" y="20201"/>
                  <a:pt x="32892" y="20338"/>
                  <a:pt x="32686" y="20361"/>
                </a:cubicBezTo>
                <a:cubicBezTo>
                  <a:pt x="32481" y="20361"/>
                  <a:pt x="32321" y="20886"/>
                  <a:pt x="32116" y="20908"/>
                </a:cubicBezTo>
                <a:cubicBezTo>
                  <a:pt x="31910" y="20931"/>
                  <a:pt x="31705" y="20863"/>
                  <a:pt x="31500" y="20886"/>
                </a:cubicBezTo>
                <a:cubicBezTo>
                  <a:pt x="31294" y="20886"/>
                  <a:pt x="31089" y="20863"/>
                  <a:pt x="30883" y="20863"/>
                </a:cubicBezTo>
                <a:cubicBezTo>
                  <a:pt x="30678" y="20886"/>
                  <a:pt x="30427" y="20247"/>
                  <a:pt x="30221" y="20269"/>
                </a:cubicBezTo>
                <a:cubicBezTo>
                  <a:pt x="30016" y="20269"/>
                  <a:pt x="29856" y="20772"/>
                  <a:pt x="29651" y="20794"/>
                </a:cubicBezTo>
                <a:cubicBezTo>
                  <a:pt x="29445" y="20794"/>
                  <a:pt x="29217" y="20566"/>
                  <a:pt x="29012" y="20566"/>
                </a:cubicBezTo>
                <a:cubicBezTo>
                  <a:pt x="28806" y="20589"/>
                  <a:pt x="28624" y="21045"/>
                  <a:pt x="28441" y="21045"/>
                </a:cubicBezTo>
                <a:cubicBezTo>
                  <a:pt x="28213" y="21068"/>
                  <a:pt x="27984" y="20475"/>
                  <a:pt x="27779" y="20475"/>
                </a:cubicBezTo>
                <a:cubicBezTo>
                  <a:pt x="27574" y="20498"/>
                  <a:pt x="27368" y="20520"/>
                  <a:pt x="27163" y="20543"/>
                </a:cubicBezTo>
                <a:cubicBezTo>
                  <a:pt x="26957" y="20543"/>
                  <a:pt x="26752" y="20657"/>
                  <a:pt x="26569" y="20657"/>
                </a:cubicBezTo>
                <a:cubicBezTo>
                  <a:pt x="26341" y="20680"/>
                  <a:pt x="26136" y="20612"/>
                  <a:pt x="25953" y="20635"/>
                </a:cubicBezTo>
                <a:cubicBezTo>
                  <a:pt x="25725" y="20635"/>
                  <a:pt x="25519" y="20657"/>
                  <a:pt x="25337" y="20657"/>
                </a:cubicBezTo>
                <a:cubicBezTo>
                  <a:pt x="25086" y="20657"/>
                  <a:pt x="24903" y="20749"/>
                  <a:pt x="24743" y="20749"/>
                </a:cubicBezTo>
                <a:cubicBezTo>
                  <a:pt x="24561" y="20726"/>
                  <a:pt x="24355" y="20863"/>
                  <a:pt x="24127" y="20863"/>
                </a:cubicBezTo>
                <a:cubicBezTo>
                  <a:pt x="23944" y="20840"/>
                  <a:pt x="23739" y="20817"/>
                  <a:pt x="23534" y="20794"/>
                </a:cubicBezTo>
                <a:cubicBezTo>
                  <a:pt x="23328" y="20794"/>
                  <a:pt x="23168" y="20406"/>
                  <a:pt x="22963" y="20383"/>
                </a:cubicBezTo>
                <a:cubicBezTo>
                  <a:pt x="22757" y="20383"/>
                  <a:pt x="22529" y="20680"/>
                  <a:pt x="22324" y="20657"/>
                </a:cubicBezTo>
                <a:cubicBezTo>
                  <a:pt x="22118" y="20657"/>
                  <a:pt x="21890" y="20863"/>
                  <a:pt x="21708" y="20840"/>
                </a:cubicBezTo>
                <a:cubicBezTo>
                  <a:pt x="21502" y="20840"/>
                  <a:pt x="21342" y="20338"/>
                  <a:pt x="21137" y="20315"/>
                </a:cubicBezTo>
                <a:cubicBezTo>
                  <a:pt x="20931" y="20292"/>
                  <a:pt x="20680" y="20794"/>
                  <a:pt x="20475" y="20794"/>
                </a:cubicBezTo>
                <a:cubicBezTo>
                  <a:pt x="20270" y="20772"/>
                  <a:pt x="20110" y="20361"/>
                  <a:pt x="19904" y="20338"/>
                </a:cubicBezTo>
                <a:cubicBezTo>
                  <a:pt x="19699" y="20338"/>
                  <a:pt x="19493" y="20429"/>
                  <a:pt x="19288" y="20406"/>
                </a:cubicBezTo>
                <a:cubicBezTo>
                  <a:pt x="19083" y="20406"/>
                  <a:pt x="18854" y="20703"/>
                  <a:pt x="18672" y="20680"/>
                </a:cubicBezTo>
                <a:cubicBezTo>
                  <a:pt x="18444" y="20657"/>
                  <a:pt x="18238" y="20612"/>
                  <a:pt x="18055" y="20612"/>
                </a:cubicBezTo>
                <a:cubicBezTo>
                  <a:pt x="17690" y="20589"/>
                  <a:pt x="17827" y="20110"/>
                  <a:pt x="17508" y="20087"/>
                </a:cubicBezTo>
                <a:cubicBezTo>
                  <a:pt x="17211" y="20041"/>
                  <a:pt x="17120" y="20703"/>
                  <a:pt x="16823" y="20657"/>
                </a:cubicBezTo>
                <a:cubicBezTo>
                  <a:pt x="16526" y="20635"/>
                  <a:pt x="16617" y="20087"/>
                  <a:pt x="16321" y="20041"/>
                </a:cubicBezTo>
                <a:cubicBezTo>
                  <a:pt x="16024" y="20018"/>
                  <a:pt x="15933" y="20589"/>
                  <a:pt x="15636" y="20543"/>
                </a:cubicBezTo>
                <a:cubicBezTo>
                  <a:pt x="15339" y="20520"/>
                  <a:pt x="15385" y="20178"/>
                  <a:pt x="15088" y="20155"/>
                </a:cubicBezTo>
                <a:cubicBezTo>
                  <a:pt x="14791" y="20110"/>
                  <a:pt x="14769" y="20269"/>
                  <a:pt x="14472" y="20224"/>
                </a:cubicBezTo>
                <a:cubicBezTo>
                  <a:pt x="14175" y="20201"/>
                  <a:pt x="14198" y="20018"/>
                  <a:pt x="13901" y="19995"/>
                </a:cubicBezTo>
                <a:cubicBezTo>
                  <a:pt x="13605" y="19950"/>
                  <a:pt x="13650" y="19676"/>
                  <a:pt x="13331" y="19653"/>
                </a:cubicBezTo>
                <a:cubicBezTo>
                  <a:pt x="13034" y="19607"/>
                  <a:pt x="12988" y="20041"/>
                  <a:pt x="12692" y="19995"/>
                </a:cubicBezTo>
                <a:cubicBezTo>
                  <a:pt x="12395" y="19973"/>
                  <a:pt x="12463" y="19448"/>
                  <a:pt x="12167" y="19425"/>
                </a:cubicBezTo>
                <a:cubicBezTo>
                  <a:pt x="11870" y="19402"/>
                  <a:pt x="11801" y="19744"/>
                  <a:pt x="11505" y="19722"/>
                </a:cubicBezTo>
                <a:cubicBezTo>
                  <a:pt x="11208" y="19699"/>
                  <a:pt x="11276" y="19311"/>
                  <a:pt x="10980" y="19288"/>
                </a:cubicBezTo>
                <a:cubicBezTo>
                  <a:pt x="10660" y="19265"/>
                  <a:pt x="10660" y="19334"/>
                  <a:pt x="10363" y="19311"/>
                </a:cubicBezTo>
                <a:cubicBezTo>
                  <a:pt x="10067" y="19265"/>
                  <a:pt x="10044" y="19425"/>
                  <a:pt x="9747" y="19402"/>
                </a:cubicBezTo>
                <a:cubicBezTo>
                  <a:pt x="9450" y="19356"/>
                  <a:pt x="9428" y="19425"/>
                  <a:pt x="9131" y="19402"/>
                </a:cubicBezTo>
                <a:cubicBezTo>
                  <a:pt x="8834" y="19379"/>
                  <a:pt x="8766" y="19858"/>
                  <a:pt x="8469" y="19836"/>
                </a:cubicBezTo>
                <a:cubicBezTo>
                  <a:pt x="8172" y="19790"/>
                  <a:pt x="8195" y="19562"/>
                  <a:pt x="7898" y="19539"/>
                </a:cubicBezTo>
                <a:cubicBezTo>
                  <a:pt x="7601" y="19493"/>
                  <a:pt x="7647" y="19197"/>
                  <a:pt x="7350" y="19151"/>
                </a:cubicBezTo>
                <a:cubicBezTo>
                  <a:pt x="7054" y="19128"/>
                  <a:pt x="7054" y="19151"/>
                  <a:pt x="6757" y="19105"/>
                </a:cubicBezTo>
                <a:cubicBezTo>
                  <a:pt x="6460" y="19082"/>
                  <a:pt x="6415" y="19265"/>
                  <a:pt x="6118" y="19242"/>
                </a:cubicBezTo>
                <a:cubicBezTo>
                  <a:pt x="5821" y="19197"/>
                  <a:pt x="5798" y="19448"/>
                  <a:pt x="5479" y="19425"/>
                </a:cubicBezTo>
                <a:cubicBezTo>
                  <a:pt x="5182" y="19379"/>
                  <a:pt x="5228" y="19197"/>
                  <a:pt x="4931" y="19174"/>
                </a:cubicBezTo>
                <a:cubicBezTo>
                  <a:pt x="4611" y="19128"/>
                  <a:pt x="4657" y="18809"/>
                  <a:pt x="4360" y="18786"/>
                </a:cubicBezTo>
                <a:cubicBezTo>
                  <a:pt x="4064" y="18740"/>
                  <a:pt x="4018" y="19128"/>
                  <a:pt x="3721" y="19082"/>
                </a:cubicBezTo>
                <a:cubicBezTo>
                  <a:pt x="3424" y="19060"/>
                  <a:pt x="3447" y="18877"/>
                  <a:pt x="3151" y="18831"/>
                </a:cubicBezTo>
                <a:cubicBezTo>
                  <a:pt x="2854" y="18809"/>
                  <a:pt x="2831" y="18466"/>
                  <a:pt x="2534" y="18489"/>
                </a:cubicBezTo>
                <a:cubicBezTo>
                  <a:pt x="2215" y="18489"/>
                  <a:pt x="2215" y="18900"/>
                  <a:pt x="1918" y="18831"/>
                </a:cubicBezTo>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806277" y="4696025"/>
            <a:ext cx="9979158" cy="834346"/>
          </a:xfrm>
          <a:custGeom>
            <a:avLst/>
            <a:gdLst/>
            <a:ahLst/>
            <a:cxnLst/>
            <a:rect l="l" t="t" r="r" b="b"/>
            <a:pathLst>
              <a:path w="252541" h="26227" extrusionOk="0">
                <a:moveTo>
                  <a:pt x="1" y="3104"/>
                </a:moveTo>
                <a:cubicBezTo>
                  <a:pt x="16344" y="183"/>
                  <a:pt x="55055" y="228"/>
                  <a:pt x="69139" y="114"/>
                </a:cubicBezTo>
                <a:cubicBezTo>
                  <a:pt x="83222" y="0"/>
                  <a:pt x="100501" y="5958"/>
                  <a:pt x="115794" y="5547"/>
                </a:cubicBezTo>
                <a:cubicBezTo>
                  <a:pt x="131064" y="5159"/>
                  <a:pt x="139212" y="5752"/>
                  <a:pt x="149324" y="5547"/>
                </a:cubicBezTo>
                <a:cubicBezTo>
                  <a:pt x="159458" y="5341"/>
                  <a:pt x="167196" y="5798"/>
                  <a:pt x="174934" y="6665"/>
                </a:cubicBezTo>
                <a:cubicBezTo>
                  <a:pt x="182672" y="7533"/>
                  <a:pt x="198946" y="6095"/>
                  <a:pt x="211660" y="5912"/>
                </a:cubicBezTo>
                <a:cubicBezTo>
                  <a:pt x="224351" y="5752"/>
                  <a:pt x="228231" y="5090"/>
                  <a:pt x="234325" y="5935"/>
                </a:cubicBezTo>
                <a:cubicBezTo>
                  <a:pt x="240443" y="6802"/>
                  <a:pt x="252540" y="5912"/>
                  <a:pt x="252540" y="5912"/>
                </a:cubicBezTo>
                <a:lnTo>
                  <a:pt x="251741" y="26226"/>
                </a:lnTo>
                <a:lnTo>
                  <a:pt x="22370" y="2380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flipH="1">
            <a:off x="-121965" y="3949088"/>
            <a:ext cx="4102828"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flipH="1">
            <a:off x="6091352" y="4514897"/>
            <a:ext cx="2078892" cy="65721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3830177" y="4572459"/>
            <a:ext cx="2078892" cy="657213"/>
          </a:xfrm>
          <a:custGeom>
            <a:avLst/>
            <a:gdLst/>
            <a:ahLst/>
            <a:cxnLst/>
            <a:rect l="l" t="t" r="r" b="b"/>
            <a:pathLst>
              <a:path w="61812" h="19541" extrusionOk="0">
                <a:moveTo>
                  <a:pt x="10888" y="14403"/>
                </a:moveTo>
                <a:cubicBezTo>
                  <a:pt x="10898" y="14411"/>
                  <a:pt x="10908" y="14418"/>
                  <a:pt x="10919" y="14425"/>
                </a:cubicBezTo>
                <a:lnTo>
                  <a:pt x="10919" y="14425"/>
                </a:lnTo>
                <a:cubicBezTo>
                  <a:pt x="10909" y="14418"/>
                  <a:pt x="10898" y="14410"/>
                  <a:pt x="10888" y="14403"/>
                </a:cubicBezTo>
                <a:close/>
                <a:moveTo>
                  <a:pt x="20708" y="17860"/>
                </a:moveTo>
                <a:cubicBezTo>
                  <a:pt x="20714" y="17864"/>
                  <a:pt x="20720" y="17868"/>
                  <a:pt x="20725" y="17872"/>
                </a:cubicBezTo>
                <a:cubicBezTo>
                  <a:pt x="20720" y="17868"/>
                  <a:pt x="20714" y="17864"/>
                  <a:pt x="20708" y="17860"/>
                </a:cubicBezTo>
                <a:close/>
                <a:moveTo>
                  <a:pt x="38529" y="18397"/>
                </a:moveTo>
                <a:cubicBezTo>
                  <a:pt x="38537" y="18399"/>
                  <a:pt x="38544" y="18400"/>
                  <a:pt x="38551" y="18401"/>
                </a:cubicBezTo>
                <a:lnTo>
                  <a:pt x="38551" y="18401"/>
                </a:lnTo>
                <a:cubicBezTo>
                  <a:pt x="38544" y="18400"/>
                  <a:pt x="38537" y="18399"/>
                  <a:pt x="38529" y="18397"/>
                </a:cubicBezTo>
                <a:close/>
                <a:moveTo>
                  <a:pt x="61773" y="19326"/>
                </a:moveTo>
                <a:lnTo>
                  <a:pt x="61773" y="19326"/>
                </a:lnTo>
                <a:cubicBezTo>
                  <a:pt x="61786" y="19329"/>
                  <a:pt x="61799" y="19331"/>
                  <a:pt x="61811" y="19333"/>
                </a:cubicBezTo>
                <a:cubicBezTo>
                  <a:pt x="61799" y="19331"/>
                  <a:pt x="61786" y="19329"/>
                  <a:pt x="61773" y="19326"/>
                </a:cubicBezTo>
                <a:close/>
                <a:moveTo>
                  <a:pt x="25131" y="0"/>
                </a:moveTo>
                <a:lnTo>
                  <a:pt x="25131" y="0"/>
                </a:lnTo>
                <a:cubicBezTo>
                  <a:pt x="23122" y="1530"/>
                  <a:pt x="21912" y="3812"/>
                  <a:pt x="20794" y="6026"/>
                </a:cubicBezTo>
                <a:cubicBezTo>
                  <a:pt x="19698" y="8217"/>
                  <a:pt x="18991" y="11185"/>
                  <a:pt x="17530" y="13148"/>
                </a:cubicBezTo>
                <a:cubicBezTo>
                  <a:pt x="18968" y="10157"/>
                  <a:pt x="19105" y="6574"/>
                  <a:pt x="17918" y="3470"/>
                </a:cubicBezTo>
                <a:lnTo>
                  <a:pt x="17918" y="3470"/>
                </a:lnTo>
                <a:cubicBezTo>
                  <a:pt x="17872" y="4930"/>
                  <a:pt x="17530" y="6368"/>
                  <a:pt x="16891" y="7692"/>
                </a:cubicBezTo>
                <a:cubicBezTo>
                  <a:pt x="16845" y="5136"/>
                  <a:pt x="16411" y="2602"/>
                  <a:pt x="15613" y="183"/>
                </a:cubicBezTo>
                <a:lnTo>
                  <a:pt x="15613" y="183"/>
                </a:lnTo>
                <a:cubicBezTo>
                  <a:pt x="16023" y="2077"/>
                  <a:pt x="15955" y="4086"/>
                  <a:pt x="15407" y="5958"/>
                </a:cubicBezTo>
                <a:cubicBezTo>
                  <a:pt x="15088" y="7008"/>
                  <a:pt x="14631" y="8058"/>
                  <a:pt x="14700" y="9130"/>
                </a:cubicBezTo>
                <a:cubicBezTo>
                  <a:pt x="14380" y="7533"/>
                  <a:pt x="14243" y="5889"/>
                  <a:pt x="14289" y="4246"/>
                </a:cubicBezTo>
                <a:lnTo>
                  <a:pt x="14289" y="4246"/>
                </a:lnTo>
                <a:cubicBezTo>
                  <a:pt x="13855" y="6026"/>
                  <a:pt x="13992" y="7647"/>
                  <a:pt x="14060" y="9450"/>
                </a:cubicBezTo>
                <a:cubicBezTo>
                  <a:pt x="14083" y="10682"/>
                  <a:pt x="13787" y="12235"/>
                  <a:pt x="14426" y="13376"/>
                </a:cubicBezTo>
                <a:cubicBezTo>
                  <a:pt x="13421" y="11618"/>
                  <a:pt x="12874" y="9587"/>
                  <a:pt x="12851" y="7578"/>
                </a:cubicBezTo>
                <a:lnTo>
                  <a:pt x="12851" y="7578"/>
                </a:lnTo>
                <a:cubicBezTo>
                  <a:pt x="12349" y="9496"/>
                  <a:pt x="12486" y="11573"/>
                  <a:pt x="13262" y="13399"/>
                </a:cubicBezTo>
                <a:cubicBezTo>
                  <a:pt x="12143" y="12486"/>
                  <a:pt x="11253" y="11322"/>
                  <a:pt x="10682" y="10021"/>
                </a:cubicBezTo>
                <a:lnTo>
                  <a:pt x="10682" y="10021"/>
                </a:lnTo>
                <a:cubicBezTo>
                  <a:pt x="10819" y="11618"/>
                  <a:pt x="11344" y="13193"/>
                  <a:pt x="12212" y="14563"/>
                </a:cubicBezTo>
                <a:cubicBezTo>
                  <a:pt x="12048" y="14632"/>
                  <a:pt x="11872" y="14665"/>
                  <a:pt x="11696" y="14665"/>
                </a:cubicBezTo>
                <a:cubicBezTo>
                  <a:pt x="11418" y="14665"/>
                  <a:pt x="11141" y="14582"/>
                  <a:pt x="10919" y="14425"/>
                </a:cubicBezTo>
                <a:lnTo>
                  <a:pt x="10919" y="14425"/>
                </a:lnTo>
                <a:cubicBezTo>
                  <a:pt x="11100" y="14568"/>
                  <a:pt x="11160" y="14827"/>
                  <a:pt x="11139" y="15065"/>
                </a:cubicBezTo>
                <a:cubicBezTo>
                  <a:pt x="10809" y="15151"/>
                  <a:pt x="10446" y="15186"/>
                  <a:pt x="10060" y="15186"/>
                </a:cubicBezTo>
                <a:cubicBezTo>
                  <a:pt x="8396" y="15186"/>
                  <a:pt x="6302" y="14534"/>
                  <a:pt x="4579" y="14534"/>
                </a:cubicBezTo>
                <a:cubicBezTo>
                  <a:pt x="4379" y="14534"/>
                  <a:pt x="4184" y="14543"/>
                  <a:pt x="3995" y="14563"/>
                </a:cubicBezTo>
                <a:cubicBezTo>
                  <a:pt x="4930" y="14654"/>
                  <a:pt x="5843" y="15019"/>
                  <a:pt x="6597" y="15567"/>
                </a:cubicBezTo>
                <a:cubicBezTo>
                  <a:pt x="5277" y="15890"/>
                  <a:pt x="3913" y="16049"/>
                  <a:pt x="2550" y="16049"/>
                </a:cubicBezTo>
                <a:cubicBezTo>
                  <a:pt x="1697" y="16049"/>
                  <a:pt x="843" y="15987"/>
                  <a:pt x="0" y="15864"/>
                </a:cubicBezTo>
                <a:lnTo>
                  <a:pt x="0" y="15864"/>
                </a:lnTo>
                <a:cubicBezTo>
                  <a:pt x="1172" y="16295"/>
                  <a:pt x="2399" y="16616"/>
                  <a:pt x="3649" y="16809"/>
                </a:cubicBezTo>
                <a:lnTo>
                  <a:pt x="3649" y="16809"/>
                </a:lnTo>
                <a:cubicBezTo>
                  <a:pt x="3540" y="16800"/>
                  <a:pt x="3432" y="16795"/>
                  <a:pt x="3325" y="16795"/>
                </a:cubicBezTo>
                <a:cubicBezTo>
                  <a:pt x="3003" y="16795"/>
                  <a:pt x="2685" y="16836"/>
                  <a:pt x="2374" y="16914"/>
                </a:cubicBezTo>
                <a:cubicBezTo>
                  <a:pt x="3604" y="17052"/>
                  <a:pt x="4841" y="17121"/>
                  <a:pt x="6078" y="17121"/>
                </a:cubicBezTo>
                <a:cubicBezTo>
                  <a:pt x="7090" y="17121"/>
                  <a:pt x="8101" y="17075"/>
                  <a:pt x="9107" y="16982"/>
                </a:cubicBezTo>
                <a:lnTo>
                  <a:pt x="9107" y="16982"/>
                </a:lnTo>
                <a:cubicBezTo>
                  <a:pt x="8162" y="17464"/>
                  <a:pt x="7095" y="17706"/>
                  <a:pt x="6031" y="17706"/>
                </a:cubicBezTo>
                <a:cubicBezTo>
                  <a:pt x="5785" y="17706"/>
                  <a:pt x="5540" y="17693"/>
                  <a:pt x="5296" y="17667"/>
                </a:cubicBezTo>
                <a:lnTo>
                  <a:pt x="5296" y="17667"/>
                </a:lnTo>
                <a:cubicBezTo>
                  <a:pt x="9016" y="18215"/>
                  <a:pt x="12759" y="18512"/>
                  <a:pt x="16526" y="18557"/>
                </a:cubicBezTo>
                <a:cubicBezTo>
                  <a:pt x="15818" y="18169"/>
                  <a:pt x="15088" y="17781"/>
                  <a:pt x="14380" y="17393"/>
                </a:cubicBezTo>
                <a:cubicBezTo>
                  <a:pt x="14703" y="17393"/>
                  <a:pt x="15273" y="17384"/>
                  <a:pt x="15946" y="17384"/>
                </a:cubicBezTo>
                <a:cubicBezTo>
                  <a:pt x="17677" y="17384"/>
                  <a:pt x="20086" y="17443"/>
                  <a:pt x="20708" y="17860"/>
                </a:cubicBezTo>
                <a:lnTo>
                  <a:pt x="20708" y="17860"/>
                </a:lnTo>
                <a:cubicBezTo>
                  <a:pt x="20200" y="17507"/>
                  <a:pt x="19713" y="17153"/>
                  <a:pt x="19227" y="16820"/>
                </a:cubicBezTo>
                <a:lnTo>
                  <a:pt x="19227" y="16820"/>
                </a:lnTo>
                <a:cubicBezTo>
                  <a:pt x="20219" y="17483"/>
                  <a:pt x="22221" y="17441"/>
                  <a:pt x="23373" y="17690"/>
                </a:cubicBezTo>
                <a:cubicBezTo>
                  <a:pt x="25069" y="18060"/>
                  <a:pt x="26732" y="18331"/>
                  <a:pt x="28461" y="18331"/>
                </a:cubicBezTo>
                <a:cubicBezTo>
                  <a:pt x="28756" y="18331"/>
                  <a:pt x="29054" y="18323"/>
                  <a:pt x="29353" y="18306"/>
                </a:cubicBezTo>
                <a:cubicBezTo>
                  <a:pt x="27801" y="18101"/>
                  <a:pt x="26318" y="17530"/>
                  <a:pt x="25039" y="16640"/>
                </a:cubicBezTo>
                <a:lnTo>
                  <a:pt x="25039" y="16640"/>
                </a:lnTo>
                <a:cubicBezTo>
                  <a:pt x="26158" y="17051"/>
                  <a:pt x="27322" y="17279"/>
                  <a:pt x="28509" y="17370"/>
                </a:cubicBezTo>
                <a:cubicBezTo>
                  <a:pt x="28281" y="17165"/>
                  <a:pt x="28052" y="16937"/>
                  <a:pt x="27847" y="16731"/>
                </a:cubicBezTo>
                <a:lnTo>
                  <a:pt x="27847" y="16731"/>
                </a:lnTo>
                <a:cubicBezTo>
                  <a:pt x="28284" y="17156"/>
                  <a:pt x="29549" y="17225"/>
                  <a:pt x="30765" y="17225"/>
                </a:cubicBezTo>
                <a:cubicBezTo>
                  <a:pt x="31353" y="17225"/>
                  <a:pt x="31930" y="17209"/>
                  <a:pt x="32397" y="17209"/>
                </a:cubicBezTo>
                <a:cubicBezTo>
                  <a:pt x="32677" y="17209"/>
                  <a:pt x="32917" y="17215"/>
                  <a:pt x="33097" y="17233"/>
                </a:cubicBezTo>
                <a:cubicBezTo>
                  <a:pt x="34253" y="17355"/>
                  <a:pt x="35430" y="17385"/>
                  <a:pt x="36607" y="17385"/>
                </a:cubicBezTo>
                <a:cubicBezTo>
                  <a:pt x="37195" y="17385"/>
                  <a:pt x="37784" y="17378"/>
                  <a:pt x="38369" y="17370"/>
                </a:cubicBezTo>
                <a:lnTo>
                  <a:pt x="38369" y="17370"/>
                </a:lnTo>
                <a:cubicBezTo>
                  <a:pt x="38210" y="17735"/>
                  <a:pt x="37867" y="17987"/>
                  <a:pt x="37479" y="18078"/>
                </a:cubicBezTo>
                <a:cubicBezTo>
                  <a:pt x="38118" y="18032"/>
                  <a:pt x="38757" y="18009"/>
                  <a:pt x="39397" y="17987"/>
                </a:cubicBezTo>
                <a:lnTo>
                  <a:pt x="39397" y="17987"/>
                </a:lnTo>
                <a:cubicBezTo>
                  <a:pt x="39259" y="18241"/>
                  <a:pt x="38971" y="18412"/>
                  <a:pt x="38676" y="18412"/>
                </a:cubicBezTo>
                <a:cubicBezTo>
                  <a:pt x="38634" y="18412"/>
                  <a:pt x="38593" y="18408"/>
                  <a:pt x="38551" y="18401"/>
                </a:cubicBezTo>
                <a:lnTo>
                  <a:pt x="38551" y="18401"/>
                </a:lnTo>
                <a:cubicBezTo>
                  <a:pt x="41303" y="18908"/>
                  <a:pt x="44013" y="19541"/>
                  <a:pt x="46803" y="19541"/>
                </a:cubicBezTo>
                <a:cubicBezTo>
                  <a:pt x="46898" y="19541"/>
                  <a:pt x="46993" y="19540"/>
                  <a:pt x="47089" y="19539"/>
                </a:cubicBezTo>
                <a:cubicBezTo>
                  <a:pt x="47363" y="19539"/>
                  <a:pt x="47614" y="19516"/>
                  <a:pt x="47888" y="19516"/>
                </a:cubicBezTo>
                <a:cubicBezTo>
                  <a:pt x="47454" y="19333"/>
                  <a:pt x="47020" y="19151"/>
                  <a:pt x="46587" y="18968"/>
                </a:cubicBezTo>
                <a:cubicBezTo>
                  <a:pt x="47317" y="18892"/>
                  <a:pt x="48045" y="18862"/>
                  <a:pt x="48772" y="18862"/>
                </a:cubicBezTo>
                <a:cubicBezTo>
                  <a:pt x="50454" y="18862"/>
                  <a:pt x="52133" y="19023"/>
                  <a:pt x="53822" y="19151"/>
                </a:cubicBezTo>
                <a:cubicBezTo>
                  <a:pt x="54288" y="19184"/>
                  <a:pt x="54770" y="19196"/>
                  <a:pt x="55261" y="19196"/>
                </a:cubicBezTo>
                <a:cubicBezTo>
                  <a:pt x="56476" y="19196"/>
                  <a:pt x="57749" y="19123"/>
                  <a:pt x="58987" y="19123"/>
                </a:cubicBezTo>
                <a:cubicBezTo>
                  <a:pt x="59952" y="19123"/>
                  <a:pt x="60896" y="19167"/>
                  <a:pt x="61773" y="19326"/>
                </a:cubicBezTo>
                <a:lnTo>
                  <a:pt x="61773" y="19326"/>
                </a:lnTo>
                <a:cubicBezTo>
                  <a:pt x="60779" y="19138"/>
                  <a:pt x="58048" y="18154"/>
                  <a:pt x="56511" y="18154"/>
                </a:cubicBezTo>
                <a:cubicBezTo>
                  <a:pt x="56234" y="18154"/>
                  <a:pt x="55996" y="18186"/>
                  <a:pt x="55814" y="18260"/>
                </a:cubicBezTo>
                <a:lnTo>
                  <a:pt x="55814" y="18260"/>
                </a:lnTo>
                <a:cubicBezTo>
                  <a:pt x="56706" y="17818"/>
                  <a:pt x="57444" y="17065"/>
                  <a:pt x="57862" y="16183"/>
                </a:cubicBezTo>
                <a:lnTo>
                  <a:pt x="57862" y="16183"/>
                </a:lnTo>
                <a:cubicBezTo>
                  <a:pt x="56630" y="17325"/>
                  <a:pt x="55100" y="18146"/>
                  <a:pt x="53457" y="18512"/>
                </a:cubicBezTo>
                <a:cubicBezTo>
                  <a:pt x="56173" y="16891"/>
                  <a:pt x="59049" y="15111"/>
                  <a:pt x="60373" y="12257"/>
                </a:cubicBezTo>
                <a:lnTo>
                  <a:pt x="60373" y="12257"/>
                </a:lnTo>
                <a:cubicBezTo>
                  <a:pt x="57634" y="14677"/>
                  <a:pt x="54530" y="16708"/>
                  <a:pt x="51197" y="18238"/>
                </a:cubicBezTo>
                <a:cubicBezTo>
                  <a:pt x="50901" y="17735"/>
                  <a:pt x="51631" y="17233"/>
                  <a:pt x="52179" y="17005"/>
                </a:cubicBezTo>
                <a:cubicBezTo>
                  <a:pt x="53571" y="16457"/>
                  <a:pt x="54758" y="15430"/>
                  <a:pt x="55534" y="14175"/>
                </a:cubicBezTo>
                <a:lnTo>
                  <a:pt x="55534" y="14175"/>
                </a:lnTo>
                <a:cubicBezTo>
                  <a:pt x="54142" y="15088"/>
                  <a:pt x="52635" y="15841"/>
                  <a:pt x="51083" y="16457"/>
                </a:cubicBezTo>
                <a:cubicBezTo>
                  <a:pt x="53046" y="15248"/>
                  <a:pt x="55146" y="13878"/>
                  <a:pt x="55922" y="11710"/>
                </a:cubicBezTo>
                <a:lnTo>
                  <a:pt x="55922" y="11710"/>
                </a:lnTo>
                <a:cubicBezTo>
                  <a:pt x="53115" y="14723"/>
                  <a:pt x="49440" y="16914"/>
                  <a:pt x="45445" y="17941"/>
                </a:cubicBezTo>
                <a:cubicBezTo>
                  <a:pt x="46632" y="16777"/>
                  <a:pt x="48321" y="16229"/>
                  <a:pt x="49714" y="15293"/>
                </a:cubicBezTo>
                <a:cubicBezTo>
                  <a:pt x="51699" y="13969"/>
                  <a:pt x="53092" y="11778"/>
                  <a:pt x="53411" y="9404"/>
                </a:cubicBezTo>
                <a:lnTo>
                  <a:pt x="53411" y="9404"/>
                </a:lnTo>
                <a:cubicBezTo>
                  <a:pt x="52065" y="12645"/>
                  <a:pt x="49166" y="15225"/>
                  <a:pt x="45788" y="16183"/>
                </a:cubicBezTo>
                <a:cubicBezTo>
                  <a:pt x="48915" y="14608"/>
                  <a:pt x="51174" y="11436"/>
                  <a:pt x="51631" y="7966"/>
                </a:cubicBezTo>
                <a:lnTo>
                  <a:pt x="51631" y="7966"/>
                </a:lnTo>
                <a:cubicBezTo>
                  <a:pt x="50033" y="11573"/>
                  <a:pt x="47226" y="14631"/>
                  <a:pt x="43779" y="16526"/>
                </a:cubicBezTo>
                <a:lnTo>
                  <a:pt x="43779" y="16526"/>
                </a:lnTo>
                <a:cubicBezTo>
                  <a:pt x="45080" y="15681"/>
                  <a:pt x="46107" y="14403"/>
                  <a:pt x="46632" y="12942"/>
                </a:cubicBezTo>
                <a:lnTo>
                  <a:pt x="46632" y="12942"/>
                </a:lnTo>
                <a:cubicBezTo>
                  <a:pt x="45765" y="14083"/>
                  <a:pt x="43825" y="16001"/>
                  <a:pt x="42273" y="16046"/>
                </a:cubicBezTo>
                <a:cubicBezTo>
                  <a:pt x="42234" y="16048"/>
                  <a:pt x="42197" y="16048"/>
                  <a:pt x="42161" y="16048"/>
                </a:cubicBezTo>
                <a:cubicBezTo>
                  <a:pt x="40158" y="16048"/>
                  <a:pt x="41656" y="14204"/>
                  <a:pt x="42889" y="13307"/>
                </a:cubicBezTo>
                <a:lnTo>
                  <a:pt x="42889" y="13307"/>
                </a:lnTo>
                <a:cubicBezTo>
                  <a:pt x="41519" y="14289"/>
                  <a:pt x="40150" y="15248"/>
                  <a:pt x="38757" y="16183"/>
                </a:cubicBezTo>
                <a:cubicBezTo>
                  <a:pt x="40469" y="14677"/>
                  <a:pt x="41816" y="12760"/>
                  <a:pt x="42638" y="10637"/>
                </a:cubicBezTo>
                <a:lnTo>
                  <a:pt x="42638" y="10637"/>
                </a:lnTo>
                <a:cubicBezTo>
                  <a:pt x="40492" y="12828"/>
                  <a:pt x="38347" y="14677"/>
                  <a:pt x="35927" y="16526"/>
                </a:cubicBezTo>
                <a:cubicBezTo>
                  <a:pt x="37456" y="12897"/>
                  <a:pt x="39534" y="9518"/>
                  <a:pt x="42044" y="6483"/>
                </a:cubicBezTo>
                <a:lnTo>
                  <a:pt x="42044" y="6483"/>
                </a:lnTo>
                <a:cubicBezTo>
                  <a:pt x="39922" y="6985"/>
                  <a:pt x="38415" y="8856"/>
                  <a:pt x="37297" y="10728"/>
                </a:cubicBezTo>
                <a:cubicBezTo>
                  <a:pt x="36155" y="12577"/>
                  <a:pt x="35174" y="14631"/>
                  <a:pt x="33439" y="15955"/>
                </a:cubicBezTo>
                <a:cubicBezTo>
                  <a:pt x="34010" y="15088"/>
                  <a:pt x="34352" y="14083"/>
                  <a:pt x="34466" y="13033"/>
                </a:cubicBezTo>
                <a:lnTo>
                  <a:pt x="34466" y="13033"/>
                </a:lnTo>
                <a:cubicBezTo>
                  <a:pt x="33667" y="13878"/>
                  <a:pt x="32846" y="14723"/>
                  <a:pt x="32047" y="15567"/>
                </a:cubicBezTo>
                <a:cubicBezTo>
                  <a:pt x="34055" y="11116"/>
                  <a:pt x="36064" y="6049"/>
                  <a:pt x="34307" y="1507"/>
                </a:cubicBezTo>
                <a:lnTo>
                  <a:pt x="34307" y="1507"/>
                </a:lnTo>
                <a:cubicBezTo>
                  <a:pt x="34946" y="6277"/>
                  <a:pt x="33348" y="11322"/>
                  <a:pt x="30084" y="14859"/>
                </a:cubicBezTo>
                <a:cubicBezTo>
                  <a:pt x="30449" y="14038"/>
                  <a:pt x="30837" y="13216"/>
                  <a:pt x="31225" y="12394"/>
                </a:cubicBezTo>
                <a:lnTo>
                  <a:pt x="31225" y="12394"/>
                </a:lnTo>
                <a:cubicBezTo>
                  <a:pt x="30426" y="13148"/>
                  <a:pt x="29536" y="13764"/>
                  <a:pt x="28600" y="14266"/>
                </a:cubicBezTo>
                <a:cubicBezTo>
                  <a:pt x="29673" y="13262"/>
                  <a:pt x="30426" y="11915"/>
                  <a:pt x="30723" y="10477"/>
                </a:cubicBezTo>
                <a:lnTo>
                  <a:pt x="30723" y="10477"/>
                </a:lnTo>
                <a:cubicBezTo>
                  <a:pt x="29125" y="12349"/>
                  <a:pt x="27231" y="13969"/>
                  <a:pt x="25154" y="15293"/>
                </a:cubicBezTo>
                <a:cubicBezTo>
                  <a:pt x="27117" y="13673"/>
                  <a:pt x="28692" y="11573"/>
                  <a:pt x="29719" y="9222"/>
                </a:cubicBezTo>
                <a:lnTo>
                  <a:pt x="29719" y="9222"/>
                </a:lnTo>
                <a:cubicBezTo>
                  <a:pt x="28693" y="9684"/>
                  <a:pt x="27791" y="10431"/>
                  <a:pt x="27138" y="11336"/>
                </a:cubicBezTo>
                <a:lnTo>
                  <a:pt x="27138" y="11336"/>
                </a:lnTo>
                <a:cubicBezTo>
                  <a:pt x="28500" y="9280"/>
                  <a:pt x="29740" y="7124"/>
                  <a:pt x="30837" y="4908"/>
                </a:cubicBezTo>
                <a:lnTo>
                  <a:pt x="30837" y="4908"/>
                </a:lnTo>
                <a:cubicBezTo>
                  <a:pt x="27961" y="8400"/>
                  <a:pt x="25085" y="11915"/>
                  <a:pt x="22209" y="15430"/>
                </a:cubicBezTo>
                <a:cubicBezTo>
                  <a:pt x="22825" y="14312"/>
                  <a:pt x="23373" y="13170"/>
                  <a:pt x="23853" y="11983"/>
                </a:cubicBezTo>
                <a:lnTo>
                  <a:pt x="23853" y="11983"/>
                </a:lnTo>
                <a:cubicBezTo>
                  <a:pt x="23419" y="12349"/>
                  <a:pt x="22985" y="12714"/>
                  <a:pt x="22552" y="13102"/>
                </a:cubicBezTo>
                <a:cubicBezTo>
                  <a:pt x="24994" y="9541"/>
                  <a:pt x="27573" y="6117"/>
                  <a:pt x="30312" y="2785"/>
                </a:cubicBezTo>
                <a:lnTo>
                  <a:pt x="30312" y="2785"/>
                </a:lnTo>
                <a:cubicBezTo>
                  <a:pt x="28714" y="4657"/>
                  <a:pt x="26683" y="6072"/>
                  <a:pt x="24857" y="7715"/>
                </a:cubicBezTo>
                <a:cubicBezTo>
                  <a:pt x="23031" y="9359"/>
                  <a:pt x="21365" y="11344"/>
                  <a:pt x="20862" y="13741"/>
                </a:cubicBezTo>
                <a:cubicBezTo>
                  <a:pt x="21890" y="8491"/>
                  <a:pt x="25222" y="3744"/>
                  <a:pt x="29810" y="1005"/>
                </a:cubicBezTo>
                <a:lnTo>
                  <a:pt x="29810" y="1005"/>
                </a:lnTo>
                <a:cubicBezTo>
                  <a:pt x="26957" y="1826"/>
                  <a:pt x="24606" y="3903"/>
                  <a:pt x="22917" y="6323"/>
                </a:cubicBezTo>
                <a:cubicBezTo>
                  <a:pt x="21205" y="8742"/>
                  <a:pt x="20064" y="11527"/>
                  <a:pt x="18968" y="14289"/>
                </a:cubicBezTo>
                <a:cubicBezTo>
                  <a:pt x="20086" y="9176"/>
                  <a:pt x="22209" y="4314"/>
                  <a:pt x="25131" y="0"/>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2245" y="-223661"/>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8"/>
          <p:cNvGrpSpPr/>
          <p:nvPr/>
        </p:nvGrpSpPr>
        <p:grpSpPr>
          <a:xfrm rot="5400000" flipH="1">
            <a:off x="7274102" y="-429324"/>
            <a:ext cx="1589402" cy="2208142"/>
            <a:chOff x="6690382" y="-4766279"/>
            <a:chExt cx="1589402" cy="2208142"/>
          </a:xfrm>
        </p:grpSpPr>
        <p:sp>
          <p:nvSpPr>
            <p:cNvPr id="1368" name="Google Shape;1368;p8"/>
            <p:cNvSpPr/>
            <p:nvPr/>
          </p:nvSpPr>
          <p:spPr>
            <a:xfrm>
              <a:off x="6707018" y="-3916265"/>
              <a:ext cx="842584" cy="473648"/>
            </a:xfrm>
            <a:custGeom>
              <a:avLst/>
              <a:gdLst/>
              <a:ahLst/>
              <a:cxnLst/>
              <a:rect l="l" t="t" r="r" b="b"/>
              <a:pathLst>
                <a:path w="28920" h="16257" extrusionOk="0">
                  <a:moveTo>
                    <a:pt x="24723" y="0"/>
                  </a:moveTo>
                  <a:cubicBezTo>
                    <a:pt x="23520" y="0"/>
                    <a:pt x="22319" y="275"/>
                    <a:pt x="21250" y="827"/>
                  </a:cubicBezTo>
                  <a:cubicBezTo>
                    <a:pt x="21091" y="1329"/>
                    <a:pt x="20771" y="1785"/>
                    <a:pt x="20589" y="2288"/>
                  </a:cubicBezTo>
                  <a:cubicBezTo>
                    <a:pt x="20589" y="3474"/>
                    <a:pt x="20452" y="4365"/>
                    <a:pt x="20680" y="5620"/>
                  </a:cubicBezTo>
                  <a:cubicBezTo>
                    <a:pt x="19972" y="5232"/>
                    <a:pt x="19402" y="4639"/>
                    <a:pt x="19082" y="3908"/>
                  </a:cubicBezTo>
                  <a:lnTo>
                    <a:pt x="19082" y="3908"/>
                  </a:lnTo>
                  <a:cubicBezTo>
                    <a:pt x="19105" y="4205"/>
                    <a:pt x="18945" y="4502"/>
                    <a:pt x="18694" y="4639"/>
                  </a:cubicBezTo>
                  <a:cubicBezTo>
                    <a:pt x="18511" y="4433"/>
                    <a:pt x="18374" y="4136"/>
                    <a:pt x="18352" y="3862"/>
                  </a:cubicBezTo>
                  <a:cubicBezTo>
                    <a:pt x="17781" y="4524"/>
                    <a:pt x="17188" y="5164"/>
                    <a:pt x="16571" y="5780"/>
                  </a:cubicBezTo>
                  <a:cubicBezTo>
                    <a:pt x="16594" y="5552"/>
                    <a:pt x="16617" y="5323"/>
                    <a:pt x="16640" y="5095"/>
                  </a:cubicBezTo>
                  <a:lnTo>
                    <a:pt x="16640" y="5095"/>
                  </a:lnTo>
                  <a:cubicBezTo>
                    <a:pt x="16411" y="5141"/>
                    <a:pt x="16183" y="5186"/>
                    <a:pt x="15932" y="5232"/>
                  </a:cubicBezTo>
                  <a:lnTo>
                    <a:pt x="17370" y="3771"/>
                  </a:lnTo>
                  <a:cubicBezTo>
                    <a:pt x="15497" y="3709"/>
                    <a:pt x="14420" y="2032"/>
                    <a:pt x="12514" y="2032"/>
                  </a:cubicBezTo>
                  <a:cubicBezTo>
                    <a:pt x="12330" y="2032"/>
                    <a:pt x="12138" y="2048"/>
                    <a:pt x="11938" y="2082"/>
                  </a:cubicBezTo>
                  <a:cubicBezTo>
                    <a:pt x="11002" y="2242"/>
                    <a:pt x="10294" y="2949"/>
                    <a:pt x="9541" y="3520"/>
                  </a:cubicBezTo>
                  <a:cubicBezTo>
                    <a:pt x="8176" y="4549"/>
                    <a:pt x="6466" y="5095"/>
                    <a:pt x="4754" y="5095"/>
                  </a:cubicBezTo>
                  <a:cubicBezTo>
                    <a:pt x="4263" y="5095"/>
                    <a:pt x="3771" y="5050"/>
                    <a:pt x="3287" y="4958"/>
                  </a:cubicBezTo>
                  <a:lnTo>
                    <a:pt x="3287" y="4958"/>
                  </a:lnTo>
                  <a:cubicBezTo>
                    <a:pt x="3905" y="5683"/>
                    <a:pt x="4862" y="6129"/>
                    <a:pt x="5822" y="6129"/>
                  </a:cubicBezTo>
                  <a:cubicBezTo>
                    <a:pt x="5890" y="6129"/>
                    <a:pt x="5958" y="6127"/>
                    <a:pt x="6026" y="6122"/>
                  </a:cubicBezTo>
                  <a:lnTo>
                    <a:pt x="6026" y="6122"/>
                  </a:lnTo>
                  <a:cubicBezTo>
                    <a:pt x="5524" y="6761"/>
                    <a:pt x="4839" y="7286"/>
                    <a:pt x="4063" y="7583"/>
                  </a:cubicBezTo>
                  <a:cubicBezTo>
                    <a:pt x="3903" y="7629"/>
                    <a:pt x="4976" y="8564"/>
                    <a:pt x="5022" y="8701"/>
                  </a:cubicBezTo>
                  <a:cubicBezTo>
                    <a:pt x="3104" y="9888"/>
                    <a:pt x="1370" y="11030"/>
                    <a:pt x="0" y="12878"/>
                  </a:cubicBezTo>
                  <a:cubicBezTo>
                    <a:pt x="1370" y="11851"/>
                    <a:pt x="3218" y="11737"/>
                    <a:pt x="4793" y="11052"/>
                  </a:cubicBezTo>
                  <a:cubicBezTo>
                    <a:pt x="5638" y="10687"/>
                    <a:pt x="6437" y="10139"/>
                    <a:pt x="7076" y="9455"/>
                  </a:cubicBezTo>
                  <a:lnTo>
                    <a:pt x="7076" y="9455"/>
                  </a:lnTo>
                  <a:cubicBezTo>
                    <a:pt x="6414" y="10779"/>
                    <a:pt x="5341" y="11851"/>
                    <a:pt x="4017" y="12490"/>
                  </a:cubicBezTo>
                  <a:cubicBezTo>
                    <a:pt x="5113" y="12285"/>
                    <a:pt x="6140" y="11783"/>
                    <a:pt x="6985" y="11052"/>
                  </a:cubicBezTo>
                  <a:lnTo>
                    <a:pt x="6985" y="11052"/>
                  </a:lnTo>
                  <a:cubicBezTo>
                    <a:pt x="6939" y="11897"/>
                    <a:pt x="6346" y="12650"/>
                    <a:pt x="5661" y="13130"/>
                  </a:cubicBezTo>
                  <a:cubicBezTo>
                    <a:pt x="4953" y="13609"/>
                    <a:pt x="4131" y="13860"/>
                    <a:pt x="3310" y="14134"/>
                  </a:cubicBezTo>
                  <a:cubicBezTo>
                    <a:pt x="3672" y="14341"/>
                    <a:pt x="4081" y="14431"/>
                    <a:pt x="4499" y="14431"/>
                  </a:cubicBezTo>
                  <a:cubicBezTo>
                    <a:pt x="5003" y="14431"/>
                    <a:pt x="5519" y="14300"/>
                    <a:pt x="5980" y="14088"/>
                  </a:cubicBezTo>
                  <a:cubicBezTo>
                    <a:pt x="6825" y="13700"/>
                    <a:pt x="7510" y="13038"/>
                    <a:pt x="8172" y="12422"/>
                  </a:cubicBezTo>
                  <a:lnTo>
                    <a:pt x="8172" y="12422"/>
                  </a:lnTo>
                  <a:cubicBezTo>
                    <a:pt x="8172" y="13586"/>
                    <a:pt x="6619" y="14202"/>
                    <a:pt x="6391" y="15344"/>
                  </a:cubicBezTo>
                  <a:cubicBezTo>
                    <a:pt x="6487" y="15364"/>
                    <a:pt x="6584" y="15373"/>
                    <a:pt x="6680" y="15373"/>
                  </a:cubicBezTo>
                  <a:cubicBezTo>
                    <a:pt x="7243" y="15373"/>
                    <a:pt x="7791" y="15052"/>
                    <a:pt x="8240" y="14682"/>
                  </a:cubicBezTo>
                  <a:cubicBezTo>
                    <a:pt x="9495" y="13632"/>
                    <a:pt x="10340" y="12057"/>
                    <a:pt x="10523" y="10413"/>
                  </a:cubicBezTo>
                  <a:cubicBezTo>
                    <a:pt x="11048" y="10961"/>
                    <a:pt x="10911" y="11851"/>
                    <a:pt x="10568" y="12513"/>
                  </a:cubicBezTo>
                  <a:cubicBezTo>
                    <a:pt x="10249" y="13198"/>
                    <a:pt x="9746" y="13814"/>
                    <a:pt x="9587" y="14545"/>
                  </a:cubicBezTo>
                  <a:cubicBezTo>
                    <a:pt x="9450" y="15275"/>
                    <a:pt x="9838" y="16211"/>
                    <a:pt x="10591" y="16257"/>
                  </a:cubicBezTo>
                  <a:cubicBezTo>
                    <a:pt x="10363" y="15640"/>
                    <a:pt x="10705" y="14933"/>
                    <a:pt x="11184" y="14476"/>
                  </a:cubicBezTo>
                  <a:cubicBezTo>
                    <a:pt x="11664" y="13997"/>
                    <a:pt x="12257" y="13655"/>
                    <a:pt x="12691" y="13152"/>
                  </a:cubicBezTo>
                  <a:cubicBezTo>
                    <a:pt x="13284" y="12468"/>
                    <a:pt x="13170" y="11167"/>
                    <a:pt x="13969" y="10847"/>
                  </a:cubicBezTo>
                  <a:lnTo>
                    <a:pt x="13969" y="10847"/>
                  </a:lnTo>
                  <a:cubicBezTo>
                    <a:pt x="14357" y="11714"/>
                    <a:pt x="14289" y="12810"/>
                    <a:pt x="13946" y="13677"/>
                  </a:cubicBezTo>
                  <a:cubicBezTo>
                    <a:pt x="14722" y="12719"/>
                    <a:pt x="15133" y="11463"/>
                    <a:pt x="15088" y="10208"/>
                  </a:cubicBezTo>
                  <a:cubicBezTo>
                    <a:pt x="15065" y="9866"/>
                    <a:pt x="15065" y="9455"/>
                    <a:pt x="15339" y="9295"/>
                  </a:cubicBezTo>
                  <a:cubicBezTo>
                    <a:pt x="15498" y="10048"/>
                    <a:pt x="15635" y="10824"/>
                    <a:pt x="15795" y="11577"/>
                  </a:cubicBezTo>
                  <a:cubicBezTo>
                    <a:pt x="15841" y="10893"/>
                    <a:pt x="16092" y="10231"/>
                    <a:pt x="16548" y="9706"/>
                  </a:cubicBezTo>
                  <a:cubicBezTo>
                    <a:pt x="16663" y="10550"/>
                    <a:pt x="16822" y="11372"/>
                    <a:pt x="17073" y="12194"/>
                  </a:cubicBezTo>
                  <a:cubicBezTo>
                    <a:pt x="17350" y="11151"/>
                    <a:pt x="17646" y="7592"/>
                    <a:pt x="19181" y="7592"/>
                  </a:cubicBezTo>
                  <a:cubicBezTo>
                    <a:pt x="19294" y="7592"/>
                    <a:pt x="19413" y="7611"/>
                    <a:pt x="19539" y="7651"/>
                  </a:cubicBezTo>
                  <a:cubicBezTo>
                    <a:pt x="19265" y="8222"/>
                    <a:pt x="18991" y="8816"/>
                    <a:pt x="18740" y="9409"/>
                  </a:cubicBezTo>
                  <a:cubicBezTo>
                    <a:pt x="19402" y="10139"/>
                    <a:pt x="19881" y="11075"/>
                    <a:pt x="20086" y="12057"/>
                  </a:cubicBezTo>
                  <a:cubicBezTo>
                    <a:pt x="20429" y="10619"/>
                    <a:pt x="20611" y="9158"/>
                    <a:pt x="20634" y="7697"/>
                  </a:cubicBezTo>
                  <a:cubicBezTo>
                    <a:pt x="21045" y="8313"/>
                    <a:pt x="21707" y="8770"/>
                    <a:pt x="22415" y="8953"/>
                  </a:cubicBezTo>
                  <a:cubicBezTo>
                    <a:pt x="22346" y="8336"/>
                    <a:pt x="22278" y="7697"/>
                    <a:pt x="22209" y="7081"/>
                  </a:cubicBezTo>
                  <a:lnTo>
                    <a:pt x="22209" y="7081"/>
                  </a:lnTo>
                  <a:cubicBezTo>
                    <a:pt x="23191" y="7948"/>
                    <a:pt x="23921" y="9089"/>
                    <a:pt x="24241" y="10368"/>
                  </a:cubicBezTo>
                  <a:cubicBezTo>
                    <a:pt x="24674" y="9843"/>
                    <a:pt x="24902" y="9135"/>
                    <a:pt x="24834" y="8450"/>
                  </a:cubicBezTo>
                  <a:cubicBezTo>
                    <a:pt x="24766" y="7720"/>
                    <a:pt x="24400" y="7035"/>
                    <a:pt x="24286" y="6305"/>
                  </a:cubicBezTo>
                  <a:cubicBezTo>
                    <a:pt x="24195" y="5574"/>
                    <a:pt x="24560" y="4661"/>
                    <a:pt x="25313" y="4593"/>
                  </a:cubicBezTo>
                  <a:cubicBezTo>
                    <a:pt x="25679" y="5300"/>
                    <a:pt x="26044" y="6031"/>
                    <a:pt x="26409" y="6738"/>
                  </a:cubicBezTo>
                  <a:cubicBezTo>
                    <a:pt x="26318" y="5962"/>
                    <a:pt x="26249" y="5186"/>
                    <a:pt x="26158" y="4410"/>
                  </a:cubicBezTo>
                  <a:lnTo>
                    <a:pt x="26158" y="4410"/>
                  </a:lnTo>
                  <a:cubicBezTo>
                    <a:pt x="26523" y="4821"/>
                    <a:pt x="27025" y="5095"/>
                    <a:pt x="27550" y="5186"/>
                  </a:cubicBezTo>
                  <a:cubicBezTo>
                    <a:pt x="27231" y="4456"/>
                    <a:pt x="26751" y="3794"/>
                    <a:pt x="26181" y="3246"/>
                  </a:cubicBezTo>
                  <a:cubicBezTo>
                    <a:pt x="26504" y="3214"/>
                    <a:pt x="26828" y="3199"/>
                    <a:pt x="27151" y="3199"/>
                  </a:cubicBezTo>
                  <a:cubicBezTo>
                    <a:pt x="27741" y="3199"/>
                    <a:pt x="28330" y="3249"/>
                    <a:pt x="28920" y="3338"/>
                  </a:cubicBezTo>
                  <a:cubicBezTo>
                    <a:pt x="28365" y="2527"/>
                    <a:pt x="27385" y="2088"/>
                    <a:pt x="26416" y="2088"/>
                  </a:cubicBezTo>
                  <a:cubicBezTo>
                    <a:pt x="25920" y="2088"/>
                    <a:pt x="25428" y="2203"/>
                    <a:pt x="24997" y="2441"/>
                  </a:cubicBezTo>
                  <a:lnTo>
                    <a:pt x="24997" y="2441"/>
                  </a:lnTo>
                  <a:cubicBezTo>
                    <a:pt x="25950" y="1849"/>
                    <a:pt x="26921" y="1258"/>
                    <a:pt x="27893" y="667"/>
                  </a:cubicBezTo>
                  <a:cubicBezTo>
                    <a:pt x="26897" y="223"/>
                    <a:pt x="25809" y="0"/>
                    <a:pt x="24723" y="0"/>
                  </a:cubicBezTo>
                  <a:close/>
                </a:path>
              </a:pathLst>
            </a:custGeom>
            <a:solidFill>
              <a:srgbClr val="3763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7591469" y="-4766279"/>
              <a:ext cx="688314" cy="1499899"/>
            </a:xfrm>
            <a:custGeom>
              <a:avLst/>
              <a:gdLst/>
              <a:ahLst/>
              <a:cxnLst/>
              <a:rect l="l" t="t" r="r" b="b"/>
              <a:pathLst>
                <a:path w="23625" h="51481" extrusionOk="0">
                  <a:moveTo>
                    <a:pt x="8256" y="11836"/>
                  </a:moveTo>
                  <a:cubicBezTo>
                    <a:pt x="8174" y="11836"/>
                    <a:pt x="8096" y="11876"/>
                    <a:pt x="8035" y="11970"/>
                  </a:cubicBezTo>
                  <a:cubicBezTo>
                    <a:pt x="8111" y="11926"/>
                    <a:pt x="8187" y="11881"/>
                    <a:pt x="8263" y="11836"/>
                  </a:cubicBezTo>
                  <a:lnTo>
                    <a:pt x="8263" y="11836"/>
                  </a:lnTo>
                  <a:cubicBezTo>
                    <a:pt x="8260" y="11836"/>
                    <a:pt x="8258" y="11836"/>
                    <a:pt x="8256" y="11836"/>
                  </a:cubicBezTo>
                  <a:close/>
                  <a:moveTo>
                    <a:pt x="8035" y="11970"/>
                  </a:moveTo>
                  <a:cubicBezTo>
                    <a:pt x="8035" y="11970"/>
                    <a:pt x="8035" y="11970"/>
                    <a:pt x="8035" y="11970"/>
                  </a:cubicBezTo>
                  <a:cubicBezTo>
                    <a:pt x="8035" y="11970"/>
                    <a:pt x="8035" y="11970"/>
                    <a:pt x="8035" y="11970"/>
                  </a:cubicBezTo>
                  <a:close/>
                  <a:moveTo>
                    <a:pt x="18071" y="0"/>
                  </a:moveTo>
                  <a:cubicBezTo>
                    <a:pt x="17153" y="0"/>
                    <a:pt x="16223" y="96"/>
                    <a:pt x="15225" y="397"/>
                  </a:cubicBezTo>
                  <a:cubicBezTo>
                    <a:pt x="14221" y="694"/>
                    <a:pt x="13217" y="1014"/>
                    <a:pt x="12235" y="1310"/>
                  </a:cubicBezTo>
                  <a:cubicBezTo>
                    <a:pt x="12988" y="2292"/>
                    <a:pt x="13491" y="3570"/>
                    <a:pt x="13148" y="4757"/>
                  </a:cubicBezTo>
                  <a:cubicBezTo>
                    <a:pt x="12893" y="5705"/>
                    <a:pt x="11939" y="6463"/>
                    <a:pt x="10996" y="6463"/>
                  </a:cubicBezTo>
                  <a:cubicBezTo>
                    <a:pt x="10758" y="6463"/>
                    <a:pt x="10520" y="6415"/>
                    <a:pt x="10295" y="6309"/>
                  </a:cubicBezTo>
                  <a:lnTo>
                    <a:pt x="10295" y="6309"/>
                  </a:lnTo>
                  <a:cubicBezTo>
                    <a:pt x="10500" y="6788"/>
                    <a:pt x="10706" y="7245"/>
                    <a:pt x="10911" y="7724"/>
                  </a:cubicBezTo>
                  <a:cubicBezTo>
                    <a:pt x="10272" y="8957"/>
                    <a:pt x="9268" y="10030"/>
                    <a:pt x="8058" y="10714"/>
                  </a:cubicBezTo>
                  <a:cubicBezTo>
                    <a:pt x="8151" y="10707"/>
                    <a:pt x="8244" y="10703"/>
                    <a:pt x="8337" y="10703"/>
                  </a:cubicBezTo>
                  <a:cubicBezTo>
                    <a:pt x="8797" y="10703"/>
                    <a:pt x="9261" y="10795"/>
                    <a:pt x="9679" y="10965"/>
                  </a:cubicBezTo>
                  <a:cubicBezTo>
                    <a:pt x="9207" y="11260"/>
                    <a:pt x="8735" y="11555"/>
                    <a:pt x="8263" y="11836"/>
                  </a:cubicBezTo>
                  <a:lnTo>
                    <a:pt x="8263" y="11836"/>
                  </a:lnTo>
                  <a:cubicBezTo>
                    <a:pt x="8576" y="11844"/>
                    <a:pt x="8944" y="12427"/>
                    <a:pt x="8674" y="12769"/>
                  </a:cubicBezTo>
                  <a:cubicBezTo>
                    <a:pt x="8332" y="13180"/>
                    <a:pt x="7693" y="13202"/>
                    <a:pt x="7191" y="13431"/>
                  </a:cubicBezTo>
                  <a:cubicBezTo>
                    <a:pt x="6711" y="13659"/>
                    <a:pt x="6369" y="14458"/>
                    <a:pt x="6871" y="14686"/>
                  </a:cubicBezTo>
                  <a:cubicBezTo>
                    <a:pt x="8286" y="14503"/>
                    <a:pt x="9633" y="13864"/>
                    <a:pt x="10660" y="12860"/>
                  </a:cubicBezTo>
                  <a:lnTo>
                    <a:pt x="10660" y="12860"/>
                  </a:lnTo>
                  <a:cubicBezTo>
                    <a:pt x="10432" y="14184"/>
                    <a:pt x="9496" y="15257"/>
                    <a:pt x="8286" y="15759"/>
                  </a:cubicBezTo>
                  <a:cubicBezTo>
                    <a:pt x="8301" y="15758"/>
                    <a:pt x="8317" y="15758"/>
                    <a:pt x="8333" y="15758"/>
                  </a:cubicBezTo>
                  <a:cubicBezTo>
                    <a:pt x="8706" y="15758"/>
                    <a:pt x="9394" y="15950"/>
                    <a:pt x="9846" y="15950"/>
                  </a:cubicBezTo>
                  <a:cubicBezTo>
                    <a:pt x="9972" y="15950"/>
                    <a:pt x="10081" y="15934"/>
                    <a:pt x="10158" y="15896"/>
                  </a:cubicBezTo>
                  <a:lnTo>
                    <a:pt x="10158" y="15896"/>
                  </a:lnTo>
                  <a:cubicBezTo>
                    <a:pt x="9177" y="16649"/>
                    <a:pt x="8218" y="17402"/>
                    <a:pt x="7236" y="18133"/>
                  </a:cubicBezTo>
                  <a:cubicBezTo>
                    <a:pt x="7382" y="18395"/>
                    <a:pt x="7668" y="18509"/>
                    <a:pt x="7962" y="18509"/>
                  </a:cubicBezTo>
                  <a:cubicBezTo>
                    <a:pt x="8129" y="18509"/>
                    <a:pt x="8298" y="18472"/>
                    <a:pt x="8446" y="18406"/>
                  </a:cubicBezTo>
                  <a:cubicBezTo>
                    <a:pt x="8880" y="18201"/>
                    <a:pt x="9177" y="17836"/>
                    <a:pt x="9519" y="17539"/>
                  </a:cubicBezTo>
                  <a:cubicBezTo>
                    <a:pt x="9801" y="17310"/>
                    <a:pt x="10138" y="17121"/>
                    <a:pt x="10477" y="17121"/>
                  </a:cubicBezTo>
                  <a:cubicBezTo>
                    <a:pt x="10576" y="17121"/>
                    <a:pt x="10676" y="17138"/>
                    <a:pt x="10774" y="17174"/>
                  </a:cubicBezTo>
                  <a:cubicBezTo>
                    <a:pt x="10341" y="17630"/>
                    <a:pt x="9907" y="18087"/>
                    <a:pt x="9450" y="18521"/>
                  </a:cubicBezTo>
                  <a:cubicBezTo>
                    <a:pt x="9336" y="18658"/>
                    <a:pt x="9222" y="18795"/>
                    <a:pt x="9199" y="18977"/>
                  </a:cubicBezTo>
                  <a:cubicBezTo>
                    <a:pt x="9177" y="19274"/>
                    <a:pt x="9519" y="19479"/>
                    <a:pt x="9816" y="19525"/>
                  </a:cubicBezTo>
                  <a:cubicBezTo>
                    <a:pt x="10112" y="19571"/>
                    <a:pt x="10455" y="19525"/>
                    <a:pt x="10706" y="19662"/>
                  </a:cubicBezTo>
                  <a:cubicBezTo>
                    <a:pt x="10843" y="19730"/>
                    <a:pt x="10980" y="19890"/>
                    <a:pt x="10934" y="20027"/>
                  </a:cubicBezTo>
                  <a:cubicBezTo>
                    <a:pt x="10888" y="20118"/>
                    <a:pt x="10820" y="20164"/>
                    <a:pt x="10751" y="20233"/>
                  </a:cubicBezTo>
                  <a:cubicBezTo>
                    <a:pt x="10024" y="20745"/>
                    <a:pt x="9137" y="21010"/>
                    <a:pt x="8251" y="21010"/>
                  </a:cubicBezTo>
                  <a:cubicBezTo>
                    <a:pt x="7636" y="21010"/>
                    <a:pt x="7021" y="20882"/>
                    <a:pt x="6460" y="20621"/>
                  </a:cubicBezTo>
                  <a:lnTo>
                    <a:pt x="6460" y="20621"/>
                  </a:lnTo>
                  <a:cubicBezTo>
                    <a:pt x="6483" y="20963"/>
                    <a:pt x="6506" y="21282"/>
                    <a:pt x="6529" y="21602"/>
                  </a:cubicBezTo>
                  <a:cubicBezTo>
                    <a:pt x="6072" y="21534"/>
                    <a:pt x="5639" y="21328"/>
                    <a:pt x="5296" y="20986"/>
                  </a:cubicBezTo>
                  <a:lnTo>
                    <a:pt x="5296" y="20986"/>
                  </a:lnTo>
                  <a:cubicBezTo>
                    <a:pt x="5114" y="21488"/>
                    <a:pt x="5479" y="22059"/>
                    <a:pt x="5958" y="22287"/>
                  </a:cubicBezTo>
                  <a:cubicBezTo>
                    <a:pt x="6364" y="22499"/>
                    <a:pt x="6818" y="22516"/>
                    <a:pt x="7281" y="22516"/>
                  </a:cubicBezTo>
                  <a:cubicBezTo>
                    <a:pt x="7365" y="22516"/>
                    <a:pt x="7449" y="22515"/>
                    <a:pt x="7533" y="22515"/>
                  </a:cubicBezTo>
                  <a:cubicBezTo>
                    <a:pt x="6940" y="23588"/>
                    <a:pt x="5045" y="23519"/>
                    <a:pt x="4634" y="24683"/>
                  </a:cubicBezTo>
                  <a:cubicBezTo>
                    <a:pt x="5593" y="24546"/>
                    <a:pt x="6506" y="24181"/>
                    <a:pt x="7305" y="23633"/>
                  </a:cubicBezTo>
                  <a:lnTo>
                    <a:pt x="7305" y="23633"/>
                  </a:lnTo>
                  <a:cubicBezTo>
                    <a:pt x="6780" y="24341"/>
                    <a:pt x="6118" y="24980"/>
                    <a:pt x="5388" y="25505"/>
                  </a:cubicBezTo>
                  <a:cubicBezTo>
                    <a:pt x="6460" y="25323"/>
                    <a:pt x="7487" y="24980"/>
                    <a:pt x="8446" y="24501"/>
                  </a:cubicBezTo>
                  <a:lnTo>
                    <a:pt x="8446" y="24501"/>
                  </a:lnTo>
                  <a:cubicBezTo>
                    <a:pt x="6848" y="26715"/>
                    <a:pt x="4657" y="27468"/>
                    <a:pt x="2192" y="27993"/>
                  </a:cubicBezTo>
                  <a:cubicBezTo>
                    <a:pt x="2557" y="28450"/>
                    <a:pt x="3082" y="28792"/>
                    <a:pt x="3676" y="28906"/>
                  </a:cubicBezTo>
                  <a:cubicBezTo>
                    <a:pt x="2717" y="29363"/>
                    <a:pt x="1987" y="30207"/>
                    <a:pt x="1621" y="31189"/>
                  </a:cubicBezTo>
                  <a:cubicBezTo>
                    <a:pt x="2397" y="30732"/>
                    <a:pt x="3310" y="30458"/>
                    <a:pt x="4223" y="30458"/>
                  </a:cubicBezTo>
                  <a:cubicBezTo>
                    <a:pt x="4475" y="31942"/>
                    <a:pt x="3356" y="33517"/>
                    <a:pt x="1872" y="33768"/>
                  </a:cubicBezTo>
                  <a:cubicBezTo>
                    <a:pt x="1932" y="33770"/>
                    <a:pt x="1991" y="33772"/>
                    <a:pt x="2050" y="33772"/>
                  </a:cubicBezTo>
                  <a:cubicBezTo>
                    <a:pt x="3108" y="33772"/>
                    <a:pt x="4153" y="33386"/>
                    <a:pt x="4931" y="32672"/>
                  </a:cubicBezTo>
                  <a:lnTo>
                    <a:pt x="4931" y="32672"/>
                  </a:lnTo>
                  <a:cubicBezTo>
                    <a:pt x="6292" y="33515"/>
                    <a:pt x="5425" y="36053"/>
                    <a:pt x="3916" y="36053"/>
                  </a:cubicBezTo>
                  <a:cubicBezTo>
                    <a:pt x="3830" y="36053"/>
                    <a:pt x="3742" y="36045"/>
                    <a:pt x="3653" y="36028"/>
                  </a:cubicBezTo>
                  <a:lnTo>
                    <a:pt x="3653" y="36028"/>
                  </a:lnTo>
                  <a:cubicBezTo>
                    <a:pt x="4657" y="36507"/>
                    <a:pt x="4908" y="37968"/>
                    <a:pt x="4360" y="38926"/>
                  </a:cubicBezTo>
                  <a:cubicBezTo>
                    <a:pt x="3813" y="39885"/>
                    <a:pt x="2694" y="40410"/>
                    <a:pt x="1599" y="40570"/>
                  </a:cubicBezTo>
                  <a:cubicBezTo>
                    <a:pt x="2009" y="41140"/>
                    <a:pt x="2397" y="41688"/>
                    <a:pt x="2808" y="42259"/>
                  </a:cubicBezTo>
                  <a:cubicBezTo>
                    <a:pt x="1872" y="42898"/>
                    <a:pt x="959" y="43537"/>
                    <a:pt x="24" y="44153"/>
                  </a:cubicBezTo>
                  <a:cubicBezTo>
                    <a:pt x="822" y="44268"/>
                    <a:pt x="1507" y="45021"/>
                    <a:pt x="1507" y="45842"/>
                  </a:cubicBezTo>
                  <a:cubicBezTo>
                    <a:pt x="1507" y="46664"/>
                    <a:pt x="822" y="47417"/>
                    <a:pt x="1" y="47509"/>
                  </a:cubicBezTo>
                  <a:cubicBezTo>
                    <a:pt x="914" y="47486"/>
                    <a:pt x="1827" y="47486"/>
                    <a:pt x="2740" y="47486"/>
                  </a:cubicBezTo>
                  <a:cubicBezTo>
                    <a:pt x="2534" y="48399"/>
                    <a:pt x="2329" y="49289"/>
                    <a:pt x="2123" y="50202"/>
                  </a:cubicBezTo>
                  <a:cubicBezTo>
                    <a:pt x="3539" y="48696"/>
                    <a:pt x="4726" y="46938"/>
                    <a:pt x="5616" y="45066"/>
                  </a:cubicBezTo>
                  <a:lnTo>
                    <a:pt x="5616" y="45066"/>
                  </a:lnTo>
                  <a:cubicBezTo>
                    <a:pt x="6232" y="45751"/>
                    <a:pt x="5821" y="47007"/>
                    <a:pt x="4931" y="47235"/>
                  </a:cubicBezTo>
                  <a:cubicBezTo>
                    <a:pt x="5570" y="48262"/>
                    <a:pt x="6004" y="49403"/>
                    <a:pt x="6278" y="50567"/>
                  </a:cubicBezTo>
                  <a:cubicBezTo>
                    <a:pt x="7533" y="49358"/>
                    <a:pt x="7647" y="47121"/>
                    <a:pt x="6506" y="45797"/>
                  </a:cubicBezTo>
                  <a:cubicBezTo>
                    <a:pt x="7099" y="45089"/>
                    <a:pt x="7716" y="44382"/>
                    <a:pt x="8332" y="43697"/>
                  </a:cubicBezTo>
                  <a:lnTo>
                    <a:pt x="8332" y="43697"/>
                  </a:lnTo>
                  <a:cubicBezTo>
                    <a:pt x="8081" y="44678"/>
                    <a:pt x="8606" y="45797"/>
                    <a:pt x="9496" y="46253"/>
                  </a:cubicBezTo>
                  <a:cubicBezTo>
                    <a:pt x="9542" y="45660"/>
                    <a:pt x="9587" y="45044"/>
                    <a:pt x="9610" y="44450"/>
                  </a:cubicBezTo>
                  <a:cubicBezTo>
                    <a:pt x="10158" y="44473"/>
                    <a:pt x="10683" y="44496"/>
                    <a:pt x="11231" y="44541"/>
                  </a:cubicBezTo>
                  <a:cubicBezTo>
                    <a:pt x="11048" y="43583"/>
                    <a:pt x="10866" y="42647"/>
                    <a:pt x="10683" y="41688"/>
                  </a:cubicBezTo>
                  <a:lnTo>
                    <a:pt x="10683" y="41688"/>
                  </a:lnTo>
                  <a:cubicBezTo>
                    <a:pt x="11299" y="41757"/>
                    <a:pt x="11938" y="41825"/>
                    <a:pt x="12555" y="41894"/>
                  </a:cubicBezTo>
                  <a:cubicBezTo>
                    <a:pt x="12441" y="42715"/>
                    <a:pt x="12600" y="43560"/>
                    <a:pt x="12988" y="44268"/>
                  </a:cubicBezTo>
                  <a:cubicBezTo>
                    <a:pt x="12418" y="44792"/>
                    <a:pt x="11847" y="45340"/>
                    <a:pt x="11276" y="45865"/>
                  </a:cubicBezTo>
                  <a:cubicBezTo>
                    <a:pt x="11364" y="45874"/>
                    <a:pt x="11452" y="45878"/>
                    <a:pt x="11540" y="45878"/>
                  </a:cubicBezTo>
                  <a:cubicBezTo>
                    <a:pt x="13048" y="45878"/>
                    <a:pt x="14504" y="44612"/>
                    <a:pt x="14655" y="43081"/>
                  </a:cubicBezTo>
                  <a:cubicBezTo>
                    <a:pt x="14860" y="43879"/>
                    <a:pt x="15065" y="44678"/>
                    <a:pt x="15248" y="45477"/>
                  </a:cubicBezTo>
                  <a:cubicBezTo>
                    <a:pt x="15339" y="45774"/>
                    <a:pt x="15408" y="46048"/>
                    <a:pt x="15476" y="46345"/>
                  </a:cubicBezTo>
                  <a:cubicBezTo>
                    <a:pt x="15887" y="48057"/>
                    <a:pt x="16321" y="49746"/>
                    <a:pt x="16572" y="51480"/>
                  </a:cubicBezTo>
                  <a:cubicBezTo>
                    <a:pt x="17599" y="50088"/>
                    <a:pt x="17987" y="48262"/>
                    <a:pt x="17599" y="46596"/>
                  </a:cubicBezTo>
                  <a:lnTo>
                    <a:pt x="17599" y="46596"/>
                  </a:lnTo>
                  <a:cubicBezTo>
                    <a:pt x="18033" y="46961"/>
                    <a:pt x="18489" y="47326"/>
                    <a:pt x="18923" y="47691"/>
                  </a:cubicBezTo>
                  <a:cubicBezTo>
                    <a:pt x="18946" y="47189"/>
                    <a:pt x="18969" y="46664"/>
                    <a:pt x="18991" y="46162"/>
                  </a:cubicBezTo>
                  <a:cubicBezTo>
                    <a:pt x="19411" y="46395"/>
                    <a:pt x="19894" y="46522"/>
                    <a:pt x="20375" y="46522"/>
                  </a:cubicBezTo>
                  <a:cubicBezTo>
                    <a:pt x="20601" y="46522"/>
                    <a:pt x="20827" y="46494"/>
                    <a:pt x="21046" y="46436"/>
                  </a:cubicBezTo>
                  <a:lnTo>
                    <a:pt x="19813" y="44062"/>
                  </a:lnTo>
                  <a:cubicBezTo>
                    <a:pt x="20452" y="43925"/>
                    <a:pt x="21091" y="43788"/>
                    <a:pt x="21730" y="43651"/>
                  </a:cubicBezTo>
                  <a:cubicBezTo>
                    <a:pt x="19973" y="42510"/>
                    <a:pt x="20019" y="39451"/>
                    <a:pt x="21822" y="38356"/>
                  </a:cubicBezTo>
                  <a:cubicBezTo>
                    <a:pt x="20977" y="38036"/>
                    <a:pt x="20155" y="37694"/>
                    <a:pt x="19311" y="37351"/>
                  </a:cubicBezTo>
                  <a:lnTo>
                    <a:pt x="19311" y="37351"/>
                  </a:lnTo>
                  <a:cubicBezTo>
                    <a:pt x="19826" y="37511"/>
                    <a:pt x="20370" y="37602"/>
                    <a:pt x="20919" y="37602"/>
                  </a:cubicBezTo>
                  <a:cubicBezTo>
                    <a:pt x="21075" y="37602"/>
                    <a:pt x="21231" y="37595"/>
                    <a:pt x="21388" y="37580"/>
                  </a:cubicBezTo>
                  <a:cubicBezTo>
                    <a:pt x="20932" y="37237"/>
                    <a:pt x="20475" y="36872"/>
                    <a:pt x="20019" y="36530"/>
                  </a:cubicBezTo>
                  <a:cubicBezTo>
                    <a:pt x="20155" y="36050"/>
                    <a:pt x="20475" y="35594"/>
                    <a:pt x="20886" y="35320"/>
                  </a:cubicBezTo>
                  <a:cubicBezTo>
                    <a:pt x="20703" y="34795"/>
                    <a:pt x="20521" y="34293"/>
                    <a:pt x="20361" y="33768"/>
                  </a:cubicBezTo>
                  <a:cubicBezTo>
                    <a:pt x="19947" y="34160"/>
                    <a:pt x="19367" y="34386"/>
                    <a:pt x="18799" y="34386"/>
                  </a:cubicBezTo>
                  <a:cubicBezTo>
                    <a:pt x="18772" y="34386"/>
                    <a:pt x="18745" y="34385"/>
                    <a:pt x="18717" y="34384"/>
                  </a:cubicBezTo>
                  <a:cubicBezTo>
                    <a:pt x="18946" y="33745"/>
                    <a:pt x="19174" y="33129"/>
                    <a:pt x="19402" y="32513"/>
                  </a:cubicBezTo>
                  <a:lnTo>
                    <a:pt x="21845" y="32353"/>
                  </a:lnTo>
                  <a:cubicBezTo>
                    <a:pt x="22027" y="33015"/>
                    <a:pt x="22940" y="34133"/>
                    <a:pt x="23442" y="34567"/>
                  </a:cubicBezTo>
                  <a:cubicBezTo>
                    <a:pt x="23442" y="34567"/>
                    <a:pt x="23351" y="31645"/>
                    <a:pt x="23442" y="31120"/>
                  </a:cubicBezTo>
                  <a:cubicBezTo>
                    <a:pt x="23442" y="31120"/>
                    <a:pt x="23488" y="24227"/>
                    <a:pt x="23442" y="20986"/>
                  </a:cubicBezTo>
                  <a:cubicBezTo>
                    <a:pt x="22050" y="21397"/>
                    <a:pt x="21205" y="24592"/>
                    <a:pt x="20566" y="25893"/>
                  </a:cubicBezTo>
                  <a:cubicBezTo>
                    <a:pt x="20247" y="26555"/>
                    <a:pt x="20224" y="27354"/>
                    <a:pt x="19950" y="28062"/>
                  </a:cubicBezTo>
                  <a:cubicBezTo>
                    <a:pt x="19710" y="28682"/>
                    <a:pt x="19136" y="29286"/>
                    <a:pt x="18505" y="29286"/>
                  </a:cubicBezTo>
                  <a:cubicBezTo>
                    <a:pt x="18417" y="29286"/>
                    <a:pt x="18328" y="29274"/>
                    <a:pt x="18238" y="29248"/>
                  </a:cubicBezTo>
                  <a:cubicBezTo>
                    <a:pt x="19311" y="28769"/>
                    <a:pt x="19311" y="27286"/>
                    <a:pt x="19265" y="26099"/>
                  </a:cubicBezTo>
                  <a:cubicBezTo>
                    <a:pt x="19220" y="24935"/>
                    <a:pt x="19562" y="23405"/>
                    <a:pt x="20726" y="23268"/>
                  </a:cubicBezTo>
                  <a:cubicBezTo>
                    <a:pt x="20625" y="23255"/>
                    <a:pt x="20523" y="23249"/>
                    <a:pt x="20422" y="23249"/>
                  </a:cubicBezTo>
                  <a:cubicBezTo>
                    <a:pt x="18955" y="23249"/>
                    <a:pt x="17582" y="24604"/>
                    <a:pt x="17668" y="26099"/>
                  </a:cubicBezTo>
                  <a:cubicBezTo>
                    <a:pt x="17508" y="25094"/>
                    <a:pt x="17576" y="24067"/>
                    <a:pt x="17850" y="23086"/>
                  </a:cubicBezTo>
                  <a:lnTo>
                    <a:pt x="17850" y="23086"/>
                  </a:lnTo>
                  <a:cubicBezTo>
                    <a:pt x="17074" y="23223"/>
                    <a:pt x="16321" y="23337"/>
                    <a:pt x="15545" y="23474"/>
                  </a:cubicBezTo>
                  <a:cubicBezTo>
                    <a:pt x="16024" y="23154"/>
                    <a:pt x="16503" y="22835"/>
                    <a:pt x="16983" y="22492"/>
                  </a:cubicBezTo>
                  <a:cubicBezTo>
                    <a:pt x="16481" y="22059"/>
                    <a:pt x="15978" y="21602"/>
                    <a:pt x="15453" y="21168"/>
                  </a:cubicBezTo>
                  <a:cubicBezTo>
                    <a:pt x="15502" y="21167"/>
                    <a:pt x="15550" y="21166"/>
                    <a:pt x="15599" y="21166"/>
                  </a:cubicBezTo>
                  <a:cubicBezTo>
                    <a:pt x="16235" y="21166"/>
                    <a:pt x="16867" y="21307"/>
                    <a:pt x="17439" y="21625"/>
                  </a:cubicBezTo>
                  <a:cubicBezTo>
                    <a:pt x="18215" y="20324"/>
                    <a:pt x="18056" y="18543"/>
                    <a:pt x="17074" y="17402"/>
                  </a:cubicBezTo>
                  <a:cubicBezTo>
                    <a:pt x="18033" y="16535"/>
                    <a:pt x="18603" y="15279"/>
                    <a:pt x="18672" y="14001"/>
                  </a:cubicBezTo>
                  <a:cubicBezTo>
                    <a:pt x="18946" y="15097"/>
                    <a:pt x="19334" y="16192"/>
                    <a:pt x="19859" y="17197"/>
                  </a:cubicBezTo>
                  <a:cubicBezTo>
                    <a:pt x="21205" y="16170"/>
                    <a:pt x="20658" y="14024"/>
                    <a:pt x="19996" y="12449"/>
                  </a:cubicBezTo>
                  <a:lnTo>
                    <a:pt x="19996" y="12449"/>
                  </a:lnTo>
                  <a:cubicBezTo>
                    <a:pt x="20795" y="13202"/>
                    <a:pt x="21571" y="13956"/>
                    <a:pt x="22370" y="14709"/>
                  </a:cubicBezTo>
                  <a:cubicBezTo>
                    <a:pt x="22552" y="13522"/>
                    <a:pt x="22233" y="12266"/>
                    <a:pt x="21502" y="11331"/>
                  </a:cubicBezTo>
                  <a:cubicBezTo>
                    <a:pt x="21645" y="11220"/>
                    <a:pt x="21775" y="11171"/>
                    <a:pt x="21897" y="11171"/>
                  </a:cubicBezTo>
                  <a:cubicBezTo>
                    <a:pt x="22476" y="11171"/>
                    <a:pt x="22858" y="12264"/>
                    <a:pt x="23442" y="12906"/>
                  </a:cubicBezTo>
                  <a:cubicBezTo>
                    <a:pt x="23442" y="12906"/>
                    <a:pt x="23214" y="5510"/>
                    <a:pt x="23511" y="2452"/>
                  </a:cubicBezTo>
                  <a:cubicBezTo>
                    <a:pt x="23579" y="1676"/>
                    <a:pt x="23625" y="740"/>
                    <a:pt x="22986" y="283"/>
                  </a:cubicBezTo>
                  <a:cubicBezTo>
                    <a:pt x="21195" y="283"/>
                    <a:pt x="19651" y="0"/>
                    <a:pt x="18071"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7349416" y="-3338576"/>
              <a:ext cx="255397" cy="298954"/>
            </a:xfrm>
            <a:custGeom>
              <a:avLst/>
              <a:gdLst/>
              <a:ahLst/>
              <a:cxnLst/>
              <a:rect l="l" t="t" r="r" b="b"/>
              <a:pathLst>
                <a:path w="8766" h="10261" extrusionOk="0">
                  <a:moveTo>
                    <a:pt x="1133" y="6552"/>
                  </a:moveTo>
                  <a:lnTo>
                    <a:pt x="1133" y="6552"/>
                  </a:lnTo>
                  <a:cubicBezTo>
                    <a:pt x="1129" y="6556"/>
                    <a:pt x="1124" y="6559"/>
                    <a:pt x="1119" y="6563"/>
                  </a:cubicBezTo>
                  <a:cubicBezTo>
                    <a:pt x="1124" y="6559"/>
                    <a:pt x="1129" y="6556"/>
                    <a:pt x="1133" y="6552"/>
                  </a:cubicBezTo>
                  <a:close/>
                  <a:moveTo>
                    <a:pt x="7073" y="0"/>
                  </a:moveTo>
                  <a:cubicBezTo>
                    <a:pt x="6765" y="0"/>
                    <a:pt x="6448" y="76"/>
                    <a:pt x="6163" y="195"/>
                  </a:cubicBezTo>
                  <a:cubicBezTo>
                    <a:pt x="5958" y="286"/>
                    <a:pt x="5752" y="400"/>
                    <a:pt x="5547" y="514"/>
                  </a:cubicBezTo>
                  <a:cubicBezTo>
                    <a:pt x="5227" y="697"/>
                    <a:pt x="4931" y="880"/>
                    <a:pt x="4588" y="1016"/>
                  </a:cubicBezTo>
                  <a:cubicBezTo>
                    <a:pt x="4068" y="1229"/>
                    <a:pt x="1578" y="1864"/>
                    <a:pt x="458" y="1864"/>
                  </a:cubicBezTo>
                  <a:cubicBezTo>
                    <a:pt x="252" y="1864"/>
                    <a:pt x="93" y="1842"/>
                    <a:pt x="0" y="1793"/>
                  </a:cubicBezTo>
                  <a:lnTo>
                    <a:pt x="0" y="1793"/>
                  </a:lnTo>
                  <a:cubicBezTo>
                    <a:pt x="1001" y="2337"/>
                    <a:pt x="2150" y="2624"/>
                    <a:pt x="3302" y="2624"/>
                  </a:cubicBezTo>
                  <a:cubicBezTo>
                    <a:pt x="3648" y="2624"/>
                    <a:pt x="3995" y="2598"/>
                    <a:pt x="4337" y="2546"/>
                  </a:cubicBezTo>
                  <a:lnTo>
                    <a:pt x="4337" y="2546"/>
                  </a:lnTo>
                  <a:cubicBezTo>
                    <a:pt x="3561" y="3116"/>
                    <a:pt x="2602" y="3436"/>
                    <a:pt x="1644" y="3436"/>
                  </a:cubicBezTo>
                  <a:cubicBezTo>
                    <a:pt x="2100" y="3733"/>
                    <a:pt x="2557" y="4007"/>
                    <a:pt x="3013" y="4280"/>
                  </a:cubicBezTo>
                  <a:cubicBezTo>
                    <a:pt x="2169" y="4532"/>
                    <a:pt x="1279" y="4646"/>
                    <a:pt x="388" y="4669"/>
                  </a:cubicBezTo>
                  <a:cubicBezTo>
                    <a:pt x="1006" y="4796"/>
                    <a:pt x="1638" y="4865"/>
                    <a:pt x="2273" y="4865"/>
                  </a:cubicBezTo>
                  <a:cubicBezTo>
                    <a:pt x="2436" y="4865"/>
                    <a:pt x="2599" y="4860"/>
                    <a:pt x="2762" y="4851"/>
                  </a:cubicBezTo>
                  <a:lnTo>
                    <a:pt x="2762" y="4851"/>
                  </a:lnTo>
                  <a:cubicBezTo>
                    <a:pt x="2309" y="5508"/>
                    <a:pt x="1766" y="6075"/>
                    <a:pt x="1133" y="6552"/>
                  </a:cubicBezTo>
                  <a:lnTo>
                    <a:pt x="1133" y="6552"/>
                  </a:lnTo>
                  <a:cubicBezTo>
                    <a:pt x="1799" y="6056"/>
                    <a:pt x="3042" y="5717"/>
                    <a:pt x="3835" y="5490"/>
                  </a:cubicBezTo>
                  <a:lnTo>
                    <a:pt x="3835" y="5490"/>
                  </a:lnTo>
                  <a:cubicBezTo>
                    <a:pt x="3242" y="6928"/>
                    <a:pt x="1712" y="9211"/>
                    <a:pt x="571" y="10261"/>
                  </a:cubicBezTo>
                  <a:cubicBezTo>
                    <a:pt x="2260" y="10169"/>
                    <a:pt x="4086" y="10010"/>
                    <a:pt x="5296" y="8846"/>
                  </a:cubicBezTo>
                  <a:cubicBezTo>
                    <a:pt x="6003" y="8161"/>
                    <a:pt x="6391" y="7225"/>
                    <a:pt x="6779" y="6312"/>
                  </a:cubicBezTo>
                  <a:cubicBezTo>
                    <a:pt x="7236" y="6814"/>
                    <a:pt x="7510" y="7499"/>
                    <a:pt x="7533" y="8206"/>
                  </a:cubicBezTo>
                  <a:cubicBezTo>
                    <a:pt x="8765" y="6312"/>
                    <a:pt x="8446" y="3847"/>
                    <a:pt x="8103" y="1610"/>
                  </a:cubicBezTo>
                  <a:lnTo>
                    <a:pt x="8103" y="1610"/>
                  </a:lnTo>
                  <a:cubicBezTo>
                    <a:pt x="7875" y="1884"/>
                    <a:pt x="7670" y="2135"/>
                    <a:pt x="7441" y="2386"/>
                  </a:cubicBezTo>
                  <a:cubicBezTo>
                    <a:pt x="7236" y="1656"/>
                    <a:pt x="7419" y="834"/>
                    <a:pt x="7875" y="218"/>
                  </a:cubicBezTo>
                  <a:cubicBezTo>
                    <a:pt x="7634" y="64"/>
                    <a:pt x="7357" y="0"/>
                    <a:pt x="7073" y="0"/>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6967019" y="-3432100"/>
              <a:ext cx="394838" cy="248055"/>
            </a:xfrm>
            <a:custGeom>
              <a:avLst/>
              <a:gdLst/>
              <a:ahLst/>
              <a:cxnLst/>
              <a:rect l="l" t="t" r="r" b="b"/>
              <a:pathLst>
                <a:path w="13552" h="8514" extrusionOk="0">
                  <a:moveTo>
                    <a:pt x="13162" y="1"/>
                  </a:moveTo>
                  <a:cubicBezTo>
                    <a:pt x="12485" y="1"/>
                    <a:pt x="11035" y="427"/>
                    <a:pt x="10934" y="460"/>
                  </a:cubicBezTo>
                  <a:cubicBezTo>
                    <a:pt x="9793" y="848"/>
                    <a:pt x="8652" y="1214"/>
                    <a:pt x="7510" y="1670"/>
                  </a:cubicBezTo>
                  <a:cubicBezTo>
                    <a:pt x="6659" y="1991"/>
                    <a:pt x="5751" y="2267"/>
                    <a:pt x="4850" y="2267"/>
                  </a:cubicBezTo>
                  <a:cubicBezTo>
                    <a:pt x="4471" y="2267"/>
                    <a:pt x="4093" y="2219"/>
                    <a:pt x="3721" y="2104"/>
                  </a:cubicBezTo>
                  <a:lnTo>
                    <a:pt x="3721" y="2104"/>
                  </a:lnTo>
                  <a:cubicBezTo>
                    <a:pt x="4132" y="3245"/>
                    <a:pt x="5296" y="4090"/>
                    <a:pt x="6529" y="4112"/>
                  </a:cubicBezTo>
                  <a:cubicBezTo>
                    <a:pt x="6260" y="4323"/>
                    <a:pt x="5939" y="4393"/>
                    <a:pt x="5596" y="4393"/>
                  </a:cubicBezTo>
                  <a:cubicBezTo>
                    <a:pt x="5123" y="4393"/>
                    <a:pt x="4609" y="4260"/>
                    <a:pt x="4132" y="4181"/>
                  </a:cubicBezTo>
                  <a:cubicBezTo>
                    <a:pt x="3886" y="4144"/>
                    <a:pt x="3637" y="4125"/>
                    <a:pt x="3387" y="4125"/>
                  </a:cubicBezTo>
                  <a:cubicBezTo>
                    <a:pt x="2711" y="4125"/>
                    <a:pt x="2033" y="4263"/>
                    <a:pt x="1416" y="4546"/>
                  </a:cubicBezTo>
                  <a:cubicBezTo>
                    <a:pt x="2283" y="4546"/>
                    <a:pt x="3128" y="4774"/>
                    <a:pt x="3881" y="5208"/>
                  </a:cubicBezTo>
                  <a:cubicBezTo>
                    <a:pt x="3803" y="5189"/>
                    <a:pt x="3726" y="5180"/>
                    <a:pt x="3650" y="5180"/>
                  </a:cubicBezTo>
                  <a:cubicBezTo>
                    <a:pt x="3080" y="5180"/>
                    <a:pt x="2564" y="5667"/>
                    <a:pt x="2101" y="6030"/>
                  </a:cubicBezTo>
                  <a:cubicBezTo>
                    <a:pt x="1484" y="6486"/>
                    <a:pt x="754" y="6806"/>
                    <a:pt x="1" y="6897"/>
                  </a:cubicBezTo>
                  <a:cubicBezTo>
                    <a:pt x="445" y="7048"/>
                    <a:pt x="905" y="7113"/>
                    <a:pt x="1368" y="7113"/>
                  </a:cubicBezTo>
                  <a:cubicBezTo>
                    <a:pt x="2167" y="7113"/>
                    <a:pt x="2979" y="6920"/>
                    <a:pt x="3744" y="6646"/>
                  </a:cubicBezTo>
                  <a:cubicBezTo>
                    <a:pt x="4931" y="6235"/>
                    <a:pt x="6072" y="5619"/>
                    <a:pt x="7282" y="5276"/>
                  </a:cubicBezTo>
                  <a:lnTo>
                    <a:pt x="7282" y="5276"/>
                  </a:lnTo>
                  <a:cubicBezTo>
                    <a:pt x="6666" y="5664"/>
                    <a:pt x="6460" y="6441"/>
                    <a:pt x="6049" y="7034"/>
                  </a:cubicBezTo>
                  <a:cubicBezTo>
                    <a:pt x="5502" y="7810"/>
                    <a:pt x="4611" y="8289"/>
                    <a:pt x="3676" y="8335"/>
                  </a:cubicBezTo>
                  <a:cubicBezTo>
                    <a:pt x="4028" y="8458"/>
                    <a:pt x="4396" y="8513"/>
                    <a:pt x="4766" y="8513"/>
                  </a:cubicBezTo>
                  <a:cubicBezTo>
                    <a:pt x="5497" y="8513"/>
                    <a:pt x="6235" y="8296"/>
                    <a:pt x="6871" y="7947"/>
                  </a:cubicBezTo>
                  <a:cubicBezTo>
                    <a:pt x="7830" y="7422"/>
                    <a:pt x="8606" y="6600"/>
                    <a:pt x="9314" y="5756"/>
                  </a:cubicBezTo>
                  <a:lnTo>
                    <a:pt x="9336" y="7148"/>
                  </a:lnTo>
                  <a:cubicBezTo>
                    <a:pt x="9336" y="7217"/>
                    <a:pt x="9336" y="7308"/>
                    <a:pt x="9382" y="7354"/>
                  </a:cubicBezTo>
                  <a:cubicBezTo>
                    <a:pt x="9428" y="7423"/>
                    <a:pt x="9493" y="7451"/>
                    <a:pt x="9564" y="7451"/>
                  </a:cubicBezTo>
                  <a:cubicBezTo>
                    <a:pt x="9702" y="7451"/>
                    <a:pt x="9862" y="7345"/>
                    <a:pt x="9953" y="7239"/>
                  </a:cubicBezTo>
                  <a:cubicBezTo>
                    <a:pt x="10797" y="6304"/>
                    <a:pt x="10774" y="5094"/>
                    <a:pt x="11117" y="3975"/>
                  </a:cubicBezTo>
                  <a:cubicBezTo>
                    <a:pt x="11185" y="3770"/>
                    <a:pt x="11254" y="3565"/>
                    <a:pt x="11368" y="3359"/>
                  </a:cubicBezTo>
                  <a:cubicBezTo>
                    <a:pt x="11938" y="2218"/>
                    <a:pt x="13011" y="1487"/>
                    <a:pt x="13491" y="209"/>
                  </a:cubicBezTo>
                  <a:cubicBezTo>
                    <a:pt x="13551" y="57"/>
                    <a:pt x="13408" y="1"/>
                    <a:pt x="13162"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7088045" y="-3156745"/>
              <a:ext cx="248755" cy="250794"/>
            </a:xfrm>
            <a:custGeom>
              <a:avLst/>
              <a:gdLst/>
              <a:ahLst/>
              <a:cxnLst/>
              <a:rect l="l" t="t" r="r" b="b"/>
              <a:pathLst>
                <a:path w="8538" h="8608" extrusionOk="0">
                  <a:moveTo>
                    <a:pt x="6653" y="1"/>
                  </a:moveTo>
                  <a:cubicBezTo>
                    <a:pt x="4824" y="1"/>
                    <a:pt x="1919" y="749"/>
                    <a:pt x="1987" y="1372"/>
                  </a:cubicBezTo>
                  <a:cubicBezTo>
                    <a:pt x="2032" y="1806"/>
                    <a:pt x="2763" y="1851"/>
                    <a:pt x="2968" y="2262"/>
                  </a:cubicBezTo>
                  <a:cubicBezTo>
                    <a:pt x="3174" y="2673"/>
                    <a:pt x="2694" y="3130"/>
                    <a:pt x="2261" y="3312"/>
                  </a:cubicBezTo>
                  <a:cubicBezTo>
                    <a:pt x="1804" y="3495"/>
                    <a:pt x="1256" y="3655"/>
                    <a:pt x="1142" y="4134"/>
                  </a:cubicBezTo>
                  <a:cubicBezTo>
                    <a:pt x="1286" y="4118"/>
                    <a:pt x="1430" y="4111"/>
                    <a:pt x="1573" y="4111"/>
                  </a:cubicBezTo>
                  <a:cubicBezTo>
                    <a:pt x="2067" y="4111"/>
                    <a:pt x="2554" y="4198"/>
                    <a:pt x="3014" y="4339"/>
                  </a:cubicBezTo>
                  <a:cubicBezTo>
                    <a:pt x="3014" y="4339"/>
                    <a:pt x="3013" y="4339"/>
                    <a:pt x="3013" y="4339"/>
                  </a:cubicBezTo>
                  <a:cubicBezTo>
                    <a:pt x="2883" y="4339"/>
                    <a:pt x="410" y="7673"/>
                    <a:pt x="1" y="7968"/>
                  </a:cubicBezTo>
                  <a:cubicBezTo>
                    <a:pt x="100" y="7978"/>
                    <a:pt x="198" y="7983"/>
                    <a:pt x="296" y="7983"/>
                  </a:cubicBezTo>
                  <a:cubicBezTo>
                    <a:pt x="1760" y="7983"/>
                    <a:pt x="3123" y="6961"/>
                    <a:pt x="4594" y="6961"/>
                  </a:cubicBezTo>
                  <a:cubicBezTo>
                    <a:pt x="4638" y="6961"/>
                    <a:pt x="4682" y="6962"/>
                    <a:pt x="4726" y="6964"/>
                  </a:cubicBezTo>
                  <a:cubicBezTo>
                    <a:pt x="5045" y="6987"/>
                    <a:pt x="5365" y="7055"/>
                    <a:pt x="5616" y="7215"/>
                  </a:cubicBezTo>
                  <a:cubicBezTo>
                    <a:pt x="6095" y="7512"/>
                    <a:pt x="6324" y="8083"/>
                    <a:pt x="6506" y="8608"/>
                  </a:cubicBezTo>
                  <a:cubicBezTo>
                    <a:pt x="6461" y="7717"/>
                    <a:pt x="6506" y="6850"/>
                    <a:pt x="6597" y="5960"/>
                  </a:cubicBezTo>
                  <a:cubicBezTo>
                    <a:pt x="6757" y="6713"/>
                    <a:pt x="7054" y="7466"/>
                    <a:pt x="7419" y="8128"/>
                  </a:cubicBezTo>
                  <a:cubicBezTo>
                    <a:pt x="7168" y="7170"/>
                    <a:pt x="7191" y="6142"/>
                    <a:pt x="7488" y="5207"/>
                  </a:cubicBezTo>
                  <a:cubicBezTo>
                    <a:pt x="7670" y="4545"/>
                    <a:pt x="7990" y="3951"/>
                    <a:pt x="8081" y="3266"/>
                  </a:cubicBezTo>
                  <a:cubicBezTo>
                    <a:pt x="8195" y="2513"/>
                    <a:pt x="8538" y="915"/>
                    <a:pt x="8013" y="322"/>
                  </a:cubicBezTo>
                  <a:cubicBezTo>
                    <a:pt x="7815" y="95"/>
                    <a:pt x="7302" y="1"/>
                    <a:pt x="6653"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7376016" y="-2815457"/>
              <a:ext cx="267372" cy="222737"/>
            </a:xfrm>
            <a:custGeom>
              <a:avLst/>
              <a:gdLst/>
              <a:ahLst/>
              <a:cxnLst/>
              <a:rect l="l" t="t" r="r" b="b"/>
              <a:pathLst>
                <a:path w="9177" h="7645" extrusionOk="0">
                  <a:moveTo>
                    <a:pt x="6243" y="0"/>
                  </a:moveTo>
                  <a:cubicBezTo>
                    <a:pt x="4417" y="0"/>
                    <a:pt x="1491" y="764"/>
                    <a:pt x="1575" y="1390"/>
                  </a:cubicBezTo>
                  <a:cubicBezTo>
                    <a:pt x="1621" y="1824"/>
                    <a:pt x="2329" y="1869"/>
                    <a:pt x="2534" y="2258"/>
                  </a:cubicBezTo>
                  <a:cubicBezTo>
                    <a:pt x="2762" y="2691"/>
                    <a:pt x="2283" y="3148"/>
                    <a:pt x="1826" y="3330"/>
                  </a:cubicBezTo>
                  <a:cubicBezTo>
                    <a:pt x="1393" y="3490"/>
                    <a:pt x="845" y="3673"/>
                    <a:pt x="731" y="4152"/>
                  </a:cubicBezTo>
                  <a:cubicBezTo>
                    <a:pt x="885" y="4135"/>
                    <a:pt x="1040" y="4126"/>
                    <a:pt x="1197" y="4126"/>
                  </a:cubicBezTo>
                  <a:cubicBezTo>
                    <a:pt x="1665" y="4126"/>
                    <a:pt x="2140" y="4203"/>
                    <a:pt x="2602" y="4357"/>
                  </a:cubicBezTo>
                  <a:cubicBezTo>
                    <a:pt x="1530" y="5270"/>
                    <a:pt x="662" y="6389"/>
                    <a:pt x="0" y="7644"/>
                  </a:cubicBezTo>
                  <a:cubicBezTo>
                    <a:pt x="1325" y="6564"/>
                    <a:pt x="3050" y="5975"/>
                    <a:pt x="4753" y="5975"/>
                  </a:cubicBezTo>
                  <a:cubicBezTo>
                    <a:pt x="4957" y="5975"/>
                    <a:pt x="5161" y="5984"/>
                    <a:pt x="5364" y="6001"/>
                  </a:cubicBezTo>
                  <a:cubicBezTo>
                    <a:pt x="6072" y="4563"/>
                    <a:pt x="9176" y="2143"/>
                    <a:pt x="7578" y="317"/>
                  </a:cubicBezTo>
                  <a:cubicBezTo>
                    <a:pt x="7384" y="93"/>
                    <a:pt x="6880" y="0"/>
                    <a:pt x="6243" y="0"/>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7630714" y="-2814875"/>
              <a:ext cx="357807" cy="256738"/>
            </a:xfrm>
            <a:custGeom>
              <a:avLst/>
              <a:gdLst/>
              <a:ahLst/>
              <a:cxnLst/>
              <a:rect l="l" t="t" r="r" b="b"/>
              <a:pathLst>
                <a:path w="12281" h="8812" extrusionOk="0">
                  <a:moveTo>
                    <a:pt x="10317" y="1"/>
                  </a:moveTo>
                  <a:cubicBezTo>
                    <a:pt x="9765" y="415"/>
                    <a:pt x="7913" y="574"/>
                    <a:pt x="6359" y="850"/>
                  </a:cubicBezTo>
                  <a:lnTo>
                    <a:pt x="6359" y="850"/>
                  </a:lnTo>
                  <a:cubicBezTo>
                    <a:pt x="6331" y="841"/>
                    <a:pt x="6304" y="832"/>
                    <a:pt x="6277" y="822"/>
                  </a:cubicBezTo>
                  <a:cubicBezTo>
                    <a:pt x="5540" y="548"/>
                    <a:pt x="4751" y="222"/>
                    <a:pt x="3988" y="222"/>
                  </a:cubicBezTo>
                  <a:cubicBezTo>
                    <a:pt x="3736" y="222"/>
                    <a:pt x="3486" y="258"/>
                    <a:pt x="3242" y="343"/>
                  </a:cubicBezTo>
                  <a:cubicBezTo>
                    <a:pt x="3767" y="563"/>
                    <a:pt x="4268" y="885"/>
                    <a:pt x="4696" y="1278"/>
                  </a:cubicBezTo>
                  <a:lnTo>
                    <a:pt x="4696" y="1278"/>
                  </a:lnTo>
                  <a:cubicBezTo>
                    <a:pt x="4364" y="1419"/>
                    <a:pt x="4131" y="1587"/>
                    <a:pt x="4049" y="1795"/>
                  </a:cubicBezTo>
                  <a:lnTo>
                    <a:pt x="4049" y="1795"/>
                  </a:lnTo>
                  <a:cubicBezTo>
                    <a:pt x="3816" y="1857"/>
                    <a:pt x="3590" y="1945"/>
                    <a:pt x="3379" y="2055"/>
                  </a:cubicBezTo>
                  <a:cubicBezTo>
                    <a:pt x="3652" y="2420"/>
                    <a:pt x="4018" y="2717"/>
                    <a:pt x="4406" y="2945"/>
                  </a:cubicBezTo>
                  <a:cubicBezTo>
                    <a:pt x="3926" y="3287"/>
                    <a:pt x="3333" y="3493"/>
                    <a:pt x="2762" y="3493"/>
                  </a:cubicBezTo>
                  <a:cubicBezTo>
                    <a:pt x="2591" y="3493"/>
                    <a:pt x="2414" y="3476"/>
                    <a:pt x="2240" y="3476"/>
                  </a:cubicBezTo>
                  <a:cubicBezTo>
                    <a:pt x="2066" y="3476"/>
                    <a:pt x="1895" y="3493"/>
                    <a:pt x="1735" y="3561"/>
                  </a:cubicBezTo>
                  <a:cubicBezTo>
                    <a:pt x="1416" y="3676"/>
                    <a:pt x="1165" y="4109"/>
                    <a:pt x="1370" y="4383"/>
                  </a:cubicBezTo>
                  <a:cubicBezTo>
                    <a:pt x="1471" y="4509"/>
                    <a:pt x="1627" y="4558"/>
                    <a:pt x="1792" y="4558"/>
                  </a:cubicBezTo>
                  <a:cubicBezTo>
                    <a:pt x="1927" y="4558"/>
                    <a:pt x="2069" y="4526"/>
                    <a:pt x="2192" y="4474"/>
                  </a:cubicBezTo>
                  <a:cubicBezTo>
                    <a:pt x="2450" y="4367"/>
                    <a:pt x="2688" y="4199"/>
                    <a:pt x="2962" y="4199"/>
                  </a:cubicBezTo>
                  <a:cubicBezTo>
                    <a:pt x="2979" y="4199"/>
                    <a:pt x="2996" y="4199"/>
                    <a:pt x="3013" y="4200"/>
                  </a:cubicBezTo>
                  <a:cubicBezTo>
                    <a:pt x="3152" y="4200"/>
                    <a:pt x="3287" y="4281"/>
                    <a:pt x="3371" y="4389"/>
                  </a:cubicBezTo>
                  <a:lnTo>
                    <a:pt x="3371" y="4389"/>
                  </a:lnTo>
                  <a:cubicBezTo>
                    <a:pt x="3277" y="4482"/>
                    <a:pt x="3206" y="4592"/>
                    <a:pt x="3173" y="4725"/>
                  </a:cubicBezTo>
                  <a:cubicBezTo>
                    <a:pt x="3264" y="4719"/>
                    <a:pt x="3355" y="4715"/>
                    <a:pt x="3446" y="4713"/>
                  </a:cubicBezTo>
                  <a:lnTo>
                    <a:pt x="3446" y="4713"/>
                  </a:lnTo>
                  <a:cubicBezTo>
                    <a:pt x="3437" y="4741"/>
                    <a:pt x="3422" y="4768"/>
                    <a:pt x="3401" y="4794"/>
                  </a:cubicBezTo>
                  <a:cubicBezTo>
                    <a:pt x="2557" y="4954"/>
                    <a:pt x="1735" y="5114"/>
                    <a:pt x="913" y="5273"/>
                  </a:cubicBezTo>
                  <a:cubicBezTo>
                    <a:pt x="1075" y="5516"/>
                    <a:pt x="1345" y="5669"/>
                    <a:pt x="1642" y="5669"/>
                  </a:cubicBezTo>
                  <a:cubicBezTo>
                    <a:pt x="1666" y="5669"/>
                    <a:pt x="1690" y="5668"/>
                    <a:pt x="1715" y="5666"/>
                  </a:cubicBezTo>
                  <a:lnTo>
                    <a:pt x="1715" y="5666"/>
                  </a:lnTo>
                  <a:cubicBezTo>
                    <a:pt x="1045" y="5744"/>
                    <a:pt x="403" y="6084"/>
                    <a:pt x="0" y="6620"/>
                  </a:cubicBezTo>
                  <a:cubicBezTo>
                    <a:pt x="1514" y="6552"/>
                    <a:pt x="3005" y="5858"/>
                    <a:pt x="4054" y="4737"/>
                  </a:cubicBezTo>
                  <a:lnTo>
                    <a:pt x="4054" y="4737"/>
                  </a:lnTo>
                  <a:cubicBezTo>
                    <a:pt x="4140" y="4746"/>
                    <a:pt x="4226" y="4758"/>
                    <a:pt x="4311" y="4771"/>
                  </a:cubicBezTo>
                  <a:lnTo>
                    <a:pt x="4311" y="4771"/>
                  </a:lnTo>
                  <a:cubicBezTo>
                    <a:pt x="4487" y="4891"/>
                    <a:pt x="4576" y="5149"/>
                    <a:pt x="4562" y="5400"/>
                  </a:cubicBezTo>
                  <a:lnTo>
                    <a:pt x="4562" y="5400"/>
                  </a:lnTo>
                  <a:cubicBezTo>
                    <a:pt x="4166" y="5787"/>
                    <a:pt x="3798" y="6204"/>
                    <a:pt x="3463" y="6648"/>
                  </a:cubicBezTo>
                  <a:lnTo>
                    <a:pt x="3463" y="6648"/>
                  </a:lnTo>
                  <a:cubicBezTo>
                    <a:pt x="3270" y="6833"/>
                    <a:pt x="3118" y="7055"/>
                    <a:pt x="3010" y="7296"/>
                  </a:cubicBezTo>
                  <a:lnTo>
                    <a:pt x="3010" y="7296"/>
                  </a:lnTo>
                  <a:cubicBezTo>
                    <a:pt x="2813" y="7601"/>
                    <a:pt x="2631" y="7916"/>
                    <a:pt x="2466" y="8241"/>
                  </a:cubicBezTo>
                  <a:cubicBezTo>
                    <a:pt x="2583" y="8145"/>
                    <a:pt x="2703" y="8053"/>
                    <a:pt x="2826" y="7965"/>
                  </a:cubicBezTo>
                  <a:lnTo>
                    <a:pt x="2826" y="7965"/>
                  </a:lnTo>
                  <a:cubicBezTo>
                    <a:pt x="2794" y="8250"/>
                    <a:pt x="2817" y="8539"/>
                    <a:pt x="2899" y="8811"/>
                  </a:cubicBezTo>
                  <a:cubicBezTo>
                    <a:pt x="3311" y="8280"/>
                    <a:pt x="3722" y="7748"/>
                    <a:pt x="4134" y="7216"/>
                  </a:cubicBezTo>
                  <a:lnTo>
                    <a:pt x="4134" y="7216"/>
                  </a:lnTo>
                  <a:cubicBezTo>
                    <a:pt x="4246" y="7166"/>
                    <a:pt x="4359" y="7119"/>
                    <a:pt x="4473" y="7075"/>
                  </a:cubicBezTo>
                  <a:lnTo>
                    <a:pt x="4473" y="7075"/>
                  </a:lnTo>
                  <a:cubicBezTo>
                    <a:pt x="4470" y="7281"/>
                    <a:pt x="4522" y="7489"/>
                    <a:pt x="4634" y="7670"/>
                  </a:cubicBezTo>
                  <a:cubicBezTo>
                    <a:pt x="5011" y="7426"/>
                    <a:pt x="5334" y="7106"/>
                    <a:pt x="5588" y="6738"/>
                  </a:cubicBezTo>
                  <a:lnTo>
                    <a:pt x="5588" y="6738"/>
                  </a:lnTo>
                  <a:cubicBezTo>
                    <a:pt x="6012" y="6644"/>
                    <a:pt x="6445" y="6588"/>
                    <a:pt x="6880" y="6571"/>
                  </a:cubicBezTo>
                  <a:lnTo>
                    <a:pt x="6880" y="6571"/>
                  </a:lnTo>
                  <a:cubicBezTo>
                    <a:pt x="6804" y="6877"/>
                    <a:pt x="6790" y="7187"/>
                    <a:pt x="6894" y="7487"/>
                  </a:cubicBezTo>
                  <a:cubicBezTo>
                    <a:pt x="7022" y="7902"/>
                    <a:pt x="7492" y="8182"/>
                    <a:pt x="7903" y="8182"/>
                  </a:cubicBezTo>
                  <a:cubicBezTo>
                    <a:pt x="8148" y="8182"/>
                    <a:pt x="8372" y="8083"/>
                    <a:pt x="8491" y="7853"/>
                  </a:cubicBezTo>
                  <a:cubicBezTo>
                    <a:pt x="8583" y="7647"/>
                    <a:pt x="8583" y="7419"/>
                    <a:pt x="8560" y="7213"/>
                  </a:cubicBezTo>
                  <a:cubicBezTo>
                    <a:pt x="8543" y="6821"/>
                    <a:pt x="8488" y="6429"/>
                    <a:pt x="8404" y="6047"/>
                  </a:cubicBezTo>
                  <a:lnTo>
                    <a:pt x="8404" y="6047"/>
                  </a:lnTo>
                  <a:cubicBezTo>
                    <a:pt x="8427" y="6016"/>
                    <a:pt x="8451" y="5984"/>
                    <a:pt x="8475" y="5952"/>
                  </a:cubicBezTo>
                  <a:lnTo>
                    <a:pt x="8475" y="5952"/>
                  </a:lnTo>
                  <a:cubicBezTo>
                    <a:pt x="8709" y="6257"/>
                    <a:pt x="9079" y="6465"/>
                    <a:pt x="9450" y="6483"/>
                  </a:cubicBezTo>
                  <a:cubicBezTo>
                    <a:pt x="9610" y="6095"/>
                    <a:pt x="9633" y="5661"/>
                    <a:pt x="9519" y="5250"/>
                  </a:cubicBezTo>
                  <a:lnTo>
                    <a:pt x="9519" y="5250"/>
                  </a:lnTo>
                  <a:cubicBezTo>
                    <a:pt x="9701" y="5502"/>
                    <a:pt x="9884" y="5775"/>
                    <a:pt x="10181" y="5912"/>
                  </a:cubicBezTo>
                  <a:cubicBezTo>
                    <a:pt x="10294" y="5973"/>
                    <a:pt x="10420" y="6004"/>
                    <a:pt x="10543" y="6004"/>
                  </a:cubicBezTo>
                  <a:cubicBezTo>
                    <a:pt x="10743" y="6004"/>
                    <a:pt x="10935" y="5922"/>
                    <a:pt x="11048" y="5753"/>
                  </a:cubicBezTo>
                  <a:cubicBezTo>
                    <a:pt x="11299" y="5342"/>
                    <a:pt x="10888" y="4862"/>
                    <a:pt x="10500" y="4543"/>
                  </a:cubicBezTo>
                  <a:cubicBezTo>
                    <a:pt x="10220" y="4329"/>
                    <a:pt x="9940" y="4008"/>
                    <a:pt x="9909" y="3692"/>
                  </a:cubicBezTo>
                  <a:lnTo>
                    <a:pt x="9909" y="3692"/>
                  </a:lnTo>
                  <a:cubicBezTo>
                    <a:pt x="9960" y="3600"/>
                    <a:pt x="10008" y="3512"/>
                    <a:pt x="10053" y="3428"/>
                  </a:cubicBezTo>
                  <a:lnTo>
                    <a:pt x="10053" y="3428"/>
                  </a:lnTo>
                  <a:cubicBezTo>
                    <a:pt x="10524" y="4197"/>
                    <a:pt x="11381" y="4704"/>
                    <a:pt x="12280" y="4748"/>
                  </a:cubicBezTo>
                  <a:cubicBezTo>
                    <a:pt x="11892" y="3995"/>
                    <a:pt x="11345" y="3310"/>
                    <a:pt x="10706" y="2740"/>
                  </a:cubicBezTo>
                  <a:cubicBezTo>
                    <a:pt x="10979" y="2603"/>
                    <a:pt x="11253" y="2511"/>
                    <a:pt x="11550" y="2489"/>
                  </a:cubicBezTo>
                  <a:cubicBezTo>
                    <a:pt x="10454" y="2260"/>
                    <a:pt x="9952" y="982"/>
                    <a:pt x="10317" y="1"/>
                  </a:cubicBezTo>
                  <a:close/>
                </a:path>
              </a:pathLst>
            </a:custGeom>
            <a:solidFill>
              <a:srgbClr val="499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7763045" y="-3312763"/>
              <a:ext cx="437608" cy="499927"/>
            </a:xfrm>
            <a:custGeom>
              <a:avLst/>
              <a:gdLst/>
              <a:ahLst/>
              <a:cxnLst/>
              <a:rect l="l" t="t" r="r" b="b"/>
              <a:pathLst>
                <a:path w="15020" h="17159" extrusionOk="0">
                  <a:moveTo>
                    <a:pt x="5899" y="1"/>
                  </a:moveTo>
                  <a:cubicBezTo>
                    <a:pt x="5517" y="1"/>
                    <a:pt x="5135" y="27"/>
                    <a:pt x="4771" y="62"/>
                  </a:cubicBezTo>
                  <a:cubicBezTo>
                    <a:pt x="5433" y="838"/>
                    <a:pt x="6095" y="1614"/>
                    <a:pt x="6780" y="2390"/>
                  </a:cubicBezTo>
                  <a:cubicBezTo>
                    <a:pt x="6962" y="2618"/>
                    <a:pt x="7191" y="2892"/>
                    <a:pt x="7122" y="3189"/>
                  </a:cubicBezTo>
                  <a:cubicBezTo>
                    <a:pt x="7075" y="3555"/>
                    <a:pt x="6695" y="3699"/>
                    <a:pt x="6299" y="3699"/>
                  </a:cubicBezTo>
                  <a:cubicBezTo>
                    <a:pt x="6127" y="3699"/>
                    <a:pt x="5951" y="3671"/>
                    <a:pt x="5798" y="3623"/>
                  </a:cubicBezTo>
                  <a:cubicBezTo>
                    <a:pt x="5473" y="3519"/>
                    <a:pt x="5099" y="3377"/>
                    <a:pt x="4765" y="3377"/>
                  </a:cubicBezTo>
                  <a:cubicBezTo>
                    <a:pt x="4583" y="3377"/>
                    <a:pt x="4414" y="3419"/>
                    <a:pt x="4269" y="3531"/>
                  </a:cubicBezTo>
                  <a:cubicBezTo>
                    <a:pt x="4817" y="3851"/>
                    <a:pt x="5296" y="4308"/>
                    <a:pt x="5593" y="4878"/>
                  </a:cubicBezTo>
                  <a:cubicBezTo>
                    <a:pt x="4634" y="5472"/>
                    <a:pt x="3721" y="6134"/>
                    <a:pt x="2877" y="6841"/>
                  </a:cubicBezTo>
                  <a:cubicBezTo>
                    <a:pt x="2694" y="7001"/>
                    <a:pt x="2511" y="7183"/>
                    <a:pt x="2489" y="7435"/>
                  </a:cubicBezTo>
                  <a:cubicBezTo>
                    <a:pt x="2443" y="7937"/>
                    <a:pt x="3173" y="8233"/>
                    <a:pt x="3151" y="8736"/>
                  </a:cubicBezTo>
                  <a:cubicBezTo>
                    <a:pt x="3151" y="8964"/>
                    <a:pt x="2968" y="9146"/>
                    <a:pt x="2808" y="9329"/>
                  </a:cubicBezTo>
                  <a:cubicBezTo>
                    <a:pt x="1872" y="10288"/>
                    <a:pt x="937" y="11246"/>
                    <a:pt x="1" y="12182"/>
                  </a:cubicBezTo>
                  <a:cubicBezTo>
                    <a:pt x="1781" y="12137"/>
                    <a:pt x="3539" y="11132"/>
                    <a:pt x="4497" y="9626"/>
                  </a:cubicBezTo>
                  <a:lnTo>
                    <a:pt x="4497" y="9626"/>
                  </a:lnTo>
                  <a:cubicBezTo>
                    <a:pt x="4634" y="10858"/>
                    <a:pt x="3630" y="11885"/>
                    <a:pt x="2945" y="12935"/>
                  </a:cubicBezTo>
                  <a:cubicBezTo>
                    <a:pt x="2101" y="14168"/>
                    <a:pt x="1621" y="15652"/>
                    <a:pt x="1598" y="17158"/>
                  </a:cubicBezTo>
                  <a:cubicBezTo>
                    <a:pt x="2694" y="16222"/>
                    <a:pt x="3813" y="15286"/>
                    <a:pt x="4908" y="14373"/>
                  </a:cubicBezTo>
                  <a:cubicBezTo>
                    <a:pt x="5410" y="13940"/>
                    <a:pt x="5912" y="13506"/>
                    <a:pt x="6278" y="12958"/>
                  </a:cubicBezTo>
                  <a:cubicBezTo>
                    <a:pt x="7396" y="11246"/>
                    <a:pt x="6825" y="8736"/>
                    <a:pt x="8218" y="7252"/>
                  </a:cubicBezTo>
                  <a:lnTo>
                    <a:pt x="8218" y="7252"/>
                  </a:lnTo>
                  <a:cubicBezTo>
                    <a:pt x="8469" y="8690"/>
                    <a:pt x="8309" y="10196"/>
                    <a:pt x="7784" y="11566"/>
                  </a:cubicBezTo>
                  <a:cubicBezTo>
                    <a:pt x="7624" y="11931"/>
                    <a:pt x="7465" y="12274"/>
                    <a:pt x="7396" y="12662"/>
                  </a:cubicBezTo>
                  <a:cubicBezTo>
                    <a:pt x="7213" y="13666"/>
                    <a:pt x="7761" y="14647"/>
                    <a:pt x="8286" y="15515"/>
                  </a:cubicBezTo>
                  <a:cubicBezTo>
                    <a:pt x="8811" y="14077"/>
                    <a:pt x="9473" y="12684"/>
                    <a:pt x="10249" y="11383"/>
                  </a:cubicBezTo>
                  <a:cubicBezTo>
                    <a:pt x="10500" y="12045"/>
                    <a:pt x="11002" y="12616"/>
                    <a:pt x="11664" y="12913"/>
                  </a:cubicBezTo>
                  <a:cubicBezTo>
                    <a:pt x="11322" y="11908"/>
                    <a:pt x="10980" y="10904"/>
                    <a:pt x="10637" y="9900"/>
                  </a:cubicBezTo>
                  <a:cubicBezTo>
                    <a:pt x="10569" y="9671"/>
                    <a:pt x="10477" y="9420"/>
                    <a:pt x="10569" y="9192"/>
                  </a:cubicBezTo>
                  <a:cubicBezTo>
                    <a:pt x="10614" y="9010"/>
                    <a:pt x="10774" y="8873"/>
                    <a:pt x="10911" y="8758"/>
                  </a:cubicBezTo>
                  <a:cubicBezTo>
                    <a:pt x="12623" y="7252"/>
                    <a:pt x="14015" y="5403"/>
                    <a:pt x="15020" y="3395"/>
                  </a:cubicBezTo>
                  <a:lnTo>
                    <a:pt x="15020" y="3395"/>
                  </a:lnTo>
                  <a:cubicBezTo>
                    <a:pt x="14860" y="3714"/>
                    <a:pt x="12965" y="4193"/>
                    <a:pt x="12623" y="4353"/>
                  </a:cubicBezTo>
                  <a:cubicBezTo>
                    <a:pt x="12787" y="3185"/>
                    <a:pt x="12523" y="2923"/>
                    <a:pt x="12067" y="2923"/>
                  </a:cubicBezTo>
                  <a:cubicBezTo>
                    <a:pt x="11696" y="2923"/>
                    <a:pt x="11198" y="3096"/>
                    <a:pt x="10699" y="3096"/>
                  </a:cubicBezTo>
                  <a:cubicBezTo>
                    <a:pt x="10445" y="3096"/>
                    <a:pt x="10190" y="3051"/>
                    <a:pt x="9953" y="2915"/>
                  </a:cubicBezTo>
                  <a:cubicBezTo>
                    <a:pt x="9313" y="2527"/>
                    <a:pt x="9154" y="1683"/>
                    <a:pt x="8720" y="1066"/>
                  </a:cubicBezTo>
                  <a:cubicBezTo>
                    <a:pt x="8093" y="219"/>
                    <a:pt x="7000" y="1"/>
                    <a:pt x="5899" y="1"/>
                  </a:cubicBezTo>
                  <a:close/>
                </a:path>
              </a:pathLst>
            </a:custGeom>
            <a:solidFill>
              <a:srgbClr val="355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7502374" y="-3883547"/>
              <a:ext cx="351805" cy="525391"/>
            </a:xfrm>
            <a:custGeom>
              <a:avLst/>
              <a:gdLst/>
              <a:ahLst/>
              <a:cxnLst/>
              <a:rect l="l" t="t" r="r" b="b"/>
              <a:pathLst>
                <a:path w="12075" h="18033" extrusionOk="0">
                  <a:moveTo>
                    <a:pt x="1872" y="10660"/>
                  </a:moveTo>
                  <a:lnTo>
                    <a:pt x="1872" y="10660"/>
                  </a:lnTo>
                  <a:cubicBezTo>
                    <a:pt x="1928" y="10675"/>
                    <a:pt x="1983" y="10686"/>
                    <a:pt x="2037" y="10694"/>
                  </a:cubicBezTo>
                  <a:lnTo>
                    <a:pt x="2037" y="10694"/>
                  </a:lnTo>
                  <a:cubicBezTo>
                    <a:pt x="1982" y="10683"/>
                    <a:pt x="1927" y="10671"/>
                    <a:pt x="1872" y="10660"/>
                  </a:cubicBezTo>
                  <a:close/>
                  <a:moveTo>
                    <a:pt x="10888" y="0"/>
                  </a:moveTo>
                  <a:cubicBezTo>
                    <a:pt x="10226" y="891"/>
                    <a:pt x="8697" y="2397"/>
                    <a:pt x="8628" y="3516"/>
                  </a:cubicBezTo>
                  <a:cubicBezTo>
                    <a:pt x="9176" y="3447"/>
                    <a:pt x="9678" y="2831"/>
                    <a:pt x="9952" y="2374"/>
                  </a:cubicBezTo>
                  <a:lnTo>
                    <a:pt x="9952" y="2374"/>
                  </a:lnTo>
                  <a:cubicBezTo>
                    <a:pt x="10020" y="3926"/>
                    <a:pt x="8057" y="4566"/>
                    <a:pt x="6848" y="4771"/>
                  </a:cubicBezTo>
                  <a:cubicBezTo>
                    <a:pt x="6231" y="4885"/>
                    <a:pt x="5638" y="4931"/>
                    <a:pt x="5181" y="4931"/>
                  </a:cubicBezTo>
                  <a:cubicBezTo>
                    <a:pt x="5501" y="5775"/>
                    <a:pt x="6277" y="6437"/>
                    <a:pt x="7167" y="6643"/>
                  </a:cubicBezTo>
                  <a:lnTo>
                    <a:pt x="6528" y="6848"/>
                  </a:lnTo>
                  <a:cubicBezTo>
                    <a:pt x="6711" y="6865"/>
                    <a:pt x="6893" y="6874"/>
                    <a:pt x="7075" y="6874"/>
                  </a:cubicBezTo>
                  <a:cubicBezTo>
                    <a:pt x="7621" y="6874"/>
                    <a:pt x="8160" y="6797"/>
                    <a:pt x="8674" y="6643"/>
                  </a:cubicBezTo>
                  <a:lnTo>
                    <a:pt x="8674" y="6643"/>
                  </a:lnTo>
                  <a:cubicBezTo>
                    <a:pt x="8309" y="7441"/>
                    <a:pt x="7281" y="7647"/>
                    <a:pt x="6414" y="7715"/>
                  </a:cubicBezTo>
                  <a:cubicBezTo>
                    <a:pt x="5547" y="7784"/>
                    <a:pt x="4565" y="7875"/>
                    <a:pt x="4040" y="8583"/>
                  </a:cubicBezTo>
                  <a:cubicBezTo>
                    <a:pt x="4634" y="8628"/>
                    <a:pt x="5250" y="8743"/>
                    <a:pt x="5821" y="8902"/>
                  </a:cubicBezTo>
                  <a:cubicBezTo>
                    <a:pt x="4466" y="9007"/>
                    <a:pt x="3492" y="10709"/>
                    <a:pt x="2238" y="10709"/>
                  </a:cubicBezTo>
                  <a:cubicBezTo>
                    <a:pt x="2172" y="10709"/>
                    <a:pt x="2105" y="10704"/>
                    <a:pt x="2037" y="10694"/>
                  </a:cubicBezTo>
                  <a:lnTo>
                    <a:pt x="2037" y="10694"/>
                  </a:lnTo>
                  <a:cubicBezTo>
                    <a:pt x="2755" y="10846"/>
                    <a:pt x="3455" y="11014"/>
                    <a:pt x="4154" y="11162"/>
                  </a:cubicBezTo>
                  <a:cubicBezTo>
                    <a:pt x="2716" y="11436"/>
                    <a:pt x="1438" y="12486"/>
                    <a:pt x="913" y="13855"/>
                  </a:cubicBezTo>
                  <a:cubicBezTo>
                    <a:pt x="1301" y="13422"/>
                    <a:pt x="1963" y="13399"/>
                    <a:pt x="2534" y="13285"/>
                  </a:cubicBezTo>
                  <a:cubicBezTo>
                    <a:pt x="3629" y="13079"/>
                    <a:pt x="4657" y="12372"/>
                    <a:pt x="5227" y="11390"/>
                  </a:cubicBezTo>
                  <a:lnTo>
                    <a:pt x="5227" y="11390"/>
                  </a:lnTo>
                  <a:cubicBezTo>
                    <a:pt x="5478" y="12258"/>
                    <a:pt x="4725" y="13079"/>
                    <a:pt x="3949" y="13536"/>
                  </a:cubicBezTo>
                  <a:cubicBezTo>
                    <a:pt x="3173" y="13992"/>
                    <a:pt x="2260" y="14358"/>
                    <a:pt x="1895" y="15179"/>
                  </a:cubicBezTo>
                  <a:cubicBezTo>
                    <a:pt x="1758" y="15476"/>
                    <a:pt x="1689" y="15818"/>
                    <a:pt x="1415" y="15978"/>
                  </a:cubicBezTo>
                  <a:cubicBezTo>
                    <a:pt x="1295" y="16048"/>
                    <a:pt x="1160" y="16068"/>
                    <a:pt x="1021" y="16068"/>
                  </a:cubicBezTo>
                  <a:cubicBezTo>
                    <a:pt x="824" y="16068"/>
                    <a:pt x="616" y="16027"/>
                    <a:pt x="426" y="16027"/>
                  </a:cubicBezTo>
                  <a:cubicBezTo>
                    <a:pt x="267" y="16027"/>
                    <a:pt x="120" y="16056"/>
                    <a:pt x="0" y="16161"/>
                  </a:cubicBezTo>
                  <a:cubicBezTo>
                    <a:pt x="364" y="16348"/>
                    <a:pt x="771" y="16429"/>
                    <a:pt x="1182" y="16429"/>
                  </a:cubicBezTo>
                  <a:cubicBezTo>
                    <a:pt x="1621" y="16429"/>
                    <a:pt x="2064" y="16337"/>
                    <a:pt x="2465" y="16184"/>
                  </a:cubicBezTo>
                  <a:cubicBezTo>
                    <a:pt x="3264" y="15887"/>
                    <a:pt x="3972" y="15385"/>
                    <a:pt x="4657" y="14883"/>
                  </a:cubicBezTo>
                  <a:lnTo>
                    <a:pt x="4657" y="14883"/>
                  </a:lnTo>
                  <a:cubicBezTo>
                    <a:pt x="3995" y="15590"/>
                    <a:pt x="3310" y="16252"/>
                    <a:pt x="2557" y="16868"/>
                  </a:cubicBezTo>
                  <a:cubicBezTo>
                    <a:pt x="3355" y="16594"/>
                    <a:pt x="4132" y="16229"/>
                    <a:pt x="4816" y="15750"/>
                  </a:cubicBezTo>
                  <a:lnTo>
                    <a:pt x="4816" y="15750"/>
                  </a:lnTo>
                  <a:cubicBezTo>
                    <a:pt x="4246" y="16640"/>
                    <a:pt x="3492" y="17416"/>
                    <a:pt x="2671" y="18032"/>
                  </a:cubicBezTo>
                  <a:cubicBezTo>
                    <a:pt x="4132" y="16937"/>
                    <a:pt x="5798" y="16800"/>
                    <a:pt x="6346" y="14723"/>
                  </a:cubicBezTo>
                  <a:cubicBezTo>
                    <a:pt x="6414" y="15499"/>
                    <a:pt x="6460" y="16275"/>
                    <a:pt x="6528" y="17051"/>
                  </a:cubicBezTo>
                  <a:cubicBezTo>
                    <a:pt x="7510" y="16001"/>
                    <a:pt x="8012" y="14540"/>
                    <a:pt x="7875" y="13125"/>
                  </a:cubicBezTo>
                  <a:lnTo>
                    <a:pt x="7875" y="13125"/>
                  </a:lnTo>
                  <a:cubicBezTo>
                    <a:pt x="8240" y="13536"/>
                    <a:pt x="8491" y="14038"/>
                    <a:pt x="8628" y="14563"/>
                  </a:cubicBezTo>
                  <a:cubicBezTo>
                    <a:pt x="8765" y="12532"/>
                    <a:pt x="6985" y="10614"/>
                    <a:pt x="8012" y="8628"/>
                  </a:cubicBezTo>
                  <a:lnTo>
                    <a:pt x="8012" y="8628"/>
                  </a:lnTo>
                  <a:cubicBezTo>
                    <a:pt x="8468" y="9039"/>
                    <a:pt x="8834" y="9564"/>
                    <a:pt x="9039" y="10135"/>
                  </a:cubicBezTo>
                  <a:cubicBezTo>
                    <a:pt x="9199" y="9450"/>
                    <a:pt x="9130" y="8720"/>
                    <a:pt x="8856" y="8081"/>
                  </a:cubicBezTo>
                  <a:lnTo>
                    <a:pt x="8856" y="8081"/>
                  </a:lnTo>
                  <a:cubicBezTo>
                    <a:pt x="9130" y="8446"/>
                    <a:pt x="9427" y="8788"/>
                    <a:pt x="9701" y="9131"/>
                  </a:cubicBezTo>
                  <a:cubicBezTo>
                    <a:pt x="9747" y="8651"/>
                    <a:pt x="9678" y="8149"/>
                    <a:pt x="9518" y="7670"/>
                  </a:cubicBezTo>
                  <a:lnTo>
                    <a:pt x="9518" y="7670"/>
                  </a:lnTo>
                  <a:cubicBezTo>
                    <a:pt x="9838" y="7989"/>
                    <a:pt x="10089" y="8377"/>
                    <a:pt x="10249" y="8788"/>
                  </a:cubicBezTo>
                  <a:cubicBezTo>
                    <a:pt x="10180" y="7761"/>
                    <a:pt x="9906" y="6757"/>
                    <a:pt x="9427" y="5844"/>
                  </a:cubicBezTo>
                  <a:lnTo>
                    <a:pt x="9427" y="5844"/>
                  </a:lnTo>
                  <a:lnTo>
                    <a:pt x="10728" y="7190"/>
                  </a:lnTo>
                  <a:cubicBezTo>
                    <a:pt x="10066" y="6323"/>
                    <a:pt x="9769" y="5205"/>
                    <a:pt x="9884" y="4132"/>
                  </a:cubicBezTo>
                  <a:lnTo>
                    <a:pt x="9884" y="4132"/>
                  </a:lnTo>
                  <a:cubicBezTo>
                    <a:pt x="10477" y="4680"/>
                    <a:pt x="10865" y="5410"/>
                    <a:pt x="11048" y="6186"/>
                  </a:cubicBezTo>
                  <a:cubicBezTo>
                    <a:pt x="11116" y="5798"/>
                    <a:pt x="11185" y="5410"/>
                    <a:pt x="11253" y="5022"/>
                  </a:cubicBezTo>
                  <a:cubicBezTo>
                    <a:pt x="11504" y="5615"/>
                    <a:pt x="11595" y="6300"/>
                    <a:pt x="11527" y="6939"/>
                  </a:cubicBezTo>
                  <a:cubicBezTo>
                    <a:pt x="11846" y="6277"/>
                    <a:pt x="12075" y="5547"/>
                    <a:pt x="11915" y="4839"/>
                  </a:cubicBezTo>
                  <a:cubicBezTo>
                    <a:pt x="11732" y="4132"/>
                    <a:pt x="11162" y="3401"/>
                    <a:pt x="11504" y="2762"/>
                  </a:cubicBezTo>
                  <a:lnTo>
                    <a:pt x="11504" y="2762"/>
                  </a:lnTo>
                  <a:cubicBezTo>
                    <a:pt x="11344" y="3059"/>
                    <a:pt x="11070" y="3310"/>
                    <a:pt x="10751" y="3447"/>
                  </a:cubicBezTo>
                  <a:cubicBezTo>
                    <a:pt x="10746" y="3449"/>
                    <a:pt x="10741" y="3450"/>
                    <a:pt x="10736" y="3450"/>
                  </a:cubicBezTo>
                  <a:cubicBezTo>
                    <a:pt x="10466" y="3450"/>
                    <a:pt x="10798" y="270"/>
                    <a:pt x="10888"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7650671" y="-4561198"/>
              <a:ext cx="331207" cy="472191"/>
            </a:xfrm>
            <a:custGeom>
              <a:avLst/>
              <a:gdLst/>
              <a:ahLst/>
              <a:cxnLst/>
              <a:rect l="l" t="t" r="r" b="b"/>
              <a:pathLst>
                <a:path w="11368" h="16207" extrusionOk="0">
                  <a:moveTo>
                    <a:pt x="9701" y="1"/>
                  </a:moveTo>
                  <a:lnTo>
                    <a:pt x="9701" y="1"/>
                  </a:lnTo>
                  <a:cubicBezTo>
                    <a:pt x="9677" y="26"/>
                    <a:pt x="9654" y="52"/>
                    <a:pt x="9630" y="77"/>
                  </a:cubicBezTo>
                  <a:lnTo>
                    <a:pt x="9630" y="77"/>
                  </a:lnTo>
                  <a:cubicBezTo>
                    <a:pt x="9654" y="52"/>
                    <a:pt x="9678" y="26"/>
                    <a:pt x="9701" y="1"/>
                  </a:cubicBezTo>
                  <a:close/>
                  <a:moveTo>
                    <a:pt x="1849" y="10637"/>
                  </a:moveTo>
                  <a:cubicBezTo>
                    <a:pt x="1878" y="10643"/>
                    <a:pt x="1907" y="10649"/>
                    <a:pt x="1935" y="10653"/>
                  </a:cubicBezTo>
                  <a:lnTo>
                    <a:pt x="1935" y="10653"/>
                  </a:lnTo>
                  <a:cubicBezTo>
                    <a:pt x="1907" y="10648"/>
                    <a:pt x="1878" y="10642"/>
                    <a:pt x="1849" y="10637"/>
                  </a:cubicBezTo>
                  <a:close/>
                  <a:moveTo>
                    <a:pt x="9630" y="77"/>
                  </a:moveTo>
                  <a:lnTo>
                    <a:pt x="9630" y="77"/>
                  </a:lnTo>
                  <a:cubicBezTo>
                    <a:pt x="8893" y="848"/>
                    <a:pt x="7700" y="1246"/>
                    <a:pt x="6551" y="1644"/>
                  </a:cubicBezTo>
                  <a:cubicBezTo>
                    <a:pt x="6623" y="1634"/>
                    <a:pt x="6694" y="1630"/>
                    <a:pt x="6765" y="1630"/>
                  </a:cubicBezTo>
                  <a:cubicBezTo>
                    <a:pt x="7033" y="1630"/>
                    <a:pt x="7293" y="1695"/>
                    <a:pt x="7510" y="1804"/>
                  </a:cubicBezTo>
                  <a:cubicBezTo>
                    <a:pt x="6802" y="2055"/>
                    <a:pt x="6163" y="2397"/>
                    <a:pt x="5615" y="2808"/>
                  </a:cubicBezTo>
                  <a:cubicBezTo>
                    <a:pt x="5678" y="2824"/>
                    <a:pt x="5740" y="2831"/>
                    <a:pt x="5800" y="2831"/>
                  </a:cubicBezTo>
                  <a:cubicBezTo>
                    <a:pt x="6091" y="2831"/>
                    <a:pt x="6359" y="2670"/>
                    <a:pt x="6642" y="2557"/>
                  </a:cubicBezTo>
                  <a:cubicBezTo>
                    <a:pt x="6756" y="2519"/>
                    <a:pt x="6891" y="2499"/>
                    <a:pt x="7021" y="2499"/>
                  </a:cubicBezTo>
                  <a:cubicBezTo>
                    <a:pt x="7281" y="2499"/>
                    <a:pt x="7525" y="2580"/>
                    <a:pt x="7555" y="2762"/>
                  </a:cubicBezTo>
                  <a:cubicBezTo>
                    <a:pt x="7578" y="2854"/>
                    <a:pt x="7533" y="2945"/>
                    <a:pt x="7487" y="3036"/>
                  </a:cubicBezTo>
                  <a:cubicBezTo>
                    <a:pt x="7053" y="3812"/>
                    <a:pt x="6437" y="4520"/>
                    <a:pt x="5684" y="5113"/>
                  </a:cubicBezTo>
                  <a:cubicBezTo>
                    <a:pt x="6620" y="4748"/>
                    <a:pt x="7533" y="4360"/>
                    <a:pt x="8468" y="3972"/>
                  </a:cubicBezTo>
                  <a:cubicBezTo>
                    <a:pt x="8535" y="3939"/>
                    <a:pt x="8614" y="3918"/>
                    <a:pt x="8697" y="3918"/>
                  </a:cubicBezTo>
                  <a:cubicBezTo>
                    <a:pt x="8727" y="3918"/>
                    <a:pt x="8757" y="3920"/>
                    <a:pt x="8788" y="3926"/>
                  </a:cubicBezTo>
                  <a:cubicBezTo>
                    <a:pt x="8902" y="3972"/>
                    <a:pt x="8902" y="4109"/>
                    <a:pt x="8879" y="4200"/>
                  </a:cubicBezTo>
                  <a:cubicBezTo>
                    <a:pt x="8834" y="4543"/>
                    <a:pt x="8788" y="4862"/>
                    <a:pt x="8742" y="5182"/>
                  </a:cubicBezTo>
                  <a:cubicBezTo>
                    <a:pt x="9153" y="4976"/>
                    <a:pt x="9518" y="4703"/>
                    <a:pt x="9769" y="4360"/>
                  </a:cubicBezTo>
                  <a:lnTo>
                    <a:pt x="9769" y="4360"/>
                  </a:lnTo>
                  <a:cubicBezTo>
                    <a:pt x="9769" y="5479"/>
                    <a:pt x="8194" y="6004"/>
                    <a:pt x="6711" y="6209"/>
                  </a:cubicBezTo>
                  <a:cubicBezTo>
                    <a:pt x="6204" y="6265"/>
                    <a:pt x="5728" y="6306"/>
                    <a:pt x="5320" y="6306"/>
                  </a:cubicBezTo>
                  <a:cubicBezTo>
                    <a:pt x="5233" y="6306"/>
                    <a:pt x="5148" y="6304"/>
                    <a:pt x="5067" y="6300"/>
                  </a:cubicBezTo>
                  <a:lnTo>
                    <a:pt x="5067" y="6300"/>
                  </a:lnTo>
                  <a:cubicBezTo>
                    <a:pt x="5387" y="6962"/>
                    <a:pt x="6140" y="7464"/>
                    <a:pt x="7030" y="7601"/>
                  </a:cubicBezTo>
                  <a:cubicBezTo>
                    <a:pt x="6825" y="7647"/>
                    <a:pt x="6597" y="7715"/>
                    <a:pt x="6391" y="7761"/>
                  </a:cubicBezTo>
                  <a:cubicBezTo>
                    <a:pt x="6568" y="7773"/>
                    <a:pt x="6747" y="7778"/>
                    <a:pt x="6925" y="7778"/>
                  </a:cubicBezTo>
                  <a:cubicBezTo>
                    <a:pt x="7460" y="7778"/>
                    <a:pt x="7995" y="7727"/>
                    <a:pt x="8491" y="7624"/>
                  </a:cubicBezTo>
                  <a:lnTo>
                    <a:pt x="8491" y="7624"/>
                  </a:lnTo>
                  <a:cubicBezTo>
                    <a:pt x="8126" y="8218"/>
                    <a:pt x="7145" y="8377"/>
                    <a:pt x="6277" y="8423"/>
                  </a:cubicBezTo>
                  <a:cubicBezTo>
                    <a:pt x="5433" y="8469"/>
                    <a:pt x="4474" y="8537"/>
                    <a:pt x="3949" y="9062"/>
                  </a:cubicBezTo>
                  <a:cubicBezTo>
                    <a:pt x="4542" y="9108"/>
                    <a:pt x="5136" y="9199"/>
                    <a:pt x="5707" y="9313"/>
                  </a:cubicBezTo>
                  <a:cubicBezTo>
                    <a:pt x="4375" y="9396"/>
                    <a:pt x="3422" y="10675"/>
                    <a:pt x="2209" y="10675"/>
                  </a:cubicBezTo>
                  <a:cubicBezTo>
                    <a:pt x="2119" y="10675"/>
                    <a:pt x="2028" y="10668"/>
                    <a:pt x="1935" y="10653"/>
                  </a:cubicBezTo>
                  <a:lnTo>
                    <a:pt x="1935" y="10653"/>
                  </a:lnTo>
                  <a:cubicBezTo>
                    <a:pt x="2639" y="10785"/>
                    <a:pt x="3361" y="10915"/>
                    <a:pt x="4063" y="11025"/>
                  </a:cubicBezTo>
                  <a:cubicBezTo>
                    <a:pt x="2648" y="11231"/>
                    <a:pt x="1393" y="12029"/>
                    <a:pt x="890" y="13057"/>
                  </a:cubicBezTo>
                  <a:cubicBezTo>
                    <a:pt x="1256" y="12737"/>
                    <a:pt x="1918" y="12714"/>
                    <a:pt x="2465" y="12623"/>
                  </a:cubicBezTo>
                  <a:cubicBezTo>
                    <a:pt x="3561" y="12463"/>
                    <a:pt x="4542" y="11938"/>
                    <a:pt x="5113" y="11208"/>
                  </a:cubicBezTo>
                  <a:lnTo>
                    <a:pt x="5113" y="11208"/>
                  </a:lnTo>
                  <a:cubicBezTo>
                    <a:pt x="5364" y="11847"/>
                    <a:pt x="4611" y="12463"/>
                    <a:pt x="3858" y="12805"/>
                  </a:cubicBezTo>
                  <a:cubicBezTo>
                    <a:pt x="3104" y="13148"/>
                    <a:pt x="2214" y="13445"/>
                    <a:pt x="1849" y="14061"/>
                  </a:cubicBezTo>
                  <a:cubicBezTo>
                    <a:pt x="1712" y="14266"/>
                    <a:pt x="1644" y="14540"/>
                    <a:pt x="1370" y="14654"/>
                  </a:cubicBezTo>
                  <a:cubicBezTo>
                    <a:pt x="1252" y="14707"/>
                    <a:pt x="1120" y="14721"/>
                    <a:pt x="982" y="14721"/>
                  </a:cubicBezTo>
                  <a:cubicBezTo>
                    <a:pt x="799" y="14721"/>
                    <a:pt x="606" y="14695"/>
                    <a:pt x="426" y="14695"/>
                  </a:cubicBezTo>
                  <a:cubicBezTo>
                    <a:pt x="269" y="14695"/>
                    <a:pt x="122" y="14715"/>
                    <a:pt x="0" y="14791"/>
                  </a:cubicBezTo>
                  <a:cubicBezTo>
                    <a:pt x="369" y="14936"/>
                    <a:pt x="770" y="15000"/>
                    <a:pt x="1174" y="15000"/>
                  </a:cubicBezTo>
                  <a:cubicBezTo>
                    <a:pt x="1597" y="15000"/>
                    <a:pt x="2023" y="14931"/>
                    <a:pt x="2420" y="14814"/>
                  </a:cubicBezTo>
                  <a:cubicBezTo>
                    <a:pt x="3196" y="14586"/>
                    <a:pt x="3881" y="14221"/>
                    <a:pt x="4565" y="13833"/>
                  </a:cubicBezTo>
                  <a:lnTo>
                    <a:pt x="4565" y="13833"/>
                  </a:lnTo>
                  <a:cubicBezTo>
                    <a:pt x="3926" y="14358"/>
                    <a:pt x="3241" y="14860"/>
                    <a:pt x="2511" y="15339"/>
                  </a:cubicBezTo>
                  <a:cubicBezTo>
                    <a:pt x="3287" y="15134"/>
                    <a:pt x="4040" y="14860"/>
                    <a:pt x="4725" y="14495"/>
                  </a:cubicBezTo>
                  <a:lnTo>
                    <a:pt x="4725" y="14495"/>
                  </a:lnTo>
                  <a:cubicBezTo>
                    <a:pt x="4171" y="15137"/>
                    <a:pt x="3466" y="15716"/>
                    <a:pt x="2673" y="16167"/>
                  </a:cubicBezTo>
                  <a:lnTo>
                    <a:pt x="2673" y="16167"/>
                  </a:lnTo>
                  <a:cubicBezTo>
                    <a:pt x="4093" y="15381"/>
                    <a:pt x="5670" y="15268"/>
                    <a:pt x="6209" y="13718"/>
                  </a:cubicBezTo>
                  <a:cubicBezTo>
                    <a:pt x="6277" y="14312"/>
                    <a:pt x="6346" y="14883"/>
                    <a:pt x="6391" y="15476"/>
                  </a:cubicBezTo>
                  <a:cubicBezTo>
                    <a:pt x="7350" y="14677"/>
                    <a:pt x="7829" y="13582"/>
                    <a:pt x="7715" y="12509"/>
                  </a:cubicBezTo>
                  <a:lnTo>
                    <a:pt x="7715" y="12509"/>
                  </a:lnTo>
                  <a:cubicBezTo>
                    <a:pt x="8058" y="12828"/>
                    <a:pt x="8309" y="13194"/>
                    <a:pt x="8446" y="13604"/>
                  </a:cubicBezTo>
                  <a:cubicBezTo>
                    <a:pt x="8514" y="12828"/>
                    <a:pt x="8240" y="12029"/>
                    <a:pt x="7670" y="11367"/>
                  </a:cubicBezTo>
                  <a:cubicBezTo>
                    <a:pt x="7533" y="11208"/>
                    <a:pt x="7350" y="11025"/>
                    <a:pt x="7327" y="10820"/>
                  </a:cubicBezTo>
                  <a:cubicBezTo>
                    <a:pt x="7304" y="10683"/>
                    <a:pt x="7373" y="10569"/>
                    <a:pt x="7418" y="10432"/>
                  </a:cubicBezTo>
                  <a:cubicBezTo>
                    <a:pt x="7533" y="10158"/>
                    <a:pt x="7647" y="9884"/>
                    <a:pt x="7761" y="9610"/>
                  </a:cubicBezTo>
                  <a:cubicBezTo>
                    <a:pt x="8058" y="9838"/>
                    <a:pt x="8263" y="10135"/>
                    <a:pt x="8331" y="10454"/>
                  </a:cubicBezTo>
                  <a:lnTo>
                    <a:pt x="8697" y="8880"/>
                  </a:lnTo>
                  <a:cubicBezTo>
                    <a:pt x="8758" y="8912"/>
                    <a:pt x="8824" y="8927"/>
                    <a:pt x="8892" y="8927"/>
                  </a:cubicBezTo>
                  <a:cubicBezTo>
                    <a:pt x="9155" y="8927"/>
                    <a:pt x="9436" y="8709"/>
                    <a:pt x="9473" y="8492"/>
                  </a:cubicBezTo>
                  <a:cubicBezTo>
                    <a:pt x="9518" y="8195"/>
                    <a:pt x="9336" y="7944"/>
                    <a:pt x="9244" y="7670"/>
                  </a:cubicBezTo>
                  <a:cubicBezTo>
                    <a:pt x="9130" y="7396"/>
                    <a:pt x="9107" y="7031"/>
                    <a:pt x="9381" y="6848"/>
                  </a:cubicBezTo>
                  <a:cubicBezTo>
                    <a:pt x="9484" y="6951"/>
                    <a:pt x="9638" y="7002"/>
                    <a:pt x="9786" y="7002"/>
                  </a:cubicBezTo>
                  <a:cubicBezTo>
                    <a:pt x="9835" y="7002"/>
                    <a:pt x="9884" y="6996"/>
                    <a:pt x="9929" y="6985"/>
                  </a:cubicBezTo>
                  <a:cubicBezTo>
                    <a:pt x="9610" y="6597"/>
                    <a:pt x="9518" y="6095"/>
                    <a:pt x="9678" y="5638"/>
                  </a:cubicBezTo>
                  <a:lnTo>
                    <a:pt x="9678" y="5638"/>
                  </a:lnTo>
                  <a:cubicBezTo>
                    <a:pt x="10135" y="6300"/>
                    <a:pt x="10705" y="6894"/>
                    <a:pt x="11367" y="7419"/>
                  </a:cubicBezTo>
                  <a:cubicBezTo>
                    <a:pt x="11276" y="7124"/>
                    <a:pt x="10260" y="3082"/>
                    <a:pt x="10002" y="3082"/>
                  </a:cubicBezTo>
                  <a:cubicBezTo>
                    <a:pt x="10000" y="3082"/>
                    <a:pt x="9999" y="3082"/>
                    <a:pt x="9998" y="3082"/>
                  </a:cubicBezTo>
                  <a:cubicBezTo>
                    <a:pt x="9792" y="3105"/>
                    <a:pt x="9610" y="3196"/>
                    <a:pt x="9496" y="3356"/>
                  </a:cubicBezTo>
                  <a:cubicBezTo>
                    <a:pt x="8948" y="2808"/>
                    <a:pt x="8948" y="1986"/>
                    <a:pt x="9496" y="1461"/>
                  </a:cubicBezTo>
                  <a:lnTo>
                    <a:pt x="9496" y="1461"/>
                  </a:lnTo>
                  <a:lnTo>
                    <a:pt x="8263" y="2260"/>
                  </a:lnTo>
                  <a:cubicBezTo>
                    <a:pt x="8549" y="1469"/>
                    <a:pt x="9025" y="741"/>
                    <a:pt x="9630" y="77"/>
                  </a:cubicBezTo>
                  <a:close/>
                  <a:moveTo>
                    <a:pt x="2673" y="16167"/>
                  </a:moveTo>
                  <a:cubicBezTo>
                    <a:pt x="2649" y="16180"/>
                    <a:pt x="2626" y="16193"/>
                    <a:pt x="2602" y="16206"/>
                  </a:cubicBezTo>
                  <a:cubicBezTo>
                    <a:pt x="2626" y="16193"/>
                    <a:pt x="2649" y="16180"/>
                    <a:pt x="2673" y="16167"/>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7344084" y="-3320950"/>
              <a:ext cx="178918" cy="172246"/>
            </a:xfrm>
            <a:custGeom>
              <a:avLst/>
              <a:gdLst/>
              <a:ahLst/>
              <a:cxnLst/>
              <a:rect l="l" t="t" r="r" b="b"/>
              <a:pathLst>
                <a:path w="6141" h="5912" extrusionOk="0">
                  <a:moveTo>
                    <a:pt x="5981" y="1"/>
                  </a:moveTo>
                  <a:cubicBezTo>
                    <a:pt x="5547" y="389"/>
                    <a:pt x="4931" y="800"/>
                    <a:pt x="4292" y="868"/>
                  </a:cubicBezTo>
                  <a:cubicBezTo>
                    <a:pt x="4280" y="870"/>
                    <a:pt x="4265" y="871"/>
                    <a:pt x="4250" y="871"/>
                  </a:cubicBezTo>
                  <a:cubicBezTo>
                    <a:pt x="3885" y="871"/>
                    <a:pt x="2648" y="389"/>
                    <a:pt x="2626" y="389"/>
                  </a:cubicBezTo>
                  <a:cubicBezTo>
                    <a:pt x="1781" y="800"/>
                    <a:pt x="891" y="1096"/>
                    <a:pt x="1" y="1324"/>
                  </a:cubicBezTo>
                  <a:cubicBezTo>
                    <a:pt x="203" y="1287"/>
                    <a:pt x="406" y="1271"/>
                    <a:pt x="610" y="1271"/>
                  </a:cubicBezTo>
                  <a:cubicBezTo>
                    <a:pt x="1281" y="1271"/>
                    <a:pt x="1955" y="1446"/>
                    <a:pt x="2603" y="1621"/>
                  </a:cubicBezTo>
                  <a:cubicBezTo>
                    <a:pt x="3128" y="1781"/>
                    <a:pt x="3653" y="1918"/>
                    <a:pt x="4155" y="2055"/>
                  </a:cubicBezTo>
                  <a:cubicBezTo>
                    <a:pt x="3956" y="2028"/>
                    <a:pt x="3754" y="2015"/>
                    <a:pt x="3551" y="2015"/>
                  </a:cubicBezTo>
                  <a:cubicBezTo>
                    <a:pt x="2548" y="2015"/>
                    <a:pt x="1529" y="2341"/>
                    <a:pt x="731" y="2968"/>
                  </a:cubicBezTo>
                  <a:cubicBezTo>
                    <a:pt x="1302" y="2899"/>
                    <a:pt x="1850" y="2808"/>
                    <a:pt x="2397" y="2740"/>
                  </a:cubicBezTo>
                  <a:lnTo>
                    <a:pt x="2397" y="2740"/>
                  </a:lnTo>
                  <a:cubicBezTo>
                    <a:pt x="2260" y="3630"/>
                    <a:pt x="1416" y="4337"/>
                    <a:pt x="526" y="4337"/>
                  </a:cubicBezTo>
                  <a:cubicBezTo>
                    <a:pt x="624" y="4344"/>
                    <a:pt x="722" y="4347"/>
                    <a:pt x="820" y="4347"/>
                  </a:cubicBezTo>
                  <a:cubicBezTo>
                    <a:pt x="1411" y="4347"/>
                    <a:pt x="2009" y="4230"/>
                    <a:pt x="2557" y="3995"/>
                  </a:cubicBezTo>
                  <a:lnTo>
                    <a:pt x="2557" y="3995"/>
                  </a:lnTo>
                  <a:cubicBezTo>
                    <a:pt x="2101" y="4657"/>
                    <a:pt x="1530" y="5228"/>
                    <a:pt x="845" y="5638"/>
                  </a:cubicBezTo>
                  <a:cubicBezTo>
                    <a:pt x="881" y="5817"/>
                    <a:pt x="1056" y="5912"/>
                    <a:pt x="1229" y="5912"/>
                  </a:cubicBezTo>
                  <a:cubicBezTo>
                    <a:pt x="1278" y="5912"/>
                    <a:pt x="1326" y="5904"/>
                    <a:pt x="1370" y="5890"/>
                  </a:cubicBezTo>
                  <a:cubicBezTo>
                    <a:pt x="1599" y="5798"/>
                    <a:pt x="1735" y="5638"/>
                    <a:pt x="1872" y="5456"/>
                  </a:cubicBezTo>
                  <a:cubicBezTo>
                    <a:pt x="2534" y="4634"/>
                    <a:pt x="3196" y="3812"/>
                    <a:pt x="3858" y="2991"/>
                  </a:cubicBezTo>
                  <a:lnTo>
                    <a:pt x="3858" y="2991"/>
                  </a:lnTo>
                  <a:cubicBezTo>
                    <a:pt x="3698" y="3584"/>
                    <a:pt x="3516" y="4155"/>
                    <a:pt x="3356" y="4748"/>
                  </a:cubicBezTo>
                  <a:cubicBezTo>
                    <a:pt x="3927" y="4246"/>
                    <a:pt x="4429" y="3653"/>
                    <a:pt x="4817" y="2991"/>
                  </a:cubicBezTo>
                  <a:lnTo>
                    <a:pt x="4817" y="2991"/>
                  </a:lnTo>
                  <a:cubicBezTo>
                    <a:pt x="4711" y="3273"/>
                    <a:pt x="5028" y="3515"/>
                    <a:pt x="5325" y="3515"/>
                  </a:cubicBezTo>
                  <a:cubicBezTo>
                    <a:pt x="5412" y="3515"/>
                    <a:pt x="5498" y="3494"/>
                    <a:pt x="5570" y="3447"/>
                  </a:cubicBezTo>
                  <a:cubicBezTo>
                    <a:pt x="5890" y="3219"/>
                    <a:pt x="5981" y="2785"/>
                    <a:pt x="6004" y="2420"/>
                  </a:cubicBezTo>
                  <a:cubicBezTo>
                    <a:pt x="6072" y="1598"/>
                    <a:pt x="6141" y="800"/>
                    <a:pt x="5981"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7036185" y="-3151413"/>
              <a:ext cx="271363" cy="224194"/>
            </a:xfrm>
            <a:custGeom>
              <a:avLst/>
              <a:gdLst/>
              <a:ahLst/>
              <a:cxnLst/>
              <a:rect l="l" t="t" r="r" b="b"/>
              <a:pathLst>
                <a:path w="9314" h="7695" extrusionOk="0">
                  <a:moveTo>
                    <a:pt x="2215" y="299"/>
                  </a:moveTo>
                  <a:cubicBezTo>
                    <a:pt x="2216" y="302"/>
                    <a:pt x="2218" y="305"/>
                    <a:pt x="2220" y="308"/>
                  </a:cubicBezTo>
                  <a:lnTo>
                    <a:pt x="2220" y="308"/>
                  </a:lnTo>
                  <a:cubicBezTo>
                    <a:pt x="2218" y="305"/>
                    <a:pt x="2216" y="302"/>
                    <a:pt x="2215" y="299"/>
                  </a:cubicBezTo>
                  <a:close/>
                  <a:moveTo>
                    <a:pt x="8039" y="1"/>
                  </a:moveTo>
                  <a:cubicBezTo>
                    <a:pt x="6805" y="1"/>
                    <a:pt x="4910" y="621"/>
                    <a:pt x="3584" y="710"/>
                  </a:cubicBezTo>
                  <a:cubicBezTo>
                    <a:pt x="3485" y="717"/>
                    <a:pt x="3389" y="720"/>
                    <a:pt x="3297" y="720"/>
                  </a:cubicBezTo>
                  <a:cubicBezTo>
                    <a:pt x="2795" y="720"/>
                    <a:pt x="2396" y="610"/>
                    <a:pt x="2220" y="308"/>
                  </a:cubicBezTo>
                  <a:lnTo>
                    <a:pt x="2220" y="308"/>
                  </a:lnTo>
                  <a:cubicBezTo>
                    <a:pt x="2677" y="1102"/>
                    <a:pt x="3428" y="1738"/>
                    <a:pt x="4315" y="2034"/>
                  </a:cubicBezTo>
                  <a:cubicBezTo>
                    <a:pt x="4222" y="2028"/>
                    <a:pt x="4130" y="2026"/>
                    <a:pt x="4038" y="2026"/>
                  </a:cubicBezTo>
                  <a:cubicBezTo>
                    <a:pt x="2486" y="2026"/>
                    <a:pt x="949" y="2744"/>
                    <a:pt x="1" y="3951"/>
                  </a:cubicBezTo>
                  <a:cubicBezTo>
                    <a:pt x="816" y="3512"/>
                    <a:pt x="1766" y="3283"/>
                    <a:pt x="2692" y="3283"/>
                  </a:cubicBezTo>
                  <a:cubicBezTo>
                    <a:pt x="2777" y="3283"/>
                    <a:pt x="2861" y="3285"/>
                    <a:pt x="2945" y="3289"/>
                  </a:cubicBezTo>
                  <a:cubicBezTo>
                    <a:pt x="1598" y="4111"/>
                    <a:pt x="982" y="5686"/>
                    <a:pt x="457" y="7169"/>
                  </a:cubicBezTo>
                  <a:cubicBezTo>
                    <a:pt x="799" y="6553"/>
                    <a:pt x="1393" y="6096"/>
                    <a:pt x="2078" y="5868"/>
                  </a:cubicBezTo>
                  <a:lnTo>
                    <a:pt x="2078" y="5868"/>
                  </a:lnTo>
                  <a:cubicBezTo>
                    <a:pt x="1576" y="6576"/>
                    <a:pt x="959" y="7192"/>
                    <a:pt x="229" y="7694"/>
                  </a:cubicBezTo>
                  <a:cubicBezTo>
                    <a:pt x="2306" y="7489"/>
                    <a:pt x="3881" y="5800"/>
                    <a:pt x="5228" y="4202"/>
                  </a:cubicBezTo>
                  <a:lnTo>
                    <a:pt x="5228" y="4202"/>
                  </a:lnTo>
                  <a:cubicBezTo>
                    <a:pt x="5113" y="5069"/>
                    <a:pt x="4794" y="5868"/>
                    <a:pt x="4315" y="6576"/>
                  </a:cubicBezTo>
                  <a:cubicBezTo>
                    <a:pt x="5387" y="6325"/>
                    <a:pt x="6232" y="5457"/>
                    <a:pt x="6940" y="4613"/>
                  </a:cubicBezTo>
                  <a:cubicBezTo>
                    <a:pt x="7670" y="3723"/>
                    <a:pt x="8332" y="2787"/>
                    <a:pt x="8925" y="1828"/>
                  </a:cubicBezTo>
                  <a:cubicBezTo>
                    <a:pt x="9108" y="1486"/>
                    <a:pt x="9313" y="1143"/>
                    <a:pt x="9268" y="755"/>
                  </a:cubicBezTo>
                  <a:cubicBezTo>
                    <a:pt x="9195" y="188"/>
                    <a:pt x="8717" y="1"/>
                    <a:pt x="8039" y="1"/>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7074090" y="-3433731"/>
              <a:ext cx="281328" cy="104507"/>
            </a:xfrm>
            <a:custGeom>
              <a:avLst/>
              <a:gdLst/>
              <a:ahLst/>
              <a:cxnLst/>
              <a:rect l="l" t="t" r="r" b="b"/>
              <a:pathLst>
                <a:path w="9656" h="3587" extrusionOk="0">
                  <a:moveTo>
                    <a:pt x="23" y="2593"/>
                  </a:moveTo>
                  <a:lnTo>
                    <a:pt x="23" y="2593"/>
                  </a:lnTo>
                  <a:cubicBezTo>
                    <a:pt x="502" y="2744"/>
                    <a:pt x="994" y="2848"/>
                    <a:pt x="1491" y="2904"/>
                  </a:cubicBezTo>
                  <a:lnTo>
                    <a:pt x="1491" y="2904"/>
                  </a:lnTo>
                  <a:cubicBezTo>
                    <a:pt x="1001" y="2794"/>
                    <a:pt x="512" y="2705"/>
                    <a:pt x="23" y="2593"/>
                  </a:cubicBezTo>
                  <a:close/>
                  <a:moveTo>
                    <a:pt x="1491" y="2904"/>
                  </a:moveTo>
                  <a:cubicBezTo>
                    <a:pt x="1504" y="2907"/>
                    <a:pt x="1517" y="2910"/>
                    <a:pt x="1530" y="2913"/>
                  </a:cubicBezTo>
                  <a:cubicBezTo>
                    <a:pt x="1524" y="2911"/>
                    <a:pt x="1519" y="2909"/>
                    <a:pt x="1514" y="2907"/>
                  </a:cubicBezTo>
                  <a:lnTo>
                    <a:pt x="1514" y="2907"/>
                  </a:lnTo>
                  <a:cubicBezTo>
                    <a:pt x="1506" y="2906"/>
                    <a:pt x="1498" y="2905"/>
                    <a:pt x="1491" y="2904"/>
                  </a:cubicBezTo>
                  <a:close/>
                  <a:moveTo>
                    <a:pt x="8457" y="0"/>
                  </a:moveTo>
                  <a:cubicBezTo>
                    <a:pt x="7277" y="0"/>
                    <a:pt x="6196" y="834"/>
                    <a:pt x="5114" y="1384"/>
                  </a:cubicBezTo>
                  <a:cubicBezTo>
                    <a:pt x="4144" y="1861"/>
                    <a:pt x="3062" y="2106"/>
                    <a:pt x="1985" y="2106"/>
                  </a:cubicBezTo>
                  <a:cubicBezTo>
                    <a:pt x="1312" y="2106"/>
                    <a:pt x="641" y="2010"/>
                    <a:pt x="1" y="1817"/>
                  </a:cubicBezTo>
                  <a:lnTo>
                    <a:pt x="1" y="1817"/>
                  </a:lnTo>
                  <a:cubicBezTo>
                    <a:pt x="408" y="2292"/>
                    <a:pt x="927" y="2678"/>
                    <a:pt x="1514" y="2907"/>
                  </a:cubicBezTo>
                  <a:lnTo>
                    <a:pt x="1514" y="2907"/>
                  </a:lnTo>
                  <a:cubicBezTo>
                    <a:pt x="1797" y="2938"/>
                    <a:pt x="2082" y="2953"/>
                    <a:pt x="2367" y="2953"/>
                  </a:cubicBezTo>
                  <a:cubicBezTo>
                    <a:pt x="3312" y="2953"/>
                    <a:pt x="4254" y="2781"/>
                    <a:pt x="5136" y="2434"/>
                  </a:cubicBezTo>
                  <a:lnTo>
                    <a:pt x="5136" y="2434"/>
                  </a:lnTo>
                  <a:cubicBezTo>
                    <a:pt x="4657" y="2981"/>
                    <a:pt x="4018" y="3392"/>
                    <a:pt x="3310" y="3575"/>
                  </a:cubicBezTo>
                  <a:cubicBezTo>
                    <a:pt x="3399" y="3582"/>
                    <a:pt x="3488" y="3586"/>
                    <a:pt x="3575" y="3586"/>
                  </a:cubicBezTo>
                  <a:cubicBezTo>
                    <a:pt x="5863" y="3586"/>
                    <a:pt x="7611" y="1080"/>
                    <a:pt x="9656" y="311"/>
                  </a:cubicBezTo>
                  <a:cubicBezTo>
                    <a:pt x="9243" y="90"/>
                    <a:pt x="8845" y="0"/>
                    <a:pt x="8457"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6690382" y="-3879060"/>
              <a:ext cx="510096" cy="310754"/>
            </a:xfrm>
            <a:custGeom>
              <a:avLst/>
              <a:gdLst/>
              <a:ahLst/>
              <a:cxnLst/>
              <a:rect l="l" t="t" r="r" b="b"/>
              <a:pathLst>
                <a:path w="17508" h="10666" extrusionOk="0">
                  <a:moveTo>
                    <a:pt x="10794" y="0"/>
                  </a:moveTo>
                  <a:cubicBezTo>
                    <a:pt x="10514" y="0"/>
                    <a:pt x="10255" y="78"/>
                    <a:pt x="10089" y="303"/>
                  </a:cubicBezTo>
                  <a:cubicBezTo>
                    <a:pt x="9975" y="440"/>
                    <a:pt x="9929" y="645"/>
                    <a:pt x="9793" y="782"/>
                  </a:cubicBezTo>
                  <a:cubicBezTo>
                    <a:pt x="9678" y="919"/>
                    <a:pt x="9473" y="988"/>
                    <a:pt x="9290" y="1011"/>
                  </a:cubicBezTo>
                  <a:cubicBezTo>
                    <a:pt x="8920" y="1099"/>
                    <a:pt x="8541" y="1143"/>
                    <a:pt x="8162" y="1143"/>
                  </a:cubicBezTo>
                  <a:cubicBezTo>
                    <a:pt x="7372" y="1143"/>
                    <a:pt x="6584" y="955"/>
                    <a:pt x="5889" y="600"/>
                  </a:cubicBezTo>
                  <a:lnTo>
                    <a:pt x="5889" y="600"/>
                  </a:lnTo>
                  <a:cubicBezTo>
                    <a:pt x="5981" y="942"/>
                    <a:pt x="6118" y="1284"/>
                    <a:pt x="6300" y="1604"/>
                  </a:cubicBezTo>
                  <a:cubicBezTo>
                    <a:pt x="5421" y="1185"/>
                    <a:pt x="4455" y="975"/>
                    <a:pt x="3478" y="975"/>
                  </a:cubicBezTo>
                  <a:cubicBezTo>
                    <a:pt x="3339" y="975"/>
                    <a:pt x="3199" y="979"/>
                    <a:pt x="3059" y="988"/>
                  </a:cubicBezTo>
                  <a:cubicBezTo>
                    <a:pt x="3264" y="1170"/>
                    <a:pt x="3447" y="1376"/>
                    <a:pt x="3630" y="1558"/>
                  </a:cubicBezTo>
                  <a:cubicBezTo>
                    <a:pt x="3196" y="1604"/>
                    <a:pt x="2717" y="1650"/>
                    <a:pt x="2397" y="1969"/>
                  </a:cubicBezTo>
                  <a:cubicBezTo>
                    <a:pt x="2078" y="2266"/>
                    <a:pt x="2146" y="2951"/>
                    <a:pt x="2580" y="3042"/>
                  </a:cubicBezTo>
                  <a:cubicBezTo>
                    <a:pt x="2074" y="3481"/>
                    <a:pt x="1393" y="3732"/>
                    <a:pt x="713" y="3732"/>
                  </a:cubicBezTo>
                  <a:cubicBezTo>
                    <a:pt x="473" y="3732"/>
                    <a:pt x="233" y="3701"/>
                    <a:pt x="0" y="3635"/>
                  </a:cubicBezTo>
                  <a:lnTo>
                    <a:pt x="0" y="3635"/>
                  </a:lnTo>
                  <a:cubicBezTo>
                    <a:pt x="547" y="4230"/>
                    <a:pt x="1351" y="4535"/>
                    <a:pt x="2153" y="4535"/>
                  </a:cubicBezTo>
                  <a:cubicBezTo>
                    <a:pt x="2859" y="4535"/>
                    <a:pt x="3563" y="4299"/>
                    <a:pt x="4086" y="3818"/>
                  </a:cubicBezTo>
                  <a:lnTo>
                    <a:pt x="4086" y="3818"/>
                  </a:lnTo>
                  <a:cubicBezTo>
                    <a:pt x="3744" y="4297"/>
                    <a:pt x="3379" y="4754"/>
                    <a:pt x="3036" y="5210"/>
                  </a:cubicBezTo>
                  <a:cubicBezTo>
                    <a:pt x="3812" y="5119"/>
                    <a:pt x="4566" y="4868"/>
                    <a:pt x="5227" y="4480"/>
                  </a:cubicBezTo>
                  <a:cubicBezTo>
                    <a:pt x="5730" y="4708"/>
                    <a:pt x="6118" y="5210"/>
                    <a:pt x="6163" y="5758"/>
                  </a:cubicBezTo>
                  <a:cubicBezTo>
                    <a:pt x="6096" y="5753"/>
                    <a:pt x="6029" y="5750"/>
                    <a:pt x="5962" y="5750"/>
                  </a:cubicBezTo>
                  <a:cubicBezTo>
                    <a:pt x="5436" y="5750"/>
                    <a:pt x="4917" y="5906"/>
                    <a:pt x="4451" y="6169"/>
                  </a:cubicBezTo>
                  <a:cubicBezTo>
                    <a:pt x="4702" y="6374"/>
                    <a:pt x="4931" y="6580"/>
                    <a:pt x="5159" y="6785"/>
                  </a:cubicBezTo>
                  <a:cubicBezTo>
                    <a:pt x="4829" y="7010"/>
                    <a:pt x="4431" y="7119"/>
                    <a:pt x="4030" y="7119"/>
                  </a:cubicBezTo>
                  <a:cubicBezTo>
                    <a:pt x="3737" y="7119"/>
                    <a:pt x="3443" y="7061"/>
                    <a:pt x="3173" y="6945"/>
                  </a:cubicBezTo>
                  <a:lnTo>
                    <a:pt x="3173" y="6945"/>
                  </a:lnTo>
                  <a:cubicBezTo>
                    <a:pt x="3630" y="7584"/>
                    <a:pt x="2968" y="8429"/>
                    <a:pt x="2306" y="8862"/>
                  </a:cubicBezTo>
                  <a:cubicBezTo>
                    <a:pt x="1668" y="9318"/>
                    <a:pt x="893" y="9910"/>
                    <a:pt x="1072" y="10662"/>
                  </a:cubicBezTo>
                  <a:lnTo>
                    <a:pt x="1072" y="10662"/>
                  </a:lnTo>
                  <a:cubicBezTo>
                    <a:pt x="903" y="9931"/>
                    <a:pt x="4566" y="8725"/>
                    <a:pt x="5045" y="8520"/>
                  </a:cubicBezTo>
                  <a:cubicBezTo>
                    <a:pt x="6711" y="7881"/>
                    <a:pt x="7738" y="6420"/>
                    <a:pt x="9450" y="5827"/>
                  </a:cubicBezTo>
                  <a:cubicBezTo>
                    <a:pt x="8857" y="5233"/>
                    <a:pt x="8126" y="4731"/>
                    <a:pt x="7350" y="4389"/>
                  </a:cubicBezTo>
                  <a:cubicBezTo>
                    <a:pt x="7545" y="4332"/>
                    <a:pt x="7749" y="4304"/>
                    <a:pt x="7953" y="4304"/>
                  </a:cubicBezTo>
                  <a:cubicBezTo>
                    <a:pt x="8320" y="4304"/>
                    <a:pt x="8685" y="4395"/>
                    <a:pt x="8994" y="4571"/>
                  </a:cubicBezTo>
                  <a:cubicBezTo>
                    <a:pt x="9039" y="4434"/>
                    <a:pt x="9085" y="4297"/>
                    <a:pt x="9131" y="4160"/>
                  </a:cubicBezTo>
                  <a:cubicBezTo>
                    <a:pt x="9770" y="4252"/>
                    <a:pt x="10386" y="4343"/>
                    <a:pt x="11025" y="4434"/>
                  </a:cubicBezTo>
                  <a:cubicBezTo>
                    <a:pt x="11073" y="4442"/>
                    <a:pt x="11124" y="4446"/>
                    <a:pt x="11176" y="4446"/>
                  </a:cubicBezTo>
                  <a:cubicBezTo>
                    <a:pt x="11443" y="4446"/>
                    <a:pt x="11725" y="4344"/>
                    <a:pt x="11687" y="4115"/>
                  </a:cubicBezTo>
                  <a:cubicBezTo>
                    <a:pt x="11116" y="3841"/>
                    <a:pt x="10523" y="3590"/>
                    <a:pt x="9952" y="3316"/>
                  </a:cubicBezTo>
                  <a:lnTo>
                    <a:pt x="9952" y="3316"/>
                  </a:lnTo>
                  <a:cubicBezTo>
                    <a:pt x="10224" y="3362"/>
                    <a:pt x="10500" y="3385"/>
                    <a:pt x="10778" y="3385"/>
                  </a:cubicBezTo>
                  <a:cubicBezTo>
                    <a:pt x="11317" y="3385"/>
                    <a:pt x="11859" y="3299"/>
                    <a:pt x="12372" y="3133"/>
                  </a:cubicBezTo>
                  <a:cubicBezTo>
                    <a:pt x="11847" y="2996"/>
                    <a:pt x="11345" y="2837"/>
                    <a:pt x="10820" y="2700"/>
                  </a:cubicBezTo>
                  <a:cubicBezTo>
                    <a:pt x="10546" y="2608"/>
                    <a:pt x="10203" y="2380"/>
                    <a:pt x="10363" y="2129"/>
                  </a:cubicBezTo>
                  <a:cubicBezTo>
                    <a:pt x="10432" y="1992"/>
                    <a:pt x="10637" y="1992"/>
                    <a:pt x="10797" y="1992"/>
                  </a:cubicBezTo>
                  <a:cubicBezTo>
                    <a:pt x="11984" y="2015"/>
                    <a:pt x="13148" y="2038"/>
                    <a:pt x="14335" y="2083"/>
                  </a:cubicBezTo>
                  <a:cubicBezTo>
                    <a:pt x="15408" y="2106"/>
                    <a:pt x="16526" y="2129"/>
                    <a:pt x="17507" y="2540"/>
                  </a:cubicBezTo>
                  <a:cubicBezTo>
                    <a:pt x="17211" y="2197"/>
                    <a:pt x="16754" y="1992"/>
                    <a:pt x="16321" y="1832"/>
                  </a:cubicBezTo>
                  <a:cubicBezTo>
                    <a:pt x="15042" y="1330"/>
                    <a:pt x="13787" y="851"/>
                    <a:pt x="12509" y="440"/>
                  </a:cubicBezTo>
                  <a:cubicBezTo>
                    <a:pt x="12212" y="326"/>
                    <a:pt x="11892" y="234"/>
                    <a:pt x="11573" y="143"/>
                  </a:cubicBezTo>
                  <a:cubicBezTo>
                    <a:pt x="11332" y="66"/>
                    <a:pt x="11053" y="0"/>
                    <a:pt x="10794" y="0"/>
                  </a:cubicBezTo>
                  <a:close/>
                  <a:moveTo>
                    <a:pt x="1072" y="10662"/>
                  </a:moveTo>
                  <a:cubicBezTo>
                    <a:pt x="1073" y="10663"/>
                    <a:pt x="1073" y="10664"/>
                    <a:pt x="1073" y="10666"/>
                  </a:cubicBezTo>
                  <a:cubicBezTo>
                    <a:pt x="1073" y="10664"/>
                    <a:pt x="1073" y="10663"/>
                    <a:pt x="1072" y="10662"/>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7302188" y="-3984616"/>
              <a:ext cx="250095" cy="191533"/>
            </a:xfrm>
            <a:custGeom>
              <a:avLst/>
              <a:gdLst/>
              <a:ahLst/>
              <a:cxnLst/>
              <a:rect l="l" t="t" r="r" b="b"/>
              <a:pathLst>
                <a:path w="8584" h="6574" extrusionOk="0">
                  <a:moveTo>
                    <a:pt x="4315" y="0"/>
                  </a:moveTo>
                  <a:lnTo>
                    <a:pt x="4315" y="0"/>
                  </a:lnTo>
                  <a:cubicBezTo>
                    <a:pt x="3721" y="981"/>
                    <a:pt x="2694" y="1621"/>
                    <a:pt x="1758" y="2305"/>
                  </a:cubicBezTo>
                  <a:cubicBezTo>
                    <a:pt x="1165" y="2739"/>
                    <a:pt x="777" y="3150"/>
                    <a:pt x="503" y="3606"/>
                  </a:cubicBezTo>
                  <a:cubicBezTo>
                    <a:pt x="24" y="4428"/>
                    <a:pt x="1" y="5364"/>
                    <a:pt x="275" y="6574"/>
                  </a:cubicBezTo>
                  <a:cubicBezTo>
                    <a:pt x="754" y="5524"/>
                    <a:pt x="1416" y="4702"/>
                    <a:pt x="2580" y="4223"/>
                  </a:cubicBezTo>
                  <a:lnTo>
                    <a:pt x="2580" y="4223"/>
                  </a:lnTo>
                  <a:cubicBezTo>
                    <a:pt x="2671" y="4748"/>
                    <a:pt x="2557" y="5295"/>
                    <a:pt x="2260" y="5729"/>
                  </a:cubicBezTo>
                  <a:cubicBezTo>
                    <a:pt x="3219" y="5341"/>
                    <a:pt x="3881" y="4474"/>
                    <a:pt x="4703" y="3857"/>
                  </a:cubicBezTo>
                  <a:cubicBezTo>
                    <a:pt x="5570" y="3241"/>
                    <a:pt x="6620" y="2876"/>
                    <a:pt x="7693" y="2853"/>
                  </a:cubicBezTo>
                  <a:cubicBezTo>
                    <a:pt x="7268" y="2590"/>
                    <a:pt x="6771" y="2435"/>
                    <a:pt x="6282" y="2435"/>
                  </a:cubicBezTo>
                  <a:cubicBezTo>
                    <a:pt x="6219" y="2435"/>
                    <a:pt x="6157" y="2437"/>
                    <a:pt x="6095" y="2442"/>
                  </a:cubicBezTo>
                  <a:cubicBezTo>
                    <a:pt x="6962" y="2283"/>
                    <a:pt x="7807" y="1986"/>
                    <a:pt x="8583" y="1575"/>
                  </a:cubicBezTo>
                  <a:lnTo>
                    <a:pt x="8583" y="1575"/>
                  </a:lnTo>
                  <a:cubicBezTo>
                    <a:pt x="7933" y="1691"/>
                    <a:pt x="7273" y="1751"/>
                    <a:pt x="6610" y="1751"/>
                  </a:cubicBezTo>
                  <a:cubicBezTo>
                    <a:pt x="6226" y="1751"/>
                    <a:pt x="5841" y="1731"/>
                    <a:pt x="5456" y="1689"/>
                  </a:cubicBezTo>
                  <a:cubicBezTo>
                    <a:pt x="5844" y="1484"/>
                    <a:pt x="6278" y="1347"/>
                    <a:pt x="6711" y="1301"/>
                  </a:cubicBezTo>
                  <a:lnTo>
                    <a:pt x="6711" y="1301"/>
                  </a:lnTo>
                  <a:cubicBezTo>
                    <a:pt x="5388" y="1347"/>
                    <a:pt x="3904" y="1438"/>
                    <a:pt x="2945" y="2374"/>
                  </a:cubicBezTo>
                  <a:cubicBezTo>
                    <a:pt x="3493" y="1643"/>
                    <a:pt x="3950" y="845"/>
                    <a:pt x="4315" y="0"/>
                  </a:cubicBezTo>
                  <a:close/>
                </a:path>
              </a:pathLst>
            </a:custGeom>
            <a:solidFill>
              <a:srgbClr val="73BF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 name="Google Shape;1383;p8"/>
          <p:cNvSpPr/>
          <p:nvPr/>
        </p:nvSpPr>
        <p:spPr>
          <a:xfrm>
            <a:off x="-164150" y="-223650"/>
            <a:ext cx="1754750" cy="790040"/>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flipH="1">
            <a:off x="-433527" y="3415350"/>
            <a:ext cx="1710383" cy="1336116"/>
          </a:xfrm>
          <a:custGeom>
            <a:avLst/>
            <a:gdLst/>
            <a:ahLst/>
            <a:cxnLst/>
            <a:rect l="l" t="t" r="r" b="b"/>
            <a:pathLst>
              <a:path w="60625" h="47359" extrusionOk="0">
                <a:moveTo>
                  <a:pt x="112" y="8902"/>
                </a:moveTo>
                <a:cubicBezTo>
                  <a:pt x="75" y="8915"/>
                  <a:pt x="37" y="8929"/>
                  <a:pt x="0" y="8943"/>
                </a:cubicBezTo>
                <a:cubicBezTo>
                  <a:pt x="37" y="8929"/>
                  <a:pt x="75" y="8916"/>
                  <a:pt x="112" y="8902"/>
                </a:cubicBezTo>
                <a:close/>
                <a:moveTo>
                  <a:pt x="18840" y="18932"/>
                </a:moveTo>
                <a:lnTo>
                  <a:pt x="18840" y="18932"/>
                </a:lnTo>
                <a:cubicBezTo>
                  <a:pt x="18807" y="18935"/>
                  <a:pt x="18773" y="18938"/>
                  <a:pt x="18740" y="18941"/>
                </a:cubicBezTo>
                <a:cubicBezTo>
                  <a:pt x="18773" y="18938"/>
                  <a:pt x="18807" y="18935"/>
                  <a:pt x="18840" y="18932"/>
                </a:cubicBezTo>
                <a:close/>
                <a:moveTo>
                  <a:pt x="20442" y="0"/>
                </a:moveTo>
                <a:cubicBezTo>
                  <a:pt x="20011" y="0"/>
                  <a:pt x="19581" y="14"/>
                  <a:pt x="19151" y="41"/>
                </a:cubicBezTo>
                <a:cubicBezTo>
                  <a:pt x="22643" y="452"/>
                  <a:pt x="26227" y="2666"/>
                  <a:pt x="29240" y="4355"/>
                </a:cubicBezTo>
                <a:cubicBezTo>
                  <a:pt x="31362" y="5565"/>
                  <a:pt x="33325" y="7345"/>
                  <a:pt x="35334" y="8806"/>
                </a:cubicBezTo>
                <a:cubicBezTo>
                  <a:pt x="28623" y="3944"/>
                  <a:pt x="20566" y="909"/>
                  <a:pt x="12417" y="178"/>
                </a:cubicBezTo>
                <a:lnTo>
                  <a:pt x="12417" y="178"/>
                </a:lnTo>
                <a:cubicBezTo>
                  <a:pt x="20383" y="2506"/>
                  <a:pt x="28121" y="5793"/>
                  <a:pt x="35380" y="9902"/>
                </a:cubicBezTo>
                <a:cubicBezTo>
                  <a:pt x="29308" y="7363"/>
                  <a:pt x="22749" y="6083"/>
                  <a:pt x="16259" y="6083"/>
                </a:cubicBezTo>
                <a:cubicBezTo>
                  <a:pt x="10711" y="6083"/>
                  <a:pt x="5213" y="7018"/>
                  <a:pt x="112" y="8902"/>
                </a:cubicBezTo>
                <a:lnTo>
                  <a:pt x="112" y="8902"/>
                </a:lnTo>
                <a:cubicBezTo>
                  <a:pt x="2146" y="8161"/>
                  <a:pt x="4627" y="8004"/>
                  <a:pt x="6757" y="7802"/>
                </a:cubicBezTo>
                <a:cubicBezTo>
                  <a:pt x="8102" y="7682"/>
                  <a:pt x="9448" y="7624"/>
                  <a:pt x="10794" y="7624"/>
                </a:cubicBezTo>
                <a:cubicBezTo>
                  <a:pt x="11754" y="7624"/>
                  <a:pt x="12713" y="7654"/>
                  <a:pt x="13673" y="7711"/>
                </a:cubicBezTo>
                <a:cubicBezTo>
                  <a:pt x="18603" y="7985"/>
                  <a:pt x="23510" y="9034"/>
                  <a:pt x="28144" y="10769"/>
                </a:cubicBezTo>
                <a:cubicBezTo>
                  <a:pt x="33006" y="12595"/>
                  <a:pt x="37708" y="14855"/>
                  <a:pt x="42524" y="16818"/>
                </a:cubicBezTo>
                <a:cubicBezTo>
                  <a:pt x="39534" y="16453"/>
                  <a:pt x="36932" y="14832"/>
                  <a:pt x="34193" y="13691"/>
                </a:cubicBezTo>
                <a:cubicBezTo>
                  <a:pt x="31750" y="12664"/>
                  <a:pt x="28715" y="12413"/>
                  <a:pt x="26090" y="12253"/>
                </a:cubicBezTo>
                <a:cubicBezTo>
                  <a:pt x="25302" y="12205"/>
                  <a:pt x="24513" y="12180"/>
                  <a:pt x="23723" y="12180"/>
                </a:cubicBezTo>
                <a:cubicBezTo>
                  <a:pt x="20024" y="12180"/>
                  <a:pt x="16314" y="12710"/>
                  <a:pt x="12760" y="13782"/>
                </a:cubicBezTo>
                <a:cubicBezTo>
                  <a:pt x="10637" y="14398"/>
                  <a:pt x="8583" y="15220"/>
                  <a:pt x="6597" y="16224"/>
                </a:cubicBezTo>
                <a:cubicBezTo>
                  <a:pt x="5615" y="16727"/>
                  <a:pt x="4679" y="17274"/>
                  <a:pt x="3744" y="17868"/>
                </a:cubicBezTo>
                <a:cubicBezTo>
                  <a:pt x="2922" y="18393"/>
                  <a:pt x="2055" y="19283"/>
                  <a:pt x="1164" y="19671"/>
                </a:cubicBezTo>
                <a:cubicBezTo>
                  <a:pt x="6506" y="17366"/>
                  <a:pt x="12212" y="15563"/>
                  <a:pt x="18146" y="15311"/>
                </a:cubicBezTo>
                <a:cubicBezTo>
                  <a:pt x="18635" y="15289"/>
                  <a:pt x="19125" y="15277"/>
                  <a:pt x="19615" y="15277"/>
                </a:cubicBezTo>
                <a:cubicBezTo>
                  <a:pt x="23517" y="15277"/>
                  <a:pt x="27431" y="16010"/>
                  <a:pt x="31020" y="17571"/>
                </a:cubicBezTo>
                <a:cubicBezTo>
                  <a:pt x="35334" y="19488"/>
                  <a:pt x="39511" y="21634"/>
                  <a:pt x="43893" y="23437"/>
                </a:cubicBezTo>
                <a:cubicBezTo>
                  <a:pt x="44665" y="23756"/>
                  <a:pt x="45446" y="24070"/>
                  <a:pt x="46240" y="24351"/>
                </a:cubicBezTo>
                <a:lnTo>
                  <a:pt x="46240" y="24351"/>
                </a:lnTo>
                <a:cubicBezTo>
                  <a:pt x="44178" y="23726"/>
                  <a:pt x="42145" y="23046"/>
                  <a:pt x="40127" y="22273"/>
                </a:cubicBezTo>
                <a:cubicBezTo>
                  <a:pt x="37867" y="21406"/>
                  <a:pt x="35722" y="20173"/>
                  <a:pt x="33508" y="19374"/>
                </a:cubicBezTo>
                <a:cubicBezTo>
                  <a:pt x="31157" y="18507"/>
                  <a:pt x="28509" y="18165"/>
                  <a:pt x="26021" y="18096"/>
                </a:cubicBezTo>
                <a:cubicBezTo>
                  <a:pt x="25822" y="18093"/>
                  <a:pt x="25624" y="18091"/>
                  <a:pt x="25425" y="18091"/>
                </a:cubicBezTo>
                <a:cubicBezTo>
                  <a:pt x="24368" y="18091"/>
                  <a:pt x="23312" y="18144"/>
                  <a:pt x="22255" y="18279"/>
                </a:cubicBezTo>
                <a:cubicBezTo>
                  <a:pt x="21102" y="18412"/>
                  <a:pt x="19971" y="18825"/>
                  <a:pt x="18840" y="18932"/>
                </a:cubicBezTo>
                <a:lnTo>
                  <a:pt x="18840" y="18932"/>
                </a:lnTo>
                <a:cubicBezTo>
                  <a:pt x="19826" y="18848"/>
                  <a:pt x="20816" y="18807"/>
                  <a:pt x="21806" y="18807"/>
                </a:cubicBezTo>
                <a:cubicBezTo>
                  <a:pt x="25462" y="18807"/>
                  <a:pt x="29128" y="19367"/>
                  <a:pt x="32640" y="20401"/>
                </a:cubicBezTo>
                <a:cubicBezTo>
                  <a:pt x="37160" y="21748"/>
                  <a:pt x="41017" y="24168"/>
                  <a:pt x="45149" y="26313"/>
                </a:cubicBezTo>
                <a:cubicBezTo>
                  <a:pt x="46313" y="26907"/>
                  <a:pt x="47454" y="27660"/>
                  <a:pt x="48253" y="28710"/>
                </a:cubicBezTo>
                <a:cubicBezTo>
                  <a:pt x="47294" y="28048"/>
                  <a:pt x="46336" y="27409"/>
                  <a:pt x="45286" y="26884"/>
                </a:cubicBezTo>
                <a:cubicBezTo>
                  <a:pt x="40127" y="24259"/>
                  <a:pt x="34078" y="23186"/>
                  <a:pt x="28327" y="23095"/>
                </a:cubicBezTo>
                <a:cubicBezTo>
                  <a:pt x="28094" y="23091"/>
                  <a:pt x="27861" y="23089"/>
                  <a:pt x="27628" y="23089"/>
                </a:cubicBezTo>
                <a:cubicBezTo>
                  <a:pt x="25076" y="23089"/>
                  <a:pt x="22526" y="23318"/>
                  <a:pt x="19995" y="23757"/>
                </a:cubicBezTo>
                <a:cubicBezTo>
                  <a:pt x="18557" y="24031"/>
                  <a:pt x="13673" y="24464"/>
                  <a:pt x="13079" y="26085"/>
                </a:cubicBezTo>
                <a:cubicBezTo>
                  <a:pt x="13216" y="25720"/>
                  <a:pt x="16161" y="25469"/>
                  <a:pt x="16594" y="25400"/>
                </a:cubicBezTo>
                <a:cubicBezTo>
                  <a:pt x="17804" y="25218"/>
                  <a:pt x="19059" y="25058"/>
                  <a:pt x="20292" y="24967"/>
                </a:cubicBezTo>
                <a:cubicBezTo>
                  <a:pt x="21810" y="24840"/>
                  <a:pt x="23337" y="24774"/>
                  <a:pt x="24867" y="24774"/>
                </a:cubicBezTo>
                <a:cubicBezTo>
                  <a:pt x="25821" y="24774"/>
                  <a:pt x="26777" y="24800"/>
                  <a:pt x="27733" y="24852"/>
                </a:cubicBezTo>
                <a:cubicBezTo>
                  <a:pt x="32686" y="25126"/>
                  <a:pt x="37594" y="26085"/>
                  <a:pt x="42296" y="27728"/>
                </a:cubicBezTo>
                <a:cubicBezTo>
                  <a:pt x="44784" y="28596"/>
                  <a:pt x="47020" y="29783"/>
                  <a:pt x="49257" y="31198"/>
                </a:cubicBezTo>
                <a:cubicBezTo>
                  <a:pt x="47340" y="30833"/>
                  <a:pt x="45377" y="30171"/>
                  <a:pt x="43437" y="30057"/>
                </a:cubicBezTo>
                <a:cubicBezTo>
                  <a:pt x="42747" y="30010"/>
                  <a:pt x="42054" y="29987"/>
                  <a:pt x="41358" y="29987"/>
                </a:cubicBezTo>
                <a:cubicBezTo>
                  <a:pt x="37261" y="29987"/>
                  <a:pt x="33090" y="30778"/>
                  <a:pt x="29285" y="32202"/>
                </a:cubicBezTo>
                <a:cubicBezTo>
                  <a:pt x="32036" y="31861"/>
                  <a:pt x="35026" y="31141"/>
                  <a:pt x="37809" y="31141"/>
                </a:cubicBezTo>
                <a:cubicBezTo>
                  <a:pt x="38004" y="31141"/>
                  <a:pt x="38199" y="31145"/>
                  <a:pt x="38392" y="31152"/>
                </a:cubicBezTo>
                <a:cubicBezTo>
                  <a:pt x="41428" y="31266"/>
                  <a:pt x="44464" y="31700"/>
                  <a:pt x="47386" y="32545"/>
                </a:cubicBezTo>
                <a:cubicBezTo>
                  <a:pt x="47190" y="32414"/>
                  <a:pt x="47016" y="32284"/>
                  <a:pt x="46823" y="32135"/>
                </a:cubicBezTo>
                <a:lnTo>
                  <a:pt x="46823" y="32135"/>
                </a:lnTo>
                <a:cubicBezTo>
                  <a:pt x="47340" y="32533"/>
                  <a:pt x="47922" y="32825"/>
                  <a:pt x="48504" y="33138"/>
                </a:cubicBezTo>
                <a:cubicBezTo>
                  <a:pt x="49349" y="33572"/>
                  <a:pt x="50216" y="33983"/>
                  <a:pt x="50969" y="34599"/>
                </a:cubicBezTo>
                <a:cubicBezTo>
                  <a:pt x="52293" y="35694"/>
                  <a:pt x="53434" y="36995"/>
                  <a:pt x="54347" y="38433"/>
                </a:cubicBezTo>
                <a:cubicBezTo>
                  <a:pt x="55260" y="39871"/>
                  <a:pt x="55991" y="41469"/>
                  <a:pt x="56356" y="43135"/>
                </a:cubicBezTo>
                <a:cubicBezTo>
                  <a:pt x="56698" y="44596"/>
                  <a:pt x="57155" y="45920"/>
                  <a:pt x="57657" y="47358"/>
                </a:cubicBezTo>
                <a:cubicBezTo>
                  <a:pt x="60624" y="40488"/>
                  <a:pt x="58228" y="31974"/>
                  <a:pt x="55078" y="25743"/>
                </a:cubicBezTo>
                <a:cubicBezTo>
                  <a:pt x="51517" y="18712"/>
                  <a:pt x="46450" y="12458"/>
                  <a:pt x="40241" y="7597"/>
                </a:cubicBezTo>
                <a:cubicBezTo>
                  <a:pt x="37228" y="5246"/>
                  <a:pt x="33919" y="3899"/>
                  <a:pt x="30518" y="2324"/>
                </a:cubicBezTo>
                <a:cubicBezTo>
                  <a:pt x="27370" y="882"/>
                  <a:pt x="23915" y="0"/>
                  <a:pt x="204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8"/>
          <p:cNvGrpSpPr/>
          <p:nvPr/>
        </p:nvGrpSpPr>
        <p:grpSpPr>
          <a:xfrm>
            <a:off x="-806286" y="3840625"/>
            <a:ext cx="1754725" cy="1335300"/>
            <a:chOff x="0" y="3611325"/>
            <a:chExt cx="1754725" cy="1335300"/>
          </a:xfrm>
        </p:grpSpPr>
        <p:sp>
          <p:nvSpPr>
            <p:cNvPr id="1386" name="Google Shape;1386;p8"/>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8" name="Google Shape;1388;p8"/>
          <p:cNvSpPr/>
          <p:nvPr/>
        </p:nvSpPr>
        <p:spPr>
          <a:xfrm>
            <a:off x="-380163" y="3776974"/>
            <a:ext cx="2221863" cy="1634498"/>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 name="Google Shape;1389;p8"/>
          <p:cNvGrpSpPr/>
          <p:nvPr/>
        </p:nvGrpSpPr>
        <p:grpSpPr>
          <a:xfrm>
            <a:off x="1041426" y="4208805"/>
            <a:ext cx="1863869" cy="1418356"/>
            <a:chOff x="0" y="3611325"/>
            <a:chExt cx="1754725" cy="1335300"/>
          </a:xfrm>
        </p:grpSpPr>
        <p:sp>
          <p:nvSpPr>
            <p:cNvPr id="1390" name="Google Shape;1390;p8"/>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8"/>
          <p:cNvGrpSpPr/>
          <p:nvPr/>
        </p:nvGrpSpPr>
        <p:grpSpPr>
          <a:xfrm flipH="1">
            <a:off x="5550612" y="4341500"/>
            <a:ext cx="1356975" cy="1285650"/>
            <a:chOff x="3516400" y="3673775"/>
            <a:chExt cx="1356975" cy="1285650"/>
          </a:xfrm>
        </p:grpSpPr>
        <p:sp>
          <p:nvSpPr>
            <p:cNvPr id="1393" name="Google Shape;1393;p8"/>
            <p:cNvSpPr/>
            <p:nvPr/>
          </p:nvSpPr>
          <p:spPr>
            <a:xfrm>
              <a:off x="4141250" y="3798175"/>
              <a:ext cx="458800" cy="855400"/>
            </a:xfrm>
            <a:custGeom>
              <a:avLst/>
              <a:gdLst/>
              <a:ahLst/>
              <a:cxnLst/>
              <a:rect l="l" t="t" r="r" b="b"/>
              <a:pathLst>
                <a:path w="18352" h="34216" extrusionOk="0">
                  <a:moveTo>
                    <a:pt x="18352" y="0"/>
                  </a:moveTo>
                  <a:lnTo>
                    <a:pt x="18352" y="0"/>
                  </a:lnTo>
                  <a:cubicBezTo>
                    <a:pt x="11162" y="2580"/>
                    <a:pt x="7441" y="8332"/>
                    <a:pt x="7441" y="8332"/>
                  </a:cubicBezTo>
                  <a:lnTo>
                    <a:pt x="8080" y="10249"/>
                  </a:lnTo>
                  <a:lnTo>
                    <a:pt x="6094" y="9701"/>
                  </a:lnTo>
                  <a:lnTo>
                    <a:pt x="1461" y="18055"/>
                  </a:lnTo>
                  <a:lnTo>
                    <a:pt x="4679" y="18786"/>
                  </a:lnTo>
                  <a:lnTo>
                    <a:pt x="708" y="19562"/>
                  </a:lnTo>
                  <a:lnTo>
                    <a:pt x="0" y="25588"/>
                  </a:lnTo>
                  <a:lnTo>
                    <a:pt x="0" y="25588"/>
                  </a:lnTo>
                  <a:lnTo>
                    <a:pt x="3515" y="24880"/>
                  </a:lnTo>
                  <a:lnTo>
                    <a:pt x="3515" y="24880"/>
                  </a:lnTo>
                  <a:cubicBezTo>
                    <a:pt x="3515" y="24880"/>
                    <a:pt x="2397" y="25542"/>
                    <a:pt x="206" y="26774"/>
                  </a:cubicBezTo>
                  <a:cubicBezTo>
                    <a:pt x="822" y="30655"/>
                    <a:pt x="4063" y="34216"/>
                    <a:pt x="4063" y="34216"/>
                  </a:cubicBezTo>
                  <a:cubicBezTo>
                    <a:pt x="8514" y="32526"/>
                    <a:pt x="12440" y="20954"/>
                    <a:pt x="12440" y="20954"/>
                  </a:cubicBezTo>
                  <a:lnTo>
                    <a:pt x="8765" y="20680"/>
                  </a:lnTo>
                  <a:lnTo>
                    <a:pt x="13627" y="19037"/>
                  </a:lnTo>
                  <a:lnTo>
                    <a:pt x="14928" y="13673"/>
                  </a:lnTo>
                  <a:lnTo>
                    <a:pt x="12120" y="13079"/>
                  </a:lnTo>
                  <a:lnTo>
                    <a:pt x="15704" y="12098"/>
                  </a:lnTo>
                  <a:lnTo>
                    <a:pt x="16936" y="4292"/>
                  </a:lnTo>
                  <a:lnTo>
                    <a:pt x="14403" y="4976"/>
                  </a:lnTo>
                  <a:cubicBezTo>
                    <a:pt x="14403" y="4976"/>
                    <a:pt x="15864" y="3401"/>
                    <a:pt x="18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4245100" y="3798175"/>
              <a:ext cx="354950" cy="851975"/>
            </a:xfrm>
            <a:custGeom>
              <a:avLst/>
              <a:gdLst/>
              <a:ahLst/>
              <a:cxnLst/>
              <a:rect l="l" t="t" r="r" b="b"/>
              <a:pathLst>
                <a:path w="14198" h="34079" extrusionOk="0">
                  <a:moveTo>
                    <a:pt x="14198" y="0"/>
                  </a:moveTo>
                  <a:lnTo>
                    <a:pt x="14198" y="0"/>
                  </a:lnTo>
                  <a:cubicBezTo>
                    <a:pt x="14038" y="46"/>
                    <a:pt x="13901" y="115"/>
                    <a:pt x="13741" y="160"/>
                  </a:cubicBezTo>
                  <a:cubicBezTo>
                    <a:pt x="12029" y="1301"/>
                    <a:pt x="8195" y="4748"/>
                    <a:pt x="4657" y="14015"/>
                  </a:cubicBezTo>
                  <a:cubicBezTo>
                    <a:pt x="548" y="24789"/>
                    <a:pt x="0" y="31020"/>
                    <a:pt x="251" y="34079"/>
                  </a:cubicBezTo>
                  <a:cubicBezTo>
                    <a:pt x="4543" y="31910"/>
                    <a:pt x="8286" y="20954"/>
                    <a:pt x="8286" y="20954"/>
                  </a:cubicBezTo>
                  <a:lnTo>
                    <a:pt x="4611" y="20680"/>
                  </a:lnTo>
                  <a:lnTo>
                    <a:pt x="9473" y="19037"/>
                  </a:lnTo>
                  <a:lnTo>
                    <a:pt x="10774" y="13673"/>
                  </a:lnTo>
                  <a:lnTo>
                    <a:pt x="7966" y="13079"/>
                  </a:lnTo>
                  <a:lnTo>
                    <a:pt x="11550" y="12098"/>
                  </a:lnTo>
                  <a:lnTo>
                    <a:pt x="12782" y="4292"/>
                  </a:lnTo>
                  <a:lnTo>
                    <a:pt x="10249" y="4976"/>
                  </a:lnTo>
                  <a:cubicBezTo>
                    <a:pt x="10249" y="4976"/>
                    <a:pt x="11710" y="3401"/>
                    <a:pt x="141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838800" y="3673775"/>
              <a:ext cx="387500" cy="722450"/>
            </a:xfrm>
            <a:custGeom>
              <a:avLst/>
              <a:gdLst/>
              <a:ahLst/>
              <a:cxnLst/>
              <a:rect l="l" t="t" r="r" b="b"/>
              <a:pathLst>
                <a:path w="15500" h="28898" extrusionOk="0">
                  <a:moveTo>
                    <a:pt x="1" y="1"/>
                  </a:moveTo>
                  <a:lnTo>
                    <a:pt x="1" y="1"/>
                  </a:ln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309" y="27459"/>
                    <a:pt x="12052" y="28897"/>
                  </a:cubicBezTo>
                  <a:cubicBezTo>
                    <a:pt x="12052" y="28897"/>
                    <a:pt x="14791" y="25884"/>
                    <a:pt x="15316" y="22620"/>
                  </a:cubicBezTo>
                  <a:cubicBezTo>
                    <a:pt x="13468" y="21593"/>
                    <a:pt x="12532" y="21023"/>
                    <a:pt x="12532" y="21023"/>
                  </a:cubicBezTo>
                  <a:lnTo>
                    <a:pt x="12532" y="21023"/>
                  </a:lnTo>
                  <a:lnTo>
                    <a:pt x="15499" y="21616"/>
                  </a:lnTo>
                  <a:lnTo>
                    <a:pt x="14906" y="16526"/>
                  </a:lnTo>
                  <a:lnTo>
                    <a:pt x="11550" y="15864"/>
                  </a:lnTo>
                  <a:lnTo>
                    <a:pt x="14267" y="15248"/>
                  </a:lnTo>
                  <a:lnTo>
                    <a:pt x="10341" y="8195"/>
                  </a:lnTo>
                  <a:lnTo>
                    <a:pt x="8674" y="8651"/>
                  </a:lnTo>
                  <a:lnTo>
                    <a:pt x="9199" y="7054"/>
                  </a:lnTo>
                  <a:cubicBezTo>
                    <a:pt x="9199" y="7054"/>
                    <a:pt x="6049" y="219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838800" y="3673775"/>
              <a:ext cx="299050" cy="719600"/>
            </a:xfrm>
            <a:custGeom>
              <a:avLst/>
              <a:gdLst/>
              <a:ahLst/>
              <a:cxnLst/>
              <a:rect l="l" t="t" r="r" b="b"/>
              <a:pathLst>
                <a:path w="11962" h="28784" extrusionOk="0">
                  <a:moveTo>
                    <a:pt x="1" y="1"/>
                  </a:moveTo>
                  <a:cubicBezTo>
                    <a:pt x="2101" y="2877"/>
                    <a:pt x="3310" y="4200"/>
                    <a:pt x="3310" y="4200"/>
                  </a:cubicBezTo>
                  <a:lnTo>
                    <a:pt x="1188" y="3630"/>
                  </a:lnTo>
                  <a:lnTo>
                    <a:pt x="2215" y="10226"/>
                  </a:lnTo>
                  <a:lnTo>
                    <a:pt x="5251" y="11048"/>
                  </a:lnTo>
                  <a:lnTo>
                    <a:pt x="2877" y="11550"/>
                  </a:lnTo>
                  <a:lnTo>
                    <a:pt x="3972" y="16092"/>
                  </a:lnTo>
                  <a:lnTo>
                    <a:pt x="8081" y="17462"/>
                  </a:lnTo>
                  <a:lnTo>
                    <a:pt x="4977" y="17713"/>
                  </a:lnTo>
                  <a:cubicBezTo>
                    <a:pt x="4977" y="17713"/>
                    <a:pt x="8126" y="26957"/>
                    <a:pt x="11756" y="28783"/>
                  </a:cubicBezTo>
                  <a:cubicBezTo>
                    <a:pt x="11961" y="26204"/>
                    <a:pt x="11527" y="20931"/>
                    <a:pt x="8058" y="11847"/>
                  </a:cubicBezTo>
                  <a:cubicBezTo>
                    <a:pt x="5068" y="3995"/>
                    <a:pt x="1827" y="1096"/>
                    <a:pt x="366" y="137"/>
                  </a:cubicBezTo>
                  <a:cubicBezTo>
                    <a:pt x="252" y="92"/>
                    <a:pt x="115" y="46"/>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3516400" y="4016075"/>
              <a:ext cx="836575" cy="754475"/>
            </a:xfrm>
            <a:custGeom>
              <a:avLst/>
              <a:gdLst/>
              <a:ahLst/>
              <a:cxnLst/>
              <a:rect l="l" t="t" r="r" b="b"/>
              <a:pathLst>
                <a:path w="33463" h="30179" extrusionOk="0">
                  <a:moveTo>
                    <a:pt x="270" y="1"/>
                  </a:moveTo>
                  <a:cubicBezTo>
                    <a:pt x="94" y="1"/>
                    <a:pt x="0" y="4"/>
                    <a:pt x="0" y="4"/>
                  </a:cubicBezTo>
                  <a:lnTo>
                    <a:pt x="2785" y="5162"/>
                  </a:lnTo>
                  <a:lnTo>
                    <a:pt x="9929" y="5185"/>
                  </a:lnTo>
                  <a:lnTo>
                    <a:pt x="5684" y="7034"/>
                  </a:lnTo>
                  <a:lnTo>
                    <a:pt x="8149" y="10001"/>
                  </a:lnTo>
                  <a:lnTo>
                    <a:pt x="16092" y="9978"/>
                  </a:lnTo>
                  <a:lnTo>
                    <a:pt x="9747" y="11394"/>
                  </a:lnTo>
                  <a:lnTo>
                    <a:pt x="12646" y="14909"/>
                  </a:lnTo>
                  <a:lnTo>
                    <a:pt x="20657" y="13722"/>
                  </a:lnTo>
                  <a:lnTo>
                    <a:pt x="14221" y="16324"/>
                  </a:lnTo>
                  <a:cubicBezTo>
                    <a:pt x="14221" y="16324"/>
                    <a:pt x="21616" y="27348"/>
                    <a:pt x="31591" y="30179"/>
                  </a:cubicBezTo>
                  <a:cubicBezTo>
                    <a:pt x="31591" y="30179"/>
                    <a:pt x="33462" y="20546"/>
                    <a:pt x="21137" y="8266"/>
                  </a:cubicBezTo>
                  <a:cubicBezTo>
                    <a:pt x="13214" y="343"/>
                    <a:pt x="2129"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4037375" y="4204375"/>
              <a:ext cx="836000" cy="755050"/>
            </a:xfrm>
            <a:custGeom>
              <a:avLst/>
              <a:gdLst/>
              <a:ahLst/>
              <a:cxnLst/>
              <a:rect l="l" t="t" r="r" b="b"/>
              <a:pathLst>
                <a:path w="33440" h="30202" extrusionOk="0">
                  <a:moveTo>
                    <a:pt x="33171" y="1"/>
                  </a:moveTo>
                  <a:cubicBezTo>
                    <a:pt x="31315" y="1"/>
                    <a:pt x="20248" y="344"/>
                    <a:pt x="12304" y="8267"/>
                  </a:cubicBezTo>
                  <a:cubicBezTo>
                    <a:pt x="1" y="20547"/>
                    <a:pt x="1850" y="30202"/>
                    <a:pt x="1850" y="30202"/>
                  </a:cubicBezTo>
                  <a:cubicBezTo>
                    <a:pt x="11847" y="27349"/>
                    <a:pt x="19220" y="16324"/>
                    <a:pt x="19220" y="16324"/>
                  </a:cubicBezTo>
                  <a:lnTo>
                    <a:pt x="12806" y="13722"/>
                  </a:lnTo>
                  <a:lnTo>
                    <a:pt x="20818" y="14909"/>
                  </a:lnTo>
                  <a:lnTo>
                    <a:pt x="23694" y="11394"/>
                  </a:lnTo>
                  <a:lnTo>
                    <a:pt x="17348" y="9979"/>
                  </a:lnTo>
                  <a:lnTo>
                    <a:pt x="17348" y="9979"/>
                  </a:lnTo>
                  <a:lnTo>
                    <a:pt x="25291" y="10001"/>
                  </a:lnTo>
                  <a:lnTo>
                    <a:pt x="27779" y="7034"/>
                  </a:lnTo>
                  <a:lnTo>
                    <a:pt x="23511" y="5185"/>
                  </a:lnTo>
                  <a:lnTo>
                    <a:pt x="30655" y="5163"/>
                  </a:lnTo>
                  <a:lnTo>
                    <a:pt x="33440" y="4"/>
                  </a:lnTo>
                  <a:cubicBezTo>
                    <a:pt x="33440" y="4"/>
                    <a:pt x="33347" y="1"/>
                    <a:pt x="33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 name="Google Shape;1399;p8"/>
          <p:cNvSpPr/>
          <p:nvPr/>
        </p:nvSpPr>
        <p:spPr>
          <a:xfrm rot="2297280" flipH="1">
            <a:off x="8519216" y="4487376"/>
            <a:ext cx="930867" cy="861199"/>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rot="5400000" flipH="1">
            <a:off x="7526955" y="4304708"/>
            <a:ext cx="1289190" cy="1192704"/>
          </a:xfrm>
          <a:custGeom>
            <a:avLst/>
            <a:gdLst/>
            <a:ahLst/>
            <a:cxnLst/>
            <a:rect l="l" t="t" r="r" b="b"/>
            <a:pathLst>
              <a:path w="68157" h="63056" extrusionOk="0">
                <a:moveTo>
                  <a:pt x="34663" y="22586"/>
                </a:moveTo>
                <a:cubicBezTo>
                  <a:pt x="34696" y="22586"/>
                  <a:pt x="34730" y="22589"/>
                  <a:pt x="34763" y="22598"/>
                </a:cubicBezTo>
                <a:cubicBezTo>
                  <a:pt x="34923" y="22643"/>
                  <a:pt x="35037" y="22780"/>
                  <a:pt x="35151" y="22894"/>
                </a:cubicBezTo>
                <a:cubicBezTo>
                  <a:pt x="35357" y="23123"/>
                  <a:pt x="35539" y="23374"/>
                  <a:pt x="35745" y="23602"/>
                </a:cubicBezTo>
                <a:cubicBezTo>
                  <a:pt x="35836" y="23716"/>
                  <a:pt x="35927" y="23830"/>
                  <a:pt x="35973" y="23967"/>
                </a:cubicBezTo>
                <a:cubicBezTo>
                  <a:pt x="36041" y="24173"/>
                  <a:pt x="35973" y="24378"/>
                  <a:pt x="35859" y="24561"/>
                </a:cubicBezTo>
                <a:cubicBezTo>
                  <a:pt x="35722" y="24789"/>
                  <a:pt x="35516" y="24972"/>
                  <a:pt x="35288" y="25108"/>
                </a:cubicBezTo>
                <a:cubicBezTo>
                  <a:pt x="35288" y="25131"/>
                  <a:pt x="35265" y="25154"/>
                  <a:pt x="35265" y="25154"/>
                </a:cubicBezTo>
                <a:lnTo>
                  <a:pt x="35197" y="25154"/>
                </a:lnTo>
                <a:cubicBezTo>
                  <a:pt x="34991" y="25245"/>
                  <a:pt x="34763" y="25314"/>
                  <a:pt x="34558" y="25337"/>
                </a:cubicBezTo>
                <a:cubicBezTo>
                  <a:pt x="34407" y="25354"/>
                  <a:pt x="34267" y="25362"/>
                  <a:pt x="34137" y="25362"/>
                </a:cubicBezTo>
                <a:cubicBezTo>
                  <a:pt x="32168" y="25362"/>
                  <a:pt x="32609" y="23506"/>
                  <a:pt x="34215" y="22735"/>
                </a:cubicBezTo>
                <a:cubicBezTo>
                  <a:pt x="34364" y="22660"/>
                  <a:pt x="34514" y="22586"/>
                  <a:pt x="34663" y="22586"/>
                </a:cubicBezTo>
                <a:close/>
                <a:moveTo>
                  <a:pt x="25672" y="23522"/>
                </a:moveTo>
                <a:cubicBezTo>
                  <a:pt x="25922" y="23522"/>
                  <a:pt x="26175" y="23609"/>
                  <a:pt x="26363" y="23785"/>
                </a:cubicBezTo>
                <a:cubicBezTo>
                  <a:pt x="26637" y="24059"/>
                  <a:pt x="26752" y="24469"/>
                  <a:pt x="26820" y="24857"/>
                </a:cubicBezTo>
                <a:cubicBezTo>
                  <a:pt x="26980" y="25519"/>
                  <a:pt x="27117" y="26181"/>
                  <a:pt x="27048" y="26866"/>
                </a:cubicBezTo>
                <a:cubicBezTo>
                  <a:pt x="26957" y="27528"/>
                  <a:pt x="26592" y="28190"/>
                  <a:pt x="25975" y="28464"/>
                </a:cubicBezTo>
                <a:cubicBezTo>
                  <a:pt x="25722" y="28590"/>
                  <a:pt x="25454" y="28631"/>
                  <a:pt x="25172" y="28631"/>
                </a:cubicBezTo>
                <a:cubicBezTo>
                  <a:pt x="25099" y="28631"/>
                  <a:pt x="25024" y="28628"/>
                  <a:pt x="24948" y="28624"/>
                </a:cubicBezTo>
                <a:cubicBezTo>
                  <a:pt x="23716" y="28578"/>
                  <a:pt x="23145" y="27391"/>
                  <a:pt x="23579" y="26273"/>
                </a:cubicBezTo>
                <a:cubicBezTo>
                  <a:pt x="23784" y="25725"/>
                  <a:pt x="24127" y="25268"/>
                  <a:pt x="24378" y="24766"/>
                </a:cubicBezTo>
                <a:cubicBezTo>
                  <a:pt x="24606" y="24355"/>
                  <a:pt x="24789" y="23899"/>
                  <a:pt x="25177" y="23648"/>
                </a:cubicBezTo>
                <a:cubicBezTo>
                  <a:pt x="25326" y="23564"/>
                  <a:pt x="25498" y="23522"/>
                  <a:pt x="25672" y="23522"/>
                </a:cubicBezTo>
                <a:close/>
                <a:moveTo>
                  <a:pt x="27556" y="31308"/>
                </a:moveTo>
                <a:cubicBezTo>
                  <a:pt x="27980" y="31308"/>
                  <a:pt x="28378" y="31359"/>
                  <a:pt x="28646" y="31454"/>
                </a:cubicBezTo>
                <a:cubicBezTo>
                  <a:pt x="29148" y="31636"/>
                  <a:pt x="29536" y="32025"/>
                  <a:pt x="29924" y="32390"/>
                </a:cubicBezTo>
                <a:cubicBezTo>
                  <a:pt x="30221" y="32664"/>
                  <a:pt x="30541" y="32960"/>
                  <a:pt x="30837" y="33234"/>
                </a:cubicBezTo>
                <a:cubicBezTo>
                  <a:pt x="31408" y="33782"/>
                  <a:pt x="32001" y="34330"/>
                  <a:pt x="32321" y="35060"/>
                </a:cubicBezTo>
                <a:cubicBezTo>
                  <a:pt x="32412" y="35266"/>
                  <a:pt x="32481" y="35471"/>
                  <a:pt x="32481" y="35677"/>
                </a:cubicBezTo>
                <a:cubicBezTo>
                  <a:pt x="32458" y="35905"/>
                  <a:pt x="32367" y="36110"/>
                  <a:pt x="32275" y="36293"/>
                </a:cubicBezTo>
                <a:cubicBezTo>
                  <a:pt x="32047" y="36749"/>
                  <a:pt x="31819" y="37229"/>
                  <a:pt x="31408" y="37503"/>
                </a:cubicBezTo>
                <a:cubicBezTo>
                  <a:pt x="31149" y="37679"/>
                  <a:pt x="30848" y="37756"/>
                  <a:pt x="30538" y="37756"/>
                </a:cubicBezTo>
                <a:cubicBezTo>
                  <a:pt x="30166" y="37756"/>
                  <a:pt x="29782" y="37644"/>
                  <a:pt x="29445" y="37457"/>
                </a:cubicBezTo>
                <a:cubicBezTo>
                  <a:pt x="28851" y="37137"/>
                  <a:pt x="28395" y="36590"/>
                  <a:pt x="27961" y="36065"/>
                </a:cubicBezTo>
                <a:cubicBezTo>
                  <a:pt x="27687" y="35722"/>
                  <a:pt x="27413" y="35380"/>
                  <a:pt x="27117" y="35060"/>
                </a:cubicBezTo>
                <a:cubicBezTo>
                  <a:pt x="26546" y="34353"/>
                  <a:pt x="24857" y="33006"/>
                  <a:pt x="25542" y="31979"/>
                </a:cubicBezTo>
                <a:cubicBezTo>
                  <a:pt x="25633" y="31888"/>
                  <a:pt x="25724" y="31796"/>
                  <a:pt x="25839" y="31728"/>
                </a:cubicBezTo>
                <a:cubicBezTo>
                  <a:pt x="26112" y="31500"/>
                  <a:pt x="26523" y="31385"/>
                  <a:pt x="26980" y="31340"/>
                </a:cubicBezTo>
                <a:cubicBezTo>
                  <a:pt x="27171" y="31319"/>
                  <a:pt x="27366" y="31308"/>
                  <a:pt x="27556" y="31308"/>
                </a:cubicBezTo>
                <a:close/>
                <a:moveTo>
                  <a:pt x="20480" y="33922"/>
                </a:moveTo>
                <a:cubicBezTo>
                  <a:pt x="21507" y="33922"/>
                  <a:pt x="22563" y="34591"/>
                  <a:pt x="22643" y="35608"/>
                </a:cubicBezTo>
                <a:cubicBezTo>
                  <a:pt x="22711" y="36384"/>
                  <a:pt x="22209" y="37115"/>
                  <a:pt x="21730" y="37731"/>
                </a:cubicBezTo>
                <a:cubicBezTo>
                  <a:pt x="21000" y="38689"/>
                  <a:pt x="20292" y="39648"/>
                  <a:pt x="19562" y="40607"/>
                </a:cubicBezTo>
                <a:cubicBezTo>
                  <a:pt x="18812" y="41592"/>
                  <a:pt x="17821" y="42698"/>
                  <a:pt x="16607" y="42698"/>
                </a:cubicBezTo>
                <a:cubicBezTo>
                  <a:pt x="16528" y="42698"/>
                  <a:pt x="16447" y="42694"/>
                  <a:pt x="16366" y="42684"/>
                </a:cubicBezTo>
                <a:cubicBezTo>
                  <a:pt x="13787" y="42387"/>
                  <a:pt x="16800" y="36749"/>
                  <a:pt x="17325" y="36042"/>
                </a:cubicBezTo>
                <a:cubicBezTo>
                  <a:pt x="18009" y="35083"/>
                  <a:pt x="18900" y="34193"/>
                  <a:pt x="20041" y="33965"/>
                </a:cubicBezTo>
                <a:cubicBezTo>
                  <a:pt x="20185" y="33936"/>
                  <a:pt x="20332" y="33922"/>
                  <a:pt x="20480" y="33922"/>
                </a:cubicBezTo>
                <a:close/>
                <a:moveTo>
                  <a:pt x="31385" y="1"/>
                </a:moveTo>
                <a:lnTo>
                  <a:pt x="31385" y="1"/>
                </a:lnTo>
                <a:cubicBezTo>
                  <a:pt x="29742" y="868"/>
                  <a:pt x="28075" y="1758"/>
                  <a:pt x="26432" y="2626"/>
                </a:cubicBezTo>
                <a:cubicBezTo>
                  <a:pt x="25946" y="2879"/>
                  <a:pt x="25440" y="3133"/>
                  <a:pt x="24915" y="3133"/>
                </a:cubicBezTo>
                <a:cubicBezTo>
                  <a:pt x="24873" y="3133"/>
                  <a:pt x="24831" y="3131"/>
                  <a:pt x="24789" y="3128"/>
                </a:cubicBezTo>
                <a:cubicBezTo>
                  <a:pt x="24172" y="3082"/>
                  <a:pt x="23647" y="2648"/>
                  <a:pt x="23077" y="2397"/>
                </a:cubicBezTo>
                <a:cubicBezTo>
                  <a:pt x="22724" y="2250"/>
                  <a:pt x="22361" y="2182"/>
                  <a:pt x="21999" y="2182"/>
                </a:cubicBezTo>
                <a:cubicBezTo>
                  <a:pt x="20233" y="2182"/>
                  <a:pt x="18499" y="3797"/>
                  <a:pt x="18101" y="5616"/>
                </a:cubicBezTo>
                <a:cubicBezTo>
                  <a:pt x="18009" y="6049"/>
                  <a:pt x="17964" y="6506"/>
                  <a:pt x="17964" y="6940"/>
                </a:cubicBezTo>
                <a:cubicBezTo>
                  <a:pt x="17941" y="8720"/>
                  <a:pt x="18626" y="10500"/>
                  <a:pt x="19356" y="12144"/>
                </a:cubicBezTo>
                <a:cubicBezTo>
                  <a:pt x="20292" y="14198"/>
                  <a:pt x="21296" y="16344"/>
                  <a:pt x="21182" y="18580"/>
                </a:cubicBezTo>
                <a:cubicBezTo>
                  <a:pt x="21159" y="18991"/>
                  <a:pt x="21091" y="19425"/>
                  <a:pt x="20817" y="19745"/>
                </a:cubicBezTo>
                <a:cubicBezTo>
                  <a:pt x="20520" y="20087"/>
                  <a:pt x="20041" y="20224"/>
                  <a:pt x="19607" y="20224"/>
                </a:cubicBezTo>
                <a:cubicBezTo>
                  <a:pt x="19584" y="20224"/>
                  <a:pt x="19560" y="20225"/>
                  <a:pt x="19537" y="20225"/>
                </a:cubicBezTo>
                <a:cubicBezTo>
                  <a:pt x="17634" y="20225"/>
                  <a:pt x="16288" y="18399"/>
                  <a:pt x="15476" y="16663"/>
                </a:cubicBezTo>
                <a:cubicBezTo>
                  <a:pt x="13467" y="12349"/>
                  <a:pt x="12805" y="7396"/>
                  <a:pt x="13627" y="2694"/>
                </a:cubicBezTo>
                <a:cubicBezTo>
                  <a:pt x="13374" y="2637"/>
                  <a:pt x="13117" y="2609"/>
                  <a:pt x="12860" y="2609"/>
                </a:cubicBezTo>
                <a:cubicBezTo>
                  <a:pt x="11177" y="2609"/>
                  <a:pt x="9518" y="3792"/>
                  <a:pt x="9062" y="5456"/>
                </a:cubicBezTo>
                <a:cubicBezTo>
                  <a:pt x="8765" y="6483"/>
                  <a:pt x="8856" y="7738"/>
                  <a:pt x="8400" y="8651"/>
                </a:cubicBezTo>
                <a:cubicBezTo>
                  <a:pt x="8263" y="8903"/>
                  <a:pt x="8080" y="9154"/>
                  <a:pt x="7852" y="9336"/>
                </a:cubicBezTo>
                <a:cubicBezTo>
                  <a:pt x="7282" y="9770"/>
                  <a:pt x="6528" y="9816"/>
                  <a:pt x="5866" y="10089"/>
                </a:cubicBezTo>
                <a:cubicBezTo>
                  <a:pt x="3629" y="10980"/>
                  <a:pt x="3127" y="14152"/>
                  <a:pt x="4269" y="16275"/>
                </a:cubicBezTo>
                <a:cubicBezTo>
                  <a:pt x="5204" y="18010"/>
                  <a:pt x="6894" y="19220"/>
                  <a:pt x="8651" y="20224"/>
                </a:cubicBezTo>
                <a:cubicBezTo>
                  <a:pt x="9016" y="20429"/>
                  <a:pt x="9381" y="20612"/>
                  <a:pt x="9724" y="20817"/>
                </a:cubicBezTo>
                <a:cubicBezTo>
                  <a:pt x="11139" y="21571"/>
                  <a:pt x="12828" y="22894"/>
                  <a:pt x="12257" y="24401"/>
                </a:cubicBezTo>
                <a:cubicBezTo>
                  <a:pt x="11945" y="25234"/>
                  <a:pt x="11005" y="25668"/>
                  <a:pt x="10097" y="25668"/>
                </a:cubicBezTo>
                <a:cubicBezTo>
                  <a:pt x="10010" y="25668"/>
                  <a:pt x="9924" y="25664"/>
                  <a:pt x="9838" y="25656"/>
                </a:cubicBezTo>
                <a:cubicBezTo>
                  <a:pt x="8856" y="25542"/>
                  <a:pt x="7989" y="25017"/>
                  <a:pt x="7145" y="24515"/>
                </a:cubicBezTo>
                <a:lnTo>
                  <a:pt x="6711" y="24241"/>
                </a:lnTo>
                <a:cubicBezTo>
                  <a:pt x="4177" y="22621"/>
                  <a:pt x="1484" y="20338"/>
                  <a:pt x="1895" y="17416"/>
                </a:cubicBezTo>
                <a:lnTo>
                  <a:pt x="1895" y="17416"/>
                </a:lnTo>
                <a:cubicBezTo>
                  <a:pt x="868" y="19767"/>
                  <a:pt x="0" y="22324"/>
                  <a:pt x="183" y="24903"/>
                </a:cubicBezTo>
                <a:cubicBezTo>
                  <a:pt x="183" y="25154"/>
                  <a:pt x="229" y="25405"/>
                  <a:pt x="274" y="25679"/>
                </a:cubicBezTo>
                <a:cubicBezTo>
                  <a:pt x="639" y="27984"/>
                  <a:pt x="2009" y="30199"/>
                  <a:pt x="4154" y="31066"/>
                </a:cubicBezTo>
                <a:cubicBezTo>
                  <a:pt x="5638" y="31659"/>
                  <a:pt x="7327" y="31568"/>
                  <a:pt x="8879" y="31933"/>
                </a:cubicBezTo>
                <a:cubicBezTo>
                  <a:pt x="10021" y="32184"/>
                  <a:pt x="11276" y="32732"/>
                  <a:pt x="12189" y="33463"/>
                </a:cubicBezTo>
                <a:cubicBezTo>
                  <a:pt x="12897" y="34056"/>
                  <a:pt x="13422" y="34786"/>
                  <a:pt x="13513" y="35608"/>
                </a:cubicBezTo>
                <a:cubicBezTo>
                  <a:pt x="13536" y="35791"/>
                  <a:pt x="13513" y="35973"/>
                  <a:pt x="13490" y="36179"/>
                </a:cubicBezTo>
                <a:cubicBezTo>
                  <a:pt x="13467" y="36475"/>
                  <a:pt x="13353" y="36818"/>
                  <a:pt x="13170" y="37160"/>
                </a:cubicBezTo>
                <a:cubicBezTo>
                  <a:pt x="11869" y="39671"/>
                  <a:pt x="9016" y="41086"/>
                  <a:pt x="7852" y="43802"/>
                </a:cubicBezTo>
                <a:cubicBezTo>
                  <a:pt x="6551" y="46884"/>
                  <a:pt x="7464" y="50399"/>
                  <a:pt x="8377" y="53640"/>
                </a:cubicBezTo>
                <a:cubicBezTo>
                  <a:pt x="8674" y="54644"/>
                  <a:pt x="8971" y="55694"/>
                  <a:pt x="9541" y="56585"/>
                </a:cubicBezTo>
                <a:cubicBezTo>
                  <a:pt x="10774" y="58456"/>
                  <a:pt x="12988" y="59346"/>
                  <a:pt x="15065" y="60168"/>
                </a:cubicBezTo>
                <a:cubicBezTo>
                  <a:pt x="14837" y="56630"/>
                  <a:pt x="14608" y="53115"/>
                  <a:pt x="14380" y="49577"/>
                </a:cubicBezTo>
                <a:cubicBezTo>
                  <a:pt x="14312" y="48641"/>
                  <a:pt x="14266" y="47660"/>
                  <a:pt x="14700" y="46815"/>
                </a:cubicBezTo>
                <a:cubicBezTo>
                  <a:pt x="15009" y="46197"/>
                  <a:pt x="15706" y="45708"/>
                  <a:pt x="16382" y="45708"/>
                </a:cubicBezTo>
                <a:cubicBezTo>
                  <a:pt x="16604" y="45708"/>
                  <a:pt x="16825" y="45761"/>
                  <a:pt x="17028" y="45879"/>
                </a:cubicBezTo>
                <a:cubicBezTo>
                  <a:pt x="17530" y="46153"/>
                  <a:pt x="17781" y="46724"/>
                  <a:pt x="17987" y="47249"/>
                </a:cubicBezTo>
                <a:cubicBezTo>
                  <a:pt x="18968" y="49851"/>
                  <a:pt x="19447" y="52659"/>
                  <a:pt x="19379" y="55466"/>
                </a:cubicBezTo>
                <a:cubicBezTo>
                  <a:pt x="19333" y="57087"/>
                  <a:pt x="19105" y="58776"/>
                  <a:pt x="19584" y="60328"/>
                </a:cubicBezTo>
                <a:cubicBezTo>
                  <a:pt x="20044" y="61768"/>
                  <a:pt x="21324" y="63056"/>
                  <a:pt x="22779" y="63056"/>
                </a:cubicBezTo>
                <a:cubicBezTo>
                  <a:pt x="22915" y="63056"/>
                  <a:pt x="23052" y="63045"/>
                  <a:pt x="23191" y="63021"/>
                </a:cubicBezTo>
                <a:cubicBezTo>
                  <a:pt x="24355" y="62816"/>
                  <a:pt x="25245" y="61789"/>
                  <a:pt x="26409" y="61469"/>
                </a:cubicBezTo>
                <a:cubicBezTo>
                  <a:pt x="26682" y="61395"/>
                  <a:pt x="26954" y="61362"/>
                  <a:pt x="27226" y="61362"/>
                </a:cubicBezTo>
                <a:cubicBezTo>
                  <a:pt x="28458" y="61362"/>
                  <a:pt x="29682" y="62029"/>
                  <a:pt x="30860" y="62496"/>
                </a:cubicBezTo>
                <a:cubicBezTo>
                  <a:pt x="31496" y="62742"/>
                  <a:pt x="32223" y="62905"/>
                  <a:pt x="32908" y="62905"/>
                </a:cubicBezTo>
                <a:cubicBezTo>
                  <a:pt x="33306" y="62905"/>
                  <a:pt x="33689" y="62850"/>
                  <a:pt x="34033" y="62725"/>
                </a:cubicBezTo>
                <a:lnTo>
                  <a:pt x="34056" y="62725"/>
                </a:lnTo>
                <a:cubicBezTo>
                  <a:pt x="34489" y="62565"/>
                  <a:pt x="34855" y="62291"/>
                  <a:pt x="35106" y="61880"/>
                </a:cubicBezTo>
                <a:cubicBezTo>
                  <a:pt x="35836" y="60693"/>
                  <a:pt x="35151" y="59369"/>
                  <a:pt x="34170" y="58274"/>
                </a:cubicBezTo>
                <a:cubicBezTo>
                  <a:pt x="33805" y="57863"/>
                  <a:pt x="33394" y="57498"/>
                  <a:pt x="33006" y="57155"/>
                </a:cubicBezTo>
                <a:cubicBezTo>
                  <a:pt x="29331" y="54051"/>
                  <a:pt x="25998" y="50581"/>
                  <a:pt x="23031" y="46792"/>
                </a:cubicBezTo>
                <a:cubicBezTo>
                  <a:pt x="22164" y="45651"/>
                  <a:pt x="21251" y="44213"/>
                  <a:pt x="21753" y="42867"/>
                </a:cubicBezTo>
                <a:cubicBezTo>
                  <a:pt x="22159" y="41811"/>
                  <a:pt x="23342" y="41242"/>
                  <a:pt x="24498" y="41242"/>
                </a:cubicBezTo>
                <a:cubicBezTo>
                  <a:pt x="24642" y="41242"/>
                  <a:pt x="24784" y="41251"/>
                  <a:pt x="24925" y="41269"/>
                </a:cubicBezTo>
                <a:cubicBezTo>
                  <a:pt x="26181" y="41451"/>
                  <a:pt x="27277" y="42205"/>
                  <a:pt x="28258" y="43003"/>
                </a:cubicBezTo>
                <a:cubicBezTo>
                  <a:pt x="31522" y="45606"/>
                  <a:pt x="34170" y="48938"/>
                  <a:pt x="35996" y="52681"/>
                </a:cubicBezTo>
                <a:cubicBezTo>
                  <a:pt x="36201" y="53115"/>
                  <a:pt x="36407" y="53549"/>
                  <a:pt x="36589" y="53982"/>
                </a:cubicBezTo>
                <a:cubicBezTo>
                  <a:pt x="37160" y="55306"/>
                  <a:pt x="37662" y="56721"/>
                  <a:pt x="38758" y="57634"/>
                </a:cubicBezTo>
                <a:cubicBezTo>
                  <a:pt x="39279" y="58069"/>
                  <a:pt x="39998" y="58312"/>
                  <a:pt x="40684" y="58312"/>
                </a:cubicBezTo>
                <a:cubicBezTo>
                  <a:pt x="41438" y="58312"/>
                  <a:pt x="42153" y="58018"/>
                  <a:pt x="42524" y="57361"/>
                </a:cubicBezTo>
                <a:cubicBezTo>
                  <a:pt x="43094" y="56356"/>
                  <a:pt x="42684" y="54850"/>
                  <a:pt x="43597" y="54142"/>
                </a:cubicBezTo>
                <a:cubicBezTo>
                  <a:pt x="43893" y="53937"/>
                  <a:pt x="44281" y="53845"/>
                  <a:pt x="44624" y="53754"/>
                </a:cubicBezTo>
                <a:cubicBezTo>
                  <a:pt x="46906" y="53252"/>
                  <a:pt x="49189" y="52727"/>
                  <a:pt x="51449" y="52225"/>
                </a:cubicBezTo>
                <a:cubicBezTo>
                  <a:pt x="49120" y="50056"/>
                  <a:pt x="45948" y="49098"/>
                  <a:pt x="43117" y="47683"/>
                </a:cubicBezTo>
                <a:cubicBezTo>
                  <a:pt x="40264" y="46267"/>
                  <a:pt x="37457" y="43962"/>
                  <a:pt x="37114" y="40789"/>
                </a:cubicBezTo>
                <a:cubicBezTo>
                  <a:pt x="37069" y="40493"/>
                  <a:pt x="37069" y="40173"/>
                  <a:pt x="37160" y="39876"/>
                </a:cubicBezTo>
                <a:cubicBezTo>
                  <a:pt x="37407" y="39213"/>
                  <a:pt x="38069" y="38957"/>
                  <a:pt x="38805" y="38957"/>
                </a:cubicBezTo>
                <a:cubicBezTo>
                  <a:pt x="39360" y="38957"/>
                  <a:pt x="39956" y="39103"/>
                  <a:pt x="40447" y="39329"/>
                </a:cubicBezTo>
                <a:cubicBezTo>
                  <a:pt x="44327" y="41086"/>
                  <a:pt x="46815" y="44898"/>
                  <a:pt x="49486" y="48276"/>
                </a:cubicBezTo>
                <a:cubicBezTo>
                  <a:pt x="50079" y="49052"/>
                  <a:pt x="50832" y="49874"/>
                  <a:pt x="51837" y="49965"/>
                </a:cubicBezTo>
                <a:cubicBezTo>
                  <a:pt x="51903" y="49972"/>
                  <a:pt x="51969" y="49975"/>
                  <a:pt x="52034" y="49975"/>
                </a:cubicBezTo>
                <a:cubicBezTo>
                  <a:pt x="53524" y="49975"/>
                  <a:pt x="54546" y="48257"/>
                  <a:pt x="54918" y="46770"/>
                </a:cubicBezTo>
                <a:cubicBezTo>
                  <a:pt x="55329" y="45195"/>
                  <a:pt x="55648" y="43346"/>
                  <a:pt x="57041" y="42547"/>
                </a:cubicBezTo>
                <a:cubicBezTo>
                  <a:pt x="57680" y="42205"/>
                  <a:pt x="58433" y="42090"/>
                  <a:pt x="58890" y="41543"/>
                </a:cubicBezTo>
                <a:cubicBezTo>
                  <a:pt x="59551" y="40744"/>
                  <a:pt x="59049" y="39443"/>
                  <a:pt x="58159" y="38872"/>
                </a:cubicBezTo>
                <a:cubicBezTo>
                  <a:pt x="57292" y="38301"/>
                  <a:pt x="56173" y="38256"/>
                  <a:pt x="55146" y="38142"/>
                </a:cubicBezTo>
                <a:cubicBezTo>
                  <a:pt x="51129" y="37708"/>
                  <a:pt x="46975" y="35677"/>
                  <a:pt x="45331" y="31979"/>
                </a:cubicBezTo>
                <a:cubicBezTo>
                  <a:pt x="45149" y="31545"/>
                  <a:pt x="44989" y="31020"/>
                  <a:pt x="45217" y="30632"/>
                </a:cubicBezTo>
                <a:cubicBezTo>
                  <a:pt x="45423" y="30221"/>
                  <a:pt x="45925" y="30039"/>
                  <a:pt x="46381" y="29993"/>
                </a:cubicBezTo>
                <a:cubicBezTo>
                  <a:pt x="46593" y="29965"/>
                  <a:pt x="46803" y="29951"/>
                  <a:pt x="47009" y="29951"/>
                </a:cubicBezTo>
                <a:cubicBezTo>
                  <a:pt x="48138" y="29951"/>
                  <a:pt x="49190" y="30354"/>
                  <a:pt x="50193" y="30952"/>
                </a:cubicBezTo>
                <a:cubicBezTo>
                  <a:pt x="50969" y="31431"/>
                  <a:pt x="51722" y="32047"/>
                  <a:pt x="52430" y="32686"/>
                </a:cubicBezTo>
                <a:cubicBezTo>
                  <a:pt x="52955" y="33143"/>
                  <a:pt x="53457" y="33622"/>
                  <a:pt x="53936" y="34079"/>
                </a:cubicBezTo>
                <a:cubicBezTo>
                  <a:pt x="55568" y="35624"/>
                  <a:pt x="57767" y="37129"/>
                  <a:pt x="59882" y="37129"/>
                </a:cubicBezTo>
                <a:cubicBezTo>
                  <a:pt x="60548" y="37129"/>
                  <a:pt x="61205" y="36980"/>
                  <a:pt x="61834" y="36635"/>
                </a:cubicBezTo>
                <a:cubicBezTo>
                  <a:pt x="61446" y="36156"/>
                  <a:pt x="61263" y="35517"/>
                  <a:pt x="61286" y="34901"/>
                </a:cubicBezTo>
                <a:cubicBezTo>
                  <a:pt x="61286" y="34102"/>
                  <a:pt x="61606" y="33303"/>
                  <a:pt x="62222" y="32778"/>
                </a:cubicBezTo>
                <a:cubicBezTo>
                  <a:pt x="62747" y="32344"/>
                  <a:pt x="63455" y="32002"/>
                  <a:pt x="63592" y="31340"/>
                </a:cubicBezTo>
                <a:cubicBezTo>
                  <a:pt x="63780" y="30361"/>
                  <a:pt x="62602" y="29910"/>
                  <a:pt x="61517" y="29910"/>
                </a:cubicBezTo>
                <a:cubicBezTo>
                  <a:pt x="61287" y="29910"/>
                  <a:pt x="61061" y="29930"/>
                  <a:pt x="60853" y="29970"/>
                </a:cubicBezTo>
                <a:cubicBezTo>
                  <a:pt x="59549" y="30227"/>
                  <a:pt x="58230" y="30617"/>
                  <a:pt x="56908" y="30617"/>
                </a:cubicBezTo>
                <a:cubicBezTo>
                  <a:pt x="56587" y="30617"/>
                  <a:pt x="56266" y="30594"/>
                  <a:pt x="55945" y="30541"/>
                </a:cubicBezTo>
                <a:cubicBezTo>
                  <a:pt x="54324" y="30290"/>
                  <a:pt x="52704" y="28806"/>
                  <a:pt x="53023" y="27186"/>
                </a:cubicBezTo>
                <a:cubicBezTo>
                  <a:pt x="53275" y="25930"/>
                  <a:pt x="54576" y="25108"/>
                  <a:pt x="55831" y="25040"/>
                </a:cubicBezTo>
                <a:cubicBezTo>
                  <a:pt x="55905" y="25036"/>
                  <a:pt x="55979" y="25034"/>
                  <a:pt x="56054" y="25034"/>
                </a:cubicBezTo>
                <a:cubicBezTo>
                  <a:pt x="57232" y="25034"/>
                  <a:pt x="58384" y="25533"/>
                  <a:pt x="59415" y="26113"/>
                </a:cubicBezTo>
                <a:cubicBezTo>
                  <a:pt x="60328" y="26638"/>
                  <a:pt x="61218" y="27208"/>
                  <a:pt x="62245" y="27459"/>
                </a:cubicBezTo>
                <a:cubicBezTo>
                  <a:pt x="62518" y="27528"/>
                  <a:pt x="62806" y="27564"/>
                  <a:pt x="63094" y="27564"/>
                </a:cubicBezTo>
                <a:cubicBezTo>
                  <a:pt x="63865" y="27564"/>
                  <a:pt x="64633" y="27304"/>
                  <a:pt x="65098" y="26706"/>
                </a:cubicBezTo>
                <a:cubicBezTo>
                  <a:pt x="65988" y="25588"/>
                  <a:pt x="65486" y="23990"/>
                  <a:pt x="65349" y="22575"/>
                </a:cubicBezTo>
                <a:cubicBezTo>
                  <a:pt x="65212" y="20909"/>
                  <a:pt x="65714" y="19174"/>
                  <a:pt x="66719" y="17850"/>
                </a:cubicBezTo>
                <a:cubicBezTo>
                  <a:pt x="66901" y="17599"/>
                  <a:pt x="67129" y="17325"/>
                  <a:pt x="67335" y="17074"/>
                </a:cubicBezTo>
                <a:cubicBezTo>
                  <a:pt x="67769" y="16503"/>
                  <a:pt x="68157" y="15910"/>
                  <a:pt x="68111" y="15202"/>
                </a:cubicBezTo>
                <a:cubicBezTo>
                  <a:pt x="68088" y="14860"/>
                  <a:pt x="67974" y="14563"/>
                  <a:pt x="67769" y="14289"/>
                </a:cubicBezTo>
                <a:cubicBezTo>
                  <a:pt x="67746" y="14244"/>
                  <a:pt x="67700" y="14198"/>
                  <a:pt x="67677" y="14152"/>
                </a:cubicBezTo>
                <a:cubicBezTo>
                  <a:pt x="67175" y="13559"/>
                  <a:pt x="66308" y="13171"/>
                  <a:pt x="65532" y="13011"/>
                </a:cubicBezTo>
                <a:cubicBezTo>
                  <a:pt x="64322" y="12737"/>
                  <a:pt x="62998" y="12669"/>
                  <a:pt x="62108" y="11847"/>
                </a:cubicBezTo>
                <a:cubicBezTo>
                  <a:pt x="60921" y="10729"/>
                  <a:pt x="60967" y="8651"/>
                  <a:pt x="59666" y="7670"/>
                </a:cubicBezTo>
                <a:cubicBezTo>
                  <a:pt x="59248" y="7355"/>
                  <a:pt x="58765" y="7217"/>
                  <a:pt x="58268" y="7217"/>
                </a:cubicBezTo>
                <a:cubicBezTo>
                  <a:pt x="57107" y="7217"/>
                  <a:pt x="55870" y="7971"/>
                  <a:pt x="55215" y="8994"/>
                </a:cubicBezTo>
                <a:cubicBezTo>
                  <a:pt x="54279" y="10455"/>
                  <a:pt x="54119" y="12281"/>
                  <a:pt x="53754" y="13970"/>
                </a:cubicBezTo>
                <a:cubicBezTo>
                  <a:pt x="53389" y="15659"/>
                  <a:pt x="52750" y="17302"/>
                  <a:pt x="51905" y="18809"/>
                </a:cubicBezTo>
                <a:cubicBezTo>
                  <a:pt x="51631" y="19311"/>
                  <a:pt x="51334" y="19790"/>
                  <a:pt x="50832" y="20064"/>
                </a:cubicBezTo>
                <a:cubicBezTo>
                  <a:pt x="50563" y="20231"/>
                  <a:pt x="50262" y="20306"/>
                  <a:pt x="49956" y="20306"/>
                </a:cubicBezTo>
                <a:cubicBezTo>
                  <a:pt x="49174" y="20306"/>
                  <a:pt x="48354" y="19817"/>
                  <a:pt x="47911" y="19128"/>
                </a:cubicBezTo>
                <a:cubicBezTo>
                  <a:pt x="47317" y="18170"/>
                  <a:pt x="47271" y="16960"/>
                  <a:pt x="47408" y="15819"/>
                </a:cubicBezTo>
                <a:cubicBezTo>
                  <a:pt x="47431" y="15522"/>
                  <a:pt x="47477" y="15225"/>
                  <a:pt x="47523" y="14928"/>
                </a:cubicBezTo>
                <a:cubicBezTo>
                  <a:pt x="48116" y="11413"/>
                  <a:pt x="50033" y="8149"/>
                  <a:pt x="52795" y="5912"/>
                </a:cubicBezTo>
                <a:cubicBezTo>
                  <a:pt x="53183" y="5593"/>
                  <a:pt x="53594" y="5296"/>
                  <a:pt x="54005" y="5022"/>
                </a:cubicBezTo>
                <a:lnTo>
                  <a:pt x="54005" y="5022"/>
                </a:lnTo>
                <a:cubicBezTo>
                  <a:pt x="53679" y="5215"/>
                  <a:pt x="53344" y="5301"/>
                  <a:pt x="53006" y="5301"/>
                </a:cubicBezTo>
                <a:cubicBezTo>
                  <a:pt x="52822" y="5301"/>
                  <a:pt x="52638" y="5276"/>
                  <a:pt x="52453" y="5228"/>
                </a:cubicBezTo>
                <a:cubicBezTo>
                  <a:pt x="50960" y="4909"/>
                  <a:pt x="49363" y="3410"/>
                  <a:pt x="47783" y="3410"/>
                </a:cubicBezTo>
                <a:cubicBezTo>
                  <a:pt x="47551" y="3410"/>
                  <a:pt x="47320" y="3443"/>
                  <a:pt x="47089" y="3516"/>
                </a:cubicBezTo>
                <a:cubicBezTo>
                  <a:pt x="46130" y="3813"/>
                  <a:pt x="45537" y="4748"/>
                  <a:pt x="45103" y="5684"/>
                </a:cubicBezTo>
                <a:cubicBezTo>
                  <a:pt x="43505" y="9199"/>
                  <a:pt x="43437" y="13308"/>
                  <a:pt x="42364" y="16983"/>
                </a:cubicBezTo>
                <a:cubicBezTo>
                  <a:pt x="41976" y="18307"/>
                  <a:pt x="41474" y="19562"/>
                  <a:pt x="40721" y="20726"/>
                </a:cubicBezTo>
                <a:cubicBezTo>
                  <a:pt x="40310" y="20133"/>
                  <a:pt x="39967" y="19493"/>
                  <a:pt x="39693" y="18854"/>
                </a:cubicBezTo>
                <a:cubicBezTo>
                  <a:pt x="37228" y="13171"/>
                  <a:pt x="39123" y="5753"/>
                  <a:pt x="44259" y="2215"/>
                </a:cubicBezTo>
                <a:lnTo>
                  <a:pt x="44259" y="2215"/>
                </a:lnTo>
                <a:cubicBezTo>
                  <a:pt x="42990" y="2679"/>
                  <a:pt x="41535" y="3110"/>
                  <a:pt x="40193" y="3110"/>
                </a:cubicBezTo>
                <a:cubicBezTo>
                  <a:pt x="39097" y="3110"/>
                  <a:pt x="38077" y="2822"/>
                  <a:pt x="37297" y="2032"/>
                </a:cubicBezTo>
                <a:cubicBezTo>
                  <a:pt x="36826" y="1561"/>
                  <a:pt x="36398" y="913"/>
                  <a:pt x="35755" y="913"/>
                </a:cubicBezTo>
                <a:cubicBezTo>
                  <a:pt x="35744" y="913"/>
                  <a:pt x="35733" y="913"/>
                  <a:pt x="35722" y="914"/>
                </a:cubicBezTo>
                <a:cubicBezTo>
                  <a:pt x="35425" y="914"/>
                  <a:pt x="35151" y="1096"/>
                  <a:pt x="34900" y="1279"/>
                </a:cubicBezTo>
                <a:cubicBezTo>
                  <a:pt x="32663" y="2968"/>
                  <a:pt x="31887" y="6004"/>
                  <a:pt x="31819" y="8788"/>
                </a:cubicBezTo>
                <a:cubicBezTo>
                  <a:pt x="31773" y="11596"/>
                  <a:pt x="32252" y="14403"/>
                  <a:pt x="31842" y="17188"/>
                </a:cubicBezTo>
                <a:cubicBezTo>
                  <a:pt x="31685" y="18243"/>
                  <a:pt x="31131" y="19517"/>
                  <a:pt x="30071" y="19517"/>
                </a:cubicBezTo>
                <a:cubicBezTo>
                  <a:pt x="30053" y="19517"/>
                  <a:pt x="30034" y="19517"/>
                  <a:pt x="30016" y="19516"/>
                </a:cubicBezTo>
                <a:cubicBezTo>
                  <a:pt x="28988" y="19493"/>
                  <a:pt x="28486" y="18307"/>
                  <a:pt x="28258" y="17325"/>
                </a:cubicBezTo>
                <a:cubicBezTo>
                  <a:pt x="26934" y="11436"/>
                  <a:pt x="28098" y="5045"/>
                  <a:pt x="3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01"/>
        <p:cNvGrpSpPr/>
        <p:nvPr/>
      </p:nvGrpSpPr>
      <p:grpSpPr>
        <a:xfrm>
          <a:off x="0" y="0"/>
          <a:ext cx="0" cy="0"/>
          <a:chOff x="0" y="0"/>
          <a:chExt cx="0" cy="0"/>
        </a:xfrm>
      </p:grpSpPr>
      <p:sp>
        <p:nvSpPr>
          <p:cNvPr id="1402" name="Google Shape;1402;p9"/>
          <p:cNvSpPr txBox="1">
            <a:spLocks noGrp="1"/>
          </p:cNvSpPr>
          <p:nvPr>
            <p:ph type="subTitle" idx="1"/>
          </p:nvPr>
        </p:nvSpPr>
        <p:spPr>
          <a:xfrm>
            <a:off x="2783975" y="2377350"/>
            <a:ext cx="3597600" cy="11859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03" name="Google Shape;1403;p9"/>
          <p:cNvSpPr/>
          <p:nvPr/>
        </p:nvSpPr>
        <p:spPr>
          <a:xfrm>
            <a:off x="6680822" y="161627"/>
            <a:ext cx="4568281" cy="2379442"/>
          </a:xfrm>
          <a:custGeom>
            <a:avLst/>
            <a:gdLst/>
            <a:ahLst/>
            <a:cxnLst/>
            <a:rect l="l" t="t" r="r" b="b"/>
            <a:pathLst>
              <a:path w="161924" h="84340" extrusionOk="0">
                <a:moveTo>
                  <a:pt x="9907" y="48527"/>
                </a:moveTo>
                <a:lnTo>
                  <a:pt x="9907" y="48527"/>
                </a:lnTo>
                <a:cubicBezTo>
                  <a:pt x="9238" y="49813"/>
                  <a:pt x="10613" y="51284"/>
                  <a:pt x="11971" y="51442"/>
                </a:cubicBezTo>
                <a:lnTo>
                  <a:pt x="11971" y="51442"/>
                </a:lnTo>
                <a:lnTo>
                  <a:pt x="9907" y="48527"/>
                </a:lnTo>
                <a:close/>
                <a:moveTo>
                  <a:pt x="35494" y="0"/>
                </a:moveTo>
                <a:lnTo>
                  <a:pt x="35494" y="0"/>
                </a:lnTo>
                <a:cubicBezTo>
                  <a:pt x="35150" y="1564"/>
                  <a:pt x="35245" y="3213"/>
                  <a:pt x="35750" y="4728"/>
                </a:cubicBezTo>
                <a:lnTo>
                  <a:pt x="35750" y="4728"/>
                </a:lnTo>
                <a:cubicBezTo>
                  <a:pt x="34838" y="3733"/>
                  <a:pt x="33417" y="3128"/>
                  <a:pt x="32039" y="3128"/>
                </a:cubicBezTo>
                <a:cubicBezTo>
                  <a:pt x="31134" y="3128"/>
                  <a:pt x="30248" y="3389"/>
                  <a:pt x="29537" y="3972"/>
                </a:cubicBezTo>
                <a:cubicBezTo>
                  <a:pt x="28053" y="2557"/>
                  <a:pt x="26204" y="1484"/>
                  <a:pt x="24218" y="890"/>
                </a:cubicBezTo>
                <a:lnTo>
                  <a:pt x="24218" y="890"/>
                </a:lnTo>
                <a:lnTo>
                  <a:pt x="27802" y="5821"/>
                </a:lnTo>
                <a:cubicBezTo>
                  <a:pt x="27396" y="5705"/>
                  <a:pt x="26954" y="5580"/>
                  <a:pt x="26533" y="5580"/>
                </a:cubicBezTo>
                <a:cubicBezTo>
                  <a:pt x="26291" y="5580"/>
                  <a:pt x="26056" y="5621"/>
                  <a:pt x="25839" y="5729"/>
                </a:cubicBezTo>
                <a:cubicBezTo>
                  <a:pt x="25248" y="6014"/>
                  <a:pt x="25077" y="6971"/>
                  <a:pt x="25628" y="7250"/>
                </a:cubicBezTo>
                <a:lnTo>
                  <a:pt x="25628" y="7250"/>
                </a:lnTo>
                <a:cubicBezTo>
                  <a:pt x="24214" y="6644"/>
                  <a:pt x="22778" y="6038"/>
                  <a:pt x="21365" y="5410"/>
                </a:cubicBezTo>
                <a:lnTo>
                  <a:pt x="21365" y="5410"/>
                </a:lnTo>
                <a:cubicBezTo>
                  <a:pt x="21685" y="6391"/>
                  <a:pt x="22027" y="7373"/>
                  <a:pt x="22347" y="8331"/>
                </a:cubicBezTo>
                <a:cubicBezTo>
                  <a:pt x="21692" y="6915"/>
                  <a:pt x="20089" y="6021"/>
                  <a:pt x="18498" y="6021"/>
                </a:cubicBezTo>
                <a:cubicBezTo>
                  <a:pt x="18037" y="6021"/>
                  <a:pt x="17578" y="6095"/>
                  <a:pt x="17142" y="6254"/>
                </a:cubicBezTo>
                <a:cubicBezTo>
                  <a:pt x="18124" y="7921"/>
                  <a:pt x="19105" y="9610"/>
                  <a:pt x="20087" y="11276"/>
                </a:cubicBezTo>
                <a:cubicBezTo>
                  <a:pt x="19937" y="11330"/>
                  <a:pt x="19790" y="11354"/>
                  <a:pt x="19646" y="11354"/>
                </a:cubicBezTo>
                <a:cubicBezTo>
                  <a:pt x="18754" y="11354"/>
                  <a:pt x="17954" y="10427"/>
                  <a:pt x="17188" y="9838"/>
                </a:cubicBezTo>
                <a:cubicBezTo>
                  <a:pt x="16881" y="9602"/>
                  <a:pt x="16453" y="9493"/>
                  <a:pt x="16041" y="9493"/>
                </a:cubicBezTo>
                <a:cubicBezTo>
                  <a:pt x="15256" y="9493"/>
                  <a:pt x="14530" y="9887"/>
                  <a:pt x="14814" y="10545"/>
                </a:cubicBezTo>
                <a:cubicBezTo>
                  <a:pt x="14070" y="9500"/>
                  <a:pt x="12775" y="8881"/>
                  <a:pt x="11474" y="8881"/>
                </a:cubicBezTo>
                <a:cubicBezTo>
                  <a:pt x="11100" y="8881"/>
                  <a:pt x="10725" y="8932"/>
                  <a:pt x="10363" y="9039"/>
                </a:cubicBezTo>
                <a:cubicBezTo>
                  <a:pt x="10660" y="10089"/>
                  <a:pt x="10934" y="11116"/>
                  <a:pt x="11208" y="12166"/>
                </a:cubicBezTo>
                <a:cubicBezTo>
                  <a:pt x="10434" y="11602"/>
                  <a:pt x="9477" y="11299"/>
                  <a:pt x="8515" y="11299"/>
                </a:cubicBezTo>
                <a:cubicBezTo>
                  <a:pt x="8116" y="11299"/>
                  <a:pt x="7716" y="11351"/>
                  <a:pt x="7328" y="11458"/>
                </a:cubicBezTo>
                <a:cubicBezTo>
                  <a:pt x="7145" y="12234"/>
                  <a:pt x="7259" y="13056"/>
                  <a:pt x="7670" y="13741"/>
                </a:cubicBezTo>
                <a:cubicBezTo>
                  <a:pt x="6415" y="14357"/>
                  <a:pt x="5387" y="15362"/>
                  <a:pt x="4725" y="16571"/>
                </a:cubicBezTo>
                <a:cubicBezTo>
                  <a:pt x="5318" y="16958"/>
                  <a:pt x="6035" y="17155"/>
                  <a:pt x="6752" y="17155"/>
                </a:cubicBezTo>
                <a:cubicBezTo>
                  <a:pt x="7134" y="17155"/>
                  <a:pt x="7516" y="17099"/>
                  <a:pt x="7880" y="16986"/>
                </a:cubicBezTo>
                <a:lnTo>
                  <a:pt x="7880" y="16986"/>
                </a:lnTo>
                <a:cubicBezTo>
                  <a:pt x="6935" y="17581"/>
                  <a:pt x="6905" y="19253"/>
                  <a:pt x="7761" y="20109"/>
                </a:cubicBezTo>
                <a:cubicBezTo>
                  <a:pt x="8743" y="21091"/>
                  <a:pt x="10249" y="21296"/>
                  <a:pt x="11642" y="21502"/>
                </a:cubicBezTo>
                <a:cubicBezTo>
                  <a:pt x="13034" y="21684"/>
                  <a:pt x="14563" y="21981"/>
                  <a:pt x="15408" y="23076"/>
                </a:cubicBezTo>
                <a:cubicBezTo>
                  <a:pt x="14472" y="23442"/>
                  <a:pt x="13627" y="24104"/>
                  <a:pt x="13102" y="24948"/>
                </a:cubicBezTo>
                <a:cubicBezTo>
                  <a:pt x="12052" y="24629"/>
                  <a:pt x="11002" y="24309"/>
                  <a:pt x="9952" y="23989"/>
                </a:cubicBezTo>
                <a:lnTo>
                  <a:pt x="9952" y="23989"/>
                </a:lnTo>
                <a:cubicBezTo>
                  <a:pt x="9607" y="25543"/>
                  <a:pt x="11037" y="27179"/>
                  <a:pt x="12641" y="27179"/>
                </a:cubicBezTo>
                <a:cubicBezTo>
                  <a:pt x="12733" y="27179"/>
                  <a:pt x="12826" y="27173"/>
                  <a:pt x="12920" y="27162"/>
                </a:cubicBezTo>
                <a:lnTo>
                  <a:pt x="12920" y="27162"/>
                </a:lnTo>
                <a:cubicBezTo>
                  <a:pt x="12349" y="31316"/>
                  <a:pt x="17211" y="33964"/>
                  <a:pt x="21251" y="35379"/>
                </a:cubicBezTo>
                <a:cubicBezTo>
                  <a:pt x="20589" y="36041"/>
                  <a:pt x="19927" y="36680"/>
                  <a:pt x="19265" y="37319"/>
                </a:cubicBezTo>
                <a:cubicBezTo>
                  <a:pt x="20087" y="38073"/>
                  <a:pt x="20680" y="39031"/>
                  <a:pt x="20931" y="40081"/>
                </a:cubicBezTo>
                <a:cubicBezTo>
                  <a:pt x="20432" y="40309"/>
                  <a:pt x="19889" y="40416"/>
                  <a:pt x="19343" y="40416"/>
                </a:cubicBezTo>
                <a:cubicBezTo>
                  <a:pt x="17920" y="40416"/>
                  <a:pt x="16483" y="39688"/>
                  <a:pt x="15773" y="38484"/>
                </a:cubicBezTo>
                <a:cubicBezTo>
                  <a:pt x="15157" y="39260"/>
                  <a:pt x="14540" y="40036"/>
                  <a:pt x="13947" y="40812"/>
                </a:cubicBezTo>
                <a:cubicBezTo>
                  <a:pt x="10706" y="38894"/>
                  <a:pt x="7464" y="36954"/>
                  <a:pt x="4223" y="35037"/>
                </a:cubicBezTo>
                <a:cubicBezTo>
                  <a:pt x="3614" y="34674"/>
                  <a:pt x="2873" y="34300"/>
                  <a:pt x="2182" y="34300"/>
                </a:cubicBezTo>
                <a:cubicBezTo>
                  <a:pt x="1916" y="34300"/>
                  <a:pt x="1657" y="34356"/>
                  <a:pt x="1416" y="34489"/>
                </a:cubicBezTo>
                <a:cubicBezTo>
                  <a:pt x="1" y="35265"/>
                  <a:pt x="868" y="37365"/>
                  <a:pt x="1872" y="38620"/>
                </a:cubicBezTo>
                <a:cubicBezTo>
                  <a:pt x="1788" y="41501"/>
                  <a:pt x="4812" y="43735"/>
                  <a:pt x="7669" y="43735"/>
                </a:cubicBezTo>
                <a:cubicBezTo>
                  <a:pt x="8683" y="43735"/>
                  <a:pt x="9675" y="43454"/>
                  <a:pt x="10500" y="42820"/>
                </a:cubicBezTo>
                <a:cubicBezTo>
                  <a:pt x="12075" y="43847"/>
                  <a:pt x="13262" y="45468"/>
                  <a:pt x="13696" y="47271"/>
                </a:cubicBezTo>
                <a:cubicBezTo>
                  <a:pt x="13118" y="47329"/>
                  <a:pt x="12539" y="47396"/>
                  <a:pt x="11955" y="47461"/>
                </a:cubicBezTo>
                <a:lnTo>
                  <a:pt x="11955" y="47461"/>
                </a:lnTo>
                <a:cubicBezTo>
                  <a:pt x="11840" y="47437"/>
                  <a:pt x="11723" y="47424"/>
                  <a:pt x="11605" y="47424"/>
                </a:cubicBezTo>
                <a:cubicBezTo>
                  <a:pt x="11383" y="47424"/>
                  <a:pt x="11157" y="47469"/>
                  <a:pt x="10934" y="47568"/>
                </a:cubicBezTo>
                <a:cubicBezTo>
                  <a:pt x="11277" y="47535"/>
                  <a:pt x="11617" y="47498"/>
                  <a:pt x="11955" y="47461"/>
                </a:cubicBezTo>
                <a:lnTo>
                  <a:pt x="11955" y="47461"/>
                </a:lnTo>
                <a:cubicBezTo>
                  <a:pt x="13415" y="47766"/>
                  <a:pt x="14544" y="49898"/>
                  <a:pt x="13353" y="51015"/>
                </a:cubicBezTo>
                <a:cubicBezTo>
                  <a:pt x="13024" y="51323"/>
                  <a:pt x="12622" y="51456"/>
                  <a:pt x="12207" y="51456"/>
                </a:cubicBezTo>
                <a:cubicBezTo>
                  <a:pt x="12129" y="51456"/>
                  <a:pt x="12050" y="51451"/>
                  <a:pt x="11971" y="51442"/>
                </a:cubicBezTo>
                <a:lnTo>
                  <a:pt x="11971" y="51442"/>
                </a:lnTo>
                <a:lnTo>
                  <a:pt x="13285" y="53297"/>
                </a:lnTo>
                <a:cubicBezTo>
                  <a:pt x="11824" y="53115"/>
                  <a:pt x="10340" y="52909"/>
                  <a:pt x="8880" y="52726"/>
                </a:cubicBezTo>
                <a:lnTo>
                  <a:pt x="8880" y="52726"/>
                </a:lnTo>
                <a:cubicBezTo>
                  <a:pt x="9542" y="53206"/>
                  <a:pt x="8697" y="54233"/>
                  <a:pt x="7875" y="54279"/>
                </a:cubicBezTo>
                <a:cubicBezTo>
                  <a:pt x="7783" y="54286"/>
                  <a:pt x="7690" y="54289"/>
                  <a:pt x="7596" y="54289"/>
                </a:cubicBezTo>
                <a:cubicBezTo>
                  <a:pt x="7213" y="54289"/>
                  <a:pt x="6818" y="54238"/>
                  <a:pt x="6440" y="54238"/>
                </a:cubicBezTo>
                <a:cubicBezTo>
                  <a:pt x="6082" y="54238"/>
                  <a:pt x="5738" y="54284"/>
                  <a:pt x="5433" y="54461"/>
                </a:cubicBezTo>
                <a:cubicBezTo>
                  <a:pt x="4200" y="55214"/>
                  <a:pt x="5022" y="57086"/>
                  <a:pt x="5958" y="58182"/>
                </a:cubicBezTo>
                <a:cubicBezTo>
                  <a:pt x="4885" y="58707"/>
                  <a:pt x="3812" y="59460"/>
                  <a:pt x="3539" y="60578"/>
                </a:cubicBezTo>
                <a:cubicBezTo>
                  <a:pt x="3298" y="61580"/>
                  <a:pt x="4112" y="62775"/>
                  <a:pt x="5071" y="62775"/>
                </a:cubicBezTo>
                <a:cubicBezTo>
                  <a:pt x="5205" y="62775"/>
                  <a:pt x="5342" y="62751"/>
                  <a:pt x="5479" y="62701"/>
                </a:cubicBezTo>
                <a:lnTo>
                  <a:pt x="5479" y="62701"/>
                </a:lnTo>
                <a:cubicBezTo>
                  <a:pt x="4337" y="63523"/>
                  <a:pt x="4292" y="65417"/>
                  <a:pt x="5410" y="66308"/>
                </a:cubicBezTo>
                <a:cubicBezTo>
                  <a:pt x="5811" y="66633"/>
                  <a:pt x="6321" y="66784"/>
                  <a:pt x="6837" y="66784"/>
                </a:cubicBezTo>
                <a:cubicBezTo>
                  <a:pt x="7650" y="66784"/>
                  <a:pt x="8477" y="66409"/>
                  <a:pt x="8916" y="65746"/>
                </a:cubicBezTo>
                <a:lnTo>
                  <a:pt x="8916" y="65746"/>
                </a:lnTo>
                <a:cubicBezTo>
                  <a:pt x="8425" y="66740"/>
                  <a:pt x="8768" y="68088"/>
                  <a:pt x="9724" y="68704"/>
                </a:cubicBezTo>
                <a:cubicBezTo>
                  <a:pt x="11139" y="66399"/>
                  <a:pt x="12577" y="64093"/>
                  <a:pt x="13993" y="61788"/>
                </a:cubicBezTo>
                <a:cubicBezTo>
                  <a:pt x="14376" y="62047"/>
                  <a:pt x="14821" y="62163"/>
                  <a:pt x="15273" y="62163"/>
                </a:cubicBezTo>
                <a:cubicBezTo>
                  <a:pt x="16652" y="62163"/>
                  <a:pt x="18101" y="61086"/>
                  <a:pt x="18101" y="59711"/>
                </a:cubicBezTo>
                <a:cubicBezTo>
                  <a:pt x="18236" y="59700"/>
                  <a:pt x="18372" y="59694"/>
                  <a:pt x="18507" y="59694"/>
                </a:cubicBezTo>
                <a:cubicBezTo>
                  <a:pt x="19446" y="59694"/>
                  <a:pt x="20379" y="59968"/>
                  <a:pt x="21137" y="60487"/>
                </a:cubicBezTo>
                <a:cubicBezTo>
                  <a:pt x="20224" y="61012"/>
                  <a:pt x="19516" y="61879"/>
                  <a:pt x="19174" y="62861"/>
                </a:cubicBezTo>
                <a:cubicBezTo>
                  <a:pt x="20566" y="63774"/>
                  <a:pt x="21959" y="64687"/>
                  <a:pt x="23351" y="65623"/>
                </a:cubicBezTo>
                <a:cubicBezTo>
                  <a:pt x="20703" y="66148"/>
                  <a:pt x="18101" y="66855"/>
                  <a:pt x="15567" y="67746"/>
                </a:cubicBezTo>
                <a:cubicBezTo>
                  <a:pt x="16066" y="68259"/>
                  <a:pt x="16800" y="68536"/>
                  <a:pt x="17527" y="68536"/>
                </a:cubicBezTo>
                <a:cubicBezTo>
                  <a:pt x="17932" y="68536"/>
                  <a:pt x="18335" y="68450"/>
                  <a:pt x="18695" y="68270"/>
                </a:cubicBezTo>
                <a:cubicBezTo>
                  <a:pt x="18900" y="69229"/>
                  <a:pt x="19105" y="70211"/>
                  <a:pt x="19334" y="71169"/>
                </a:cubicBezTo>
                <a:cubicBezTo>
                  <a:pt x="17667" y="71215"/>
                  <a:pt x="15796" y="72128"/>
                  <a:pt x="15590" y="73726"/>
                </a:cubicBezTo>
                <a:cubicBezTo>
                  <a:pt x="15450" y="74818"/>
                  <a:pt x="16665" y="75729"/>
                  <a:pt x="17666" y="75729"/>
                </a:cubicBezTo>
                <a:cubicBezTo>
                  <a:pt x="17789" y="75729"/>
                  <a:pt x="17908" y="75716"/>
                  <a:pt x="18022" y="75687"/>
                </a:cubicBezTo>
                <a:lnTo>
                  <a:pt x="18022" y="75687"/>
                </a:lnTo>
                <a:cubicBezTo>
                  <a:pt x="17435" y="76419"/>
                  <a:pt x="17265" y="77480"/>
                  <a:pt x="17690" y="78314"/>
                </a:cubicBezTo>
                <a:cubicBezTo>
                  <a:pt x="18110" y="79153"/>
                  <a:pt x="19061" y="79659"/>
                  <a:pt x="20007" y="79659"/>
                </a:cubicBezTo>
                <a:cubicBezTo>
                  <a:pt x="20347" y="79659"/>
                  <a:pt x="20686" y="79594"/>
                  <a:pt x="21000" y="79455"/>
                </a:cubicBezTo>
                <a:lnTo>
                  <a:pt x="21000" y="79455"/>
                </a:lnTo>
                <a:cubicBezTo>
                  <a:pt x="20543" y="80436"/>
                  <a:pt x="20064" y="81486"/>
                  <a:pt x="20224" y="82536"/>
                </a:cubicBezTo>
                <a:cubicBezTo>
                  <a:pt x="20362" y="83463"/>
                  <a:pt x="21199" y="84339"/>
                  <a:pt x="22101" y="84339"/>
                </a:cubicBezTo>
                <a:cubicBezTo>
                  <a:pt x="22243" y="84339"/>
                  <a:pt x="22387" y="84318"/>
                  <a:pt x="22529" y="84271"/>
                </a:cubicBezTo>
                <a:cubicBezTo>
                  <a:pt x="25177" y="83472"/>
                  <a:pt x="22232" y="77811"/>
                  <a:pt x="24971" y="77332"/>
                </a:cubicBezTo>
                <a:lnTo>
                  <a:pt x="24971" y="77332"/>
                </a:lnTo>
                <a:cubicBezTo>
                  <a:pt x="24013" y="79053"/>
                  <a:pt x="25632" y="81481"/>
                  <a:pt x="27607" y="81481"/>
                </a:cubicBezTo>
                <a:cubicBezTo>
                  <a:pt x="27702" y="81481"/>
                  <a:pt x="27797" y="81475"/>
                  <a:pt x="27893" y="81463"/>
                </a:cubicBezTo>
                <a:cubicBezTo>
                  <a:pt x="26775" y="78702"/>
                  <a:pt x="26661" y="75597"/>
                  <a:pt x="27574" y="72790"/>
                </a:cubicBezTo>
                <a:lnTo>
                  <a:pt x="27574" y="72790"/>
                </a:lnTo>
                <a:cubicBezTo>
                  <a:pt x="28509" y="74388"/>
                  <a:pt x="28806" y="76351"/>
                  <a:pt x="28350" y="78131"/>
                </a:cubicBezTo>
                <a:cubicBezTo>
                  <a:pt x="31363" y="76282"/>
                  <a:pt x="32139" y="71763"/>
                  <a:pt x="29925" y="69047"/>
                </a:cubicBezTo>
                <a:cubicBezTo>
                  <a:pt x="31933" y="66604"/>
                  <a:pt x="31705" y="62678"/>
                  <a:pt x="29400" y="60487"/>
                </a:cubicBezTo>
                <a:lnTo>
                  <a:pt x="29400" y="60487"/>
                </a:lnTo>
                <a:cubicBezTo>
                  <a:pt x="29427" y="60488"/>
                  <a:pt x="29455" y="60488"/>
                  <a:pt x="29482" y="60488"/>
                </a:cubicBezTo>
                <a:cubicBezTo>
                  <a:pt x="31916" y="60488"/>
                  <a:pt x="34173" y="58498"/>
                  <a:pt x="34398" y="56150"/>
                </a:cubicBezTo>
                <a:cubicBezTo>
                  <a:pt x="34655" y="56560"/>
                  <a:pt x="35101" y="56738"/>
                  <a:pt x="35568" y="56738"/>
                </a:cubicBezTo>
                <a:cubicBezTo>
                  <a:pt x="36427" y="56738"/>
                  <a:pt x="37356" y="56133"/>
                  <a:pt x="37297" y="55260"/>
                </a:cubicBezTo>
                <a:lnTo>
                  <a:pt x="37297" y="55260"/>
                </a:lnTo>
                <a:cubicBezTo>
                  <a:pt x="39488" y="59460"/>
                  <a:pt x="35562" y="60304"/>
                  <a:pt x="33234" y="63820"/>
                </a:cubicBezTo>
                <a:cubicBezTo>
                  <a:pt x="32869" y="64367"/>
                  <a:pt x="32641" y="65326"/>
                  <a:pt x="33303" y="65531"/>
                </a:cubicBezTo>
                <a:cubicBezTo>
                  <a:pt x="33360" y="65544"/>
                  <a:pt x="33421" y="65550"/>
                  <a:pt x="33484" y="65550"/>
                </a:cubicBezTo>
                <a:cubicBezTo>
                  <a:pt x="33645" y="65550"/>
                  <a:pt x="33817" y="65512"/>
                  <a:pt x="33965" y="65463"/>
                </a:cubicBezTo>
                <a:cubicBezTo>
                  <a:pt x="34771" y="65188"/>
                  <a:pt x="35548" y="64810"/>
                  <a:pt x="36261" y="64341"/>
                </a:cubicBezTo>
                <a:lnTo>
                  <a:pt x="36261" y="64341"/>
                </a:lnTo>
                <a:cubicBezTo>
                  <a:pt x="35593" y="64851"/>
                  <a:pt x="35019" y="65476"/>
                  <a:pt x="34855" y="66262"/>
                </a:cubicBezTo>
                <a:cubicBezTo>
                  <a:pt x="34633" y="67217"/>
                  <a:pt x="35340" y="68387"/>
                  <a:pt x="36324" y="68387"/>
                </a:cubicBezTo>
                <a:cubicBezTo>
                  <a:pt x="36351" y="68387"/>
                  <a:pt x="36379" y="68386"/>
                  <a:pt x="36407" y="68385"/>
                </a:cubicBezTo>
                <a:cubicBezTo>
                  <a:pt x="37640" y="68316"/>
                  <a:pt x="38256" y="66650"/>
                  <a:pt x="39488" y="66444"/>
                </a:cubicBezTo>
                <a:lnTo>
                  <a:pt x="39488" y="66444"/>
                </a:lnTo>
                <a:cubicBezTo>
                  <a:pt x="38210" y="68453"/>
                  <a:pt x="37776" y="70918"/>
                  <a:pt x="38279" y="73224"/>
                </a:cubicBezTo>
                <a:cubicBezTo>
                  <a:pt x="39142" y="72840"/>
                  <a:pt x="39861" y="72183"/>
                  <a:pt x="40354" y="71391"/>
                </a:cubicBezTo>
                <a:lnTo>
                  <a:pt x="40354" y="71391"/>
                </a:lnTo>
                <a:cubicBezTo>
                  <a:pt x="40382" y="71687"/>
                  <a:pt x="40435" y="71980"/>
                  <a:pt x="40516" y="72265"/>
                </a:cubicBezTo>
                <a:cubicBezTo>
                  <a:pt x="40681" y="72873"/>
                  <a:pt x="41250" y="73527"/>
                  <a:pt x="41811" y="73527"/>
                </a:cubicBezTo>
                <a:cubicBezTo>
                  <a:pt x="41944" y="73527"/>
                  <a:pt x="42077" y="73490"/>
                  <a:pt x="42205" y="73406"/>
                </a:cubicBezTo>
                <a:cubicBezTo>
                  <a:pt x="42456" y="73246"/>
                  <a:pt x="42570" y="72995"/>
                  <a:pt x="42684" y="72721"/>
                </a:cubicBezTo>
                <a:cubicBezTo>
                  <a:pt x="43495" y="70725"/>
                  <a:pt x="43756" y="68502"/>
                  <a:pt x="43452" y="66362"/>
                </a:cubicBezTo>
                <a:lnTo>
                  <a:pt x="43452" y="66362"/>
                </a:lnTo>
                <a:cubicBezTo>
                  <a:pt x="43657" y="66612"/>
                  <a:pt x="44045" y="66769"/>
                  <a:pt x="44425" y="66769"/>
                </a:cubicBezTo>
                <a:cubicBezTo>
                  <a:pt x="44703" y="66769"/>
                  <a:pt x="44978" y="66684"/>
                  <a:pt x="45172" y="66490"/>
                </a:cubicBezTo>
                <a:cubicBezTo>
                  <a:pt x="45811" y="65851"/>
                  <a:pt x="45720" y="64824"/>
                  <a:pt x="45537" y="63957"/>
                </a:cubicBezTo>
                <a:cubicBezTo>
                  <a:pt x="45126" y="62085"/>
                  <a:pt x="44464" y="60282"/>
                  <a:pt x="43597" y="58593"/>
                </a:cubicBezTo>
                <a:lnTo>
                  <a:pt x="43597" y="58593"/>
                </a:lnTo>
                <a:cubicBezTo>
                  <a:pt x="43937" y="58973"/>
                  <a:pt x="44464" y="59176"/>
                  <a:pt x="44988" y="59176"/>
                </a:cubicBezTo>
                <a:cubicBezTo>
                  <a:pt x="45344" y="59176"/>
                  <a:pt x="45699" y="59083"/>
                  <a:pt x="45994" y="58889"/>
                </a:cubicBezTo>
                <a:cubicBezTo>
                  <a:pt x="46204" y="58754"/>
                  <a:pt x="46376" y="58567"/>
                  <a:pt x="46504" y="58353"/>
                </a:cubicBezTo>
                <a:lnTo>
                  <a:pt x="46504" y="58353"/>
                </a:lnTo>
                <a:cubicBezTo>
                  <a:pt x="46529" y="58927"/>
                  <a:pt x="46631" y="59491"/>
                  <a:pt x="46884" y="60008"/>
                </a:cubicBezTo>
                <a:cubicBezTo>
                  <a:pt x="47268" y="60793"/>
                  <a:pt x="48132" y="61405"/>
                  <a:pt x="48986" y="61405"/>
                </a:cubicBezTo>
                <a:cubicBezTo>
                  <a:pt x="49250" y="61405"/>
                  <a:pt x="49512" y="61347"/>
                  <a:pt x="49760" y="61217"/>
                </a:cubicBezTo>
                <a:cubicBezTo>
                  <a:pt x="50650" y="60761"/>
                  <a:pt x="50901" y="59688"/>
                  <a:pt x="51061" y="58730"/>
                </a:cubicBezTo>
                <a:lnTo>
                  <a:pt x="51061" y="58730"/>
                </a:lnTo>
                <a:cubicBezTo>
                  <a:pt x="51700" y="62861"/>
                  <a:pt x="45446" y="65258"/>
                  <a:pt x="45149" y="69412"/>
                </a:cubicBezTo>
                <a:cubicBezTo>
                  <a:pt x="45298" y="69373"/>
                  <a:pt x="45446" y="69329"/>
                  <a:pt x="45591" y="69279"/>
                </a:cubicBezTo>
                <a:lnTo>
                  <a:pt x="45591" y="69279"/>
                </a:lnTo>
                <a:cubicBezTo>
                  <a:pt x="45264" y="69766"/>
                  <a:pt x="45032" y="70331"/>
                  <a:pt x="45126" y="70895"/>
                </a:cubicBezTo>
                <a:cubicBezTo>
                  <a:pt x="45273" y="71842"/>
                  <a:pt x="46271" y="72356"/>
                  <a:pt x="47270" y="72356"/>
                </a:cubicBezTo>
                <a:cubicBezTo>
                  <a:pt x="47669" y="72356"/>
                  <a:pt x="48068" y="72274"/>
                  <a:pt x="48413" y="72105"/>
                </a:cubicBezTo>
                <a:cubicBezTo>
                  <a:pt x="48527" y="72048"/>
                  <a:pt x="48636" y="71986"/>
                  <a:pt x="48741" y="71918"/>
                </a:cubicBezTo>
                <a:lnTo>
                  <a:pt x="48741" y="71918"/>
                </a:lnTo>
                <a:cubicBezTo>
                  <a:pt x="48730" y="71957"/>
                  <a:pt x="48719" y="71997"/>
                  <a:pt x="48710" y="72037"/>
                </a:cubicBezTo>
                <a:cubicBezTo>
                  <a:pt x="48436" y="73246"/>
                  <a:pt x="49212" y="74799"/>
                  <a:pt x="50513" y="74821"/>
                </a:cubicBezTo>
                <a:cubicBezTo>
                  <a:pt x="50533" y="74822"/>
                  <a:pt x="50553" y="74822"/>
                  <a:pt x="50573" y="74822"/>
                </a:cubicBezTo>
                <a:cubicBezTo>
                  <a:pt x="51339" y="74822"/>
                  <a:pt x="51921" y="74352"/>
                  <a:pt x="52360" y="73712"/>
                </a:cubicBezTo>
                <a:lnTo>
                  <a:pt x="52360" y="73712"/>
                </a:lnTo>
                <a:cubicBezTo>
                  <a:pt x="52058" y="74615"/>
                  <a:pt x="51905" y="75570"/>
                  <a:pt x="51905" y="76533"/>
                </a:cubicBezTo>
                <a:cubicBezTo>
                  <a:pt x="51927" y="77837"/>
                  <a:pt x="52656" y="79483"/>
                  <a:pt x="53965" y="79483"/>
                </a:cubicBezTo>
                <a:cubicBezTo>
                  <a:pt x="54008" y="79483"/>
                  <a:pt x="54052" y="79481"/>
                  <a:pt x="54097" y="79478"/>
                </a:cubicBezTo>
                <a:cubicBezTo>
                  <a:pt x="55489" y="79364"/>
                  <a:pt x="55968" y="77629"/>
                  <a:pt x="56082" y="76282"/>
                </a:cubicBezTo>
                <a:cubicBezTo>
                  <a:pt x="56103" y="76039"/>
                  <a:pt x="56123" y="75796"/>
                  <a:pt x="56143" y="75552"/>
                </a:cubicBezTo>
                <a:lnTo>
                  <a:pt x="56143" y="75552"/>
                </a:lnTo>
                <a:cubicBezTo>
                  <a:pt x="56110" y="76277"/>
                  <a:pt x="56707" y="77017"/>
                  <a:pt x="57452" y="77127"/>
                </a:cubicBezTo>
                <a:cubicBezTo>
                  <a:pt x="57538" y="75237"/>
                  <a:pt x="57287" y="73346"/>
                  <a:pt x="56730" y="71534"/>
                </a:cubicBezTo>
                <a:lnTo>
                  <a:pt x="56730" y="71534"/>
                </a:lnTo>
                <a:cubicBezTo>
                  <a:pt x="57464" y="73154"/>
                  <a:pt x="58531" y="74633"/>
                  <a:pt x="59849" y="75848"/>
                </a:cubicBezTo>
                <a:cubicBezTo>
                  <a:pt x="59461" y="73863"/>
                  <a:pt x="59095" y="71900"/>
                  <a:pt x="58707" y="69914"/>
                </a:cubicBezTo>
                <a:lnTo>
                  <a:pt x="58707" y="69914"/>
                </a:lnTo>
                <a:cubicBezTo>
                  <a:pt x="59027" y="71032"/>
                  <a:pt x="59871" y="71991"/>
                  <a:pt x="60990" y="72448"/>
                </a:cubicBezTo>
                <a:cubicBezTo>
                  <a:pt x="61857" y="71877"/>
                  <a:pt x="61583" y="70576"/>
                  <a:pt x="61150" y="69617"/>
                </a:cubicBezTo>
                <a:cubicBezTo>
                  <a:pt x="60087" y="67211"/>
                  <a:pt x="58716" y="64907"/>
                  <a:pt x="57114" y="62805"/>
                </a:cubicBezTo>
                <a:lnTo>
                  <a:pt x="57114" y="62805"/>
                </a:lnTo>
                <a:cubicBezTo>
                  <a:pt x="57294" y="62941"/>
                  <a:pt x="57531" y="63006"/>
                  <a:pt x="57778" y="63006"/>
                </a:cubicBezTo>
                <a:cubicBezTo>
                  <a:pt x="58226" y="63006"/>
                  <a:pt x="58706" y="62792"/>
                  <a:pt x="58936" y="62404"/>
                </a:cubicBezTo>
                <a:cubicBezTo>
                  <a:pt x="59369" y="61651"/>
                  <a:pt x="59073" y="60715"/>
                  <a:pt x="58593" y="60031"/>
                </a:cubicBezTo>
                <a:cubicBezTo>
                  <a:pt x="58091" y="59323"/>
                  <a:pt x="57406" y="58775"/>
                  <a:pt x="56927" y="58090"/>
                </a:cubicBezTo>
                <a:lnTo>
                  <a:pt x="56927" y="58090"/>
                </a:lnTo>
                <a:cubicBezTo>
                  <a:pt x="57032" y="58118"/>
                  <a:pt x="57137" y="58131"/>
                  <a:pt x="57241" y="58131"/>
                </a:cubicBezTo>
                <a:cubicBezTo>
                  <a:pt x="58081" y="58131"/>
                  <a:pt x="58829" y="57278"/>
                  <a:pt x="58890" y="56424"/>
                </a:cubicBezTo>
                <a:cubicBezTo>
                  <a:pt x="58936" y="55443"/>
                  <a:pt x="58411" y="54553"/>
                  <a:pt x="57908" y="53731"/>
                </a:cubicBezTo>
                <a:lnTo>
                  <a:pt x="57908" y="53731"/>
                </a:lnTo>
                <a:cubicBezTo>
                  <a:pt x="58169" y="54054"/>
                  <a:pt x="58564" y="54197"/>
                  <a:pt x="58981" y="54197"/>
                </a:cubicBezTo>
                <a:cubicBezTo>
                  <a:pt x="59476" y="54197"/>
                  <a:pt x="60002" y="53997"/>
                  <a:pt x="60374" y="53662"/>
                </a:cubicBezTo>
                <a:cubicBezTo>
                  <a:pt x="61035" y="53046"/>
                  <a:pt x="61309" y="52133"/>
                  <a:pt x="61538" y="51266"/>
                </a:cubicBezTo>
                <a:lnTo>
                  <a:pt x="61538" y="51266"/>
                </a:lnTo>
                <a:cubicBezTo>
                  <a:pt x="61538" y="52932"/>
                  <a:pt x="61515" y="54598"/>
                  <a:pt x="61492" y="56264"/>
                </a:cubicBezTo>
                <a:cubicBezTo>
                  <a:pt x="62725" y="56173"/>
                  <a:pt x="63843" y="55329"/>
                  <a:pt x="64208" y="54210"/>
                </a:cubicBezTo>
                <a:lnTo>
                  <a:pt x="64208" y="54210"/>
                </a:lnTo>
                <a:cubicBezTo>
                  <a:pt x="66057" y="58136"/>
                  <a:pt x="64847" y="63295"/>
                  <a:pt x="62200" y="66673"/>
                </a:cubicBezTo>
                <a:cubicBezTo>
                  <a:pt x="62330" y="66566"/>
                  <a:pt x="62481" y="66520"/>
                  <a:pt x="62637" y="66520"/>
                </a:cubicBezTo>
                <a:cubicBezTo>
                  <a:pt x="63083" y="66520"/>
                  <a:pt x="63565" y="66901"/>
                  <a:pt x="63683" y="67357"/>
                </a:cubicBezTo>
                <a:cubicBezTo>
                  <a:pt x="63843" y="67974"/>
                  <a:pt x="63592" y="68590"/>
                  <a:pt x="63432" y="69206"/>
                </a:cubicBezTo>
                <a:cubicBezTo>
                  <a:pt x="62976" y="70827"/>
                  <a:pt x="63227" y="72767"/>
                  <a:pt x="64573" y="73794"/>
                </a:cubicBezTo>
                <a:cubicBezTo>
                  <a:pt x="65012" y="74129"/>
                  <a:pt x="65571" y="74284"/>
                  <a:pt x="66132" y="74284"/>
                </a:cubicBezTo>
                <a:cubicBezTo>
                  <a:pt x="67188" y="74284"/>
                  <a:pt x="68248" y="73732"/>
                  <a:pt x="68513" y="72788"/>
                </a:cubicBezTo>
                <a:lnTo>
                  <a:pt x="68513" y="72788"/>
                </a:lnTo>
                <a:cubicBezTo>
                  <a:pt x="68243" y="74388"/>
                  <a:pt x="68399" y="76056"/>
                  <a:pt x="69002" y="77583"/>
                </a:cubicBezTo>
                <a:cubicBezTo>
                  <a:pt x="69899" y="77193"/>
                  <a:pt x="70463" y="76235"/>
                  <a:pt x="70437" y="75296"/>
                </a:cubicBezTo>
                <a:lnTo>
                  <a:pt x="70437" y="75296"/>
                </a:lnTo>
                <a:cubicBezTo>
                  <a:pt x="70602" y="75532"/>
                  <a:pt x="70959" y="75674"/>
                  <a:pt x="71316" y="75674"/>
                </a:cubicBezTo>
                <a:cubicBezTo>
                  <a:pt x="71605" y="75674"/>
                  <a:pt x="71895" y="75580"/>
                  <a:pt x="72083" y="75369"/>
                </a:cubicBezTo>
                <a:cubicBezTo>
                  <a:pt x="72631" y="74753"/>
                  <a:pt x="72494" y="73817"/>
                  <a:pt x="72311" y="73018"/>
                </a:cubicBezTo>
                <a:lnTo>
                  <a:pt x="72311" y="73018"/>
                </a:lnTo>
                <a:cubicBezTo>
                  <a:pt x="72905" y="73726"/>
                  <a:pt x="73498" y="74433"/>
                  <a:pt x="74069" y="75141"/>
                </a:cubicBezTo>
                <a:cubicBezTo>
                  <a:pt x="74411" y="74570"/>
                  <a:pt x="74753" y="73977"/>
                  <a:pt x="75096" y="73406"/>
                </a:cubicBezTo>
                <a:cubicBezTo>
                  <a:pt x="75530" y="75278"/>
                  <a:pt x="77378" y="76716"/>
                  <a:pt x="79364" y="76761"/>
                </a:cubicBezTo>
                <a:cubicBezTo>
                  <a:pt x="79159" y="75095"/>
                  <a:pt x="78360" y="73497"/>
                  <a:pt x="77150" y="72288"/>
                </a:cubicBezTo>
                <a:lnTo>
                  <a:pt x="77150" y="72288"/>
                </a:lnTo>
                <a:cubicBezTo>
                  <a:pt x="78246" y="72516"/>
                  <a:pt x="79319" y="72721"/>
                  <a:pt x="80414" y="72927"/>
                </a:cubicBezTo>
                <a:cubicBezTo>
                  <a:pt x="80302" y="71564"/>
                  <a:pt x="79131" y="70427"/>
                  <a:pt x="77788" y="70084"/>
                </a:cubicBezTo>
                <a:lnTo>
                  <a:pt x="77788" y="70084"/>
                </a:lnTo>
                <a:cubicBezTo>
                  <a:pt x="78505" y="69897"/>
                  <a:pt x="79165" y="69505"/>
                  <a:pt x="79638" y="68955"/>
                </a:cubicBezTo>
                <a:cubicBezTo>
                  <a:pt x="79866" y="68681"/>
                  <a:pt x="72996" y="65623"/>
                  <a:pt x="72676" y="65349"/>
                </a:cubicBezTo>
                <a:cubicBezTo>
                  <a:pt x="73955" y="65212"/>
                  <a:pt x="75210" y="65075"/>
                  <a:pt x="76465" y="64938"/>
                </a:cubicBezTo>
                <a:cubicBezTo>
                  <a:pt x="75628" y="63771"/>
                  <a:pt x="74388" y="62898"/>
                  <a:pt x="73003" y="62442"/>
                </a:cubicBezTo>
                <a:lnTo>
                  <a:pt x="73003" y="62442"/>
                </a:lnTo>
                <a:cubicBezTo>
                  <a:pt x="73124" y="62420"/>
                  <a:pt x="73244" y="62393"/>
                  <a:pt x="73361" y="62359"/>
                </a:cubicBezTo>
                <a:cubicBezTo>
                  <a:pt x="73704" y="61628"/>
                  <a:pt x="73156" y="60738"/>
                  <a:pt x="72425" y="60373"/>
                </a:cubicBezTo>
                <a:cubicBezTo>
                  <a:pt x="72254" y="60290"/>
                  <a:pt x="72075" y="60228"/>
                  <a:pt x="71892" y="60182"/>
                </a:cubicBezTo>
                <a:lnTo>
                  <a:pt x="71892" y="60182"/>
                </a:lnTo>
                <a:cubicBezTo>
                  <a:pt x="72831" y="60015"/>
                  <a:pt x="73719" y="59557"/>
                  <a:pt x="74343" y="58866"/>
                </a:cubicBezTo>
                <a:cubicBezTo>
                  <a:pt x="72996" y="58752"/>
                  <a:pt x="71626" y="58615"/>
                  <a:pt x="70462" y="57976"/>
                </a:cubicBezTo>
                <a:cubicBezTo>
                  <a:pt x="69275" y="57337"/>
                  <a:pt x="68385" y="56036"/>
                  <a:pt x="68682" y="54758"/>
                </a:cubicBezTo>
                <a:cubicBezTo>
                  <a:pt x="69481" y="54735"/>
                  <a:pt x="70280" y="54689"/>
                  <a:pt x="71079" y="54644"/>
                </a:cubicBezTo>
                <a:cubicBezTo>
                  <a:pt x="70964" y="53046"/>
                  <a:pt x="69915" y="51517"/>
                  <a:pt x="68431" y="50809"/>
                </a:cubicBezTo>
                <a:cubicBezTo>
                  <a:pt x="68602" y="50623"/>
                  <a:pt x="68829" y="50557"/>
                  <a:pt x="69085" y="50557"/>
                </a:cubicBezTo>
                <a:cubicBezTo>
                  <a:pt x="69720" y="50557"/>
                  <a:pt x="70532" y="50966"/>
                  <a:pt x="71106" y="50966"/>
                </a:cubicBezTo>
                <a:cubicBezTo>
                  <a:pt x="71378" y="50966"/>
                  <a:pt x="71597" y="50875"/>
                  <a:pt x="71718" y="50604"/>
                </a:cubicBezTo>
                <a:cubicBezTo>
                  <a:pt x="71900" y="50193"/>
                  <a:pt x="71558" y="49736"/>
                  <a:pt x="71238" y="49440"/>
                </a:cubicBezTo>
                <a:cubicBezTo>
                  <a:pt x="70051" y="48321"/>
                  <a:pt x="68522" y="47591"/>
                  <a:pt x="67472" y="46358"/>
                </a:cubicBezTo>
                <a:cubicBezTo>
                  <a:pt x="66422" y="45103"/>
                  <a:pt x="66103" y="43026"/>
                  <a:pt x="67404" y="42044"/>
                </a:cubicBezTo>
                <a:lnTo>
                  <a:pt x="67404" y="42044"/>
                </a:lnTo>
                <a:cubicBezTo>
                  <a:pt x="68522" y="43893"/>
                  <a:pt x="69823" y="45605"/>
                  <a:pt x="71284" y="47203"/>
                </a:cubicBezTo>
                <a:cubicBezTo>
                  <a:pt x="71743" y="47711"/>
                  <a:pt x="72474" y="48220"/>
                  <a:pt x="73103" y="48220"/>
                </a:cubicBezTo>
                <a:cubicBezTo>
                  <a:pt x="73349" y="48220"/>
                  <a:pt x="73579" y="48142"/>
                  <a:pt x="73772" y="47956"/>
                </a:cubicBezTo>
                <a:cubicBezTo>
                  <a:pt x="72969" y="45959"/>
                  <a:pt x="71832" y="44110"/>
                  <a:pt x="70377" y="42494"/>
                </a:cubicBezTo>
                <a:lnTo>
                  <a:pt x="70377" y="42494"/>
                </a:lnTo>
                <a:cubicBezTo>
                  <a:pt x="70495" y="42535"/>
                  <a:pt x="70625" y="42556"/>
                  <a:pt x="70758" y="42556"/>
                </a:cubicBezTo>
                <a:cubicBezTo>
                  <a:pt x="71130" y="42556"/>
                  <a:pt x="71521" y="42396"/>
                  <a:pt x="71718" y="42090"/>
                </a:cubicBezTo>
                <a:cubicBezTo>
                  <a:pt x="72129" y="41428"/>
                  <a:pt x="71855" y="40583"/>
                  <a:pt x="71398" y="39967"/>
                </a:cubicBezTo>
                <a:cubicBezTo>
                  <a:pt x="70942" y="39351"/>
                  <a:pt x="70303" y="38872"/>
                  <a:pt x="69869" y="38232"/>
                </a:cubicBezTo>
                <a:cubicBezTo>
                  <a:pt x="69412" y="37593"/>
                  <a:pt x="69230" y="36703"/>
                  <a:pt x="69709" y="36110"/>
                </a:cubicBezTo>
                <a:lnTo>
                  <a:pt x="69709" y="36110"/>
                </a:lnTo>
                <a:cubicBezTo>
                  <a:pt x="69983" y="37228"/>
                  <a:pt x="70599" y="38392"/>
                  <a:pt x="71695" y="38872"/>
                </a:cubicBezTo>
                <a:cubicBezTo>
                  <a:pt x="71928" y="38969"/>
                  <a:pt x="72185" y="39014"/>
                  <a:pt x="72443" y="39014"/>
                </a:cubicBezTo>
                <a:cubicBezTo>
                  <a:pt x="73398" y="39014"/>
                  <a:pt x="74383" y="38395"/>
                  <a:pt x="74365" y="37479"/>
                </a:cubicBezTo>
                <a:lnTo>
                  <a:pt x="74365" y="37479"/>
                </a:lnTo>
                <a:cubicBezTo>
                  <a:pt x="74502" y="38301"/>
                  <a:pt x="74297" y="39145"/>
                  <a:pt x="74229" y="39990"/>
                </a:cubicBezTo>
                <a:cubicBezTo>
                  <a:pt x="74160" y="40835"/>
                  <a:pt x="74274" y="41770"/>
                  <a:pt x="74913" y="42341"/>
                </a:cubicBezTo>
                <a:cubicBezTo>
                  <a:pt x="75169" y="42570"/>
                  <a:pt x="75528" y="42681"/>
                  <a:pt x="75879" y="42681"/>
                </a:cubicBezTo>
                <a:cubicBezTo>
                  <a:pt x="76404" y="42681"/>
                  <a:pt x="76913" y="42432"/>
                  <a:pt x="77036" y="41953"/>
                </a:cubicBezTo>
                <a:cubicBezTo>
                  <a:pt x="77114" y="41623"/>
                  <a:pt x="77274" y="41128"/>
                  <a:pt x="77517" y="41128"/>
                </a:cubicBezTo>
                <a:cubicBezTo>
                  <a:pt x="77559" y="41128"/>
                  <a:pt x="77605" y="41143"/>
                  <a:pt x="77652" y="41177"/>
                </a:cubicBezTo>
                <a:cubicBezTo>
                  <a:pt x="78406" y="42341"/>
                  <a:pt x="77013" y="43733"/>
                  <a:pt x="76899" y="45103"/>
                </a:cubicBezTo>
                <a:cubicBezTo>
                  <a:pt x="76831" y="46267"/>
                  <a:pt x="77926" y="47363"/>
                  <a:pt x="79113" y="47363"/>
                </a:cubicBezTo>
                <a:cubicBezTo>
                  <a:pt x="79745" y="47351"/>
                  <a:pt x="80334" y="47033"/>
                  <a:pt x="80735" y="46567"/>
                </a:cubicBezTo>
                <a:lnTo>
                  <a:pt x="80735" y="46567"/>
                </a:lnTo>
                <a:cubicBezTo>
                  <a:pt x="79949" y="48795"/>
                  <a:pt x="79003" y="51382"/>
                  <a:pt x="79022" y="53480"/>
                </a:cubicBezTo>
                <a:cubicBezTo>
                  <a:pt x="79798" y="53115"/>
                  <a:pt x="80597" y="52749"/>
                  <a:pt x="81396" y="52384"/>
                </a:cubicBezTo>
                <a:lnTo>
                  <a:pt x="81396" y="52384"/>
                </a:lnTo>
                <a:cubicBezTo>
                  <a:pt x="80916" y="53503"/>
                  <a:pt x="80962" y="54804"/>
                  <a:pt x="81487" y="55876"/>
                </a:cubicBezTo>
                <a:cubicBezTo>
                  <a:pt x="82105" y="55218"/>
                  <a:pt x="83220" y="54711"/>
                  <a:pt x="84048" y="54711"/>
                </a:cubicBezTo>
                <a:cubicBezTo>
                  <a:pt x="84627" y="54711"/>
                  <a:pt x="85065" y="54959"/>
                  <a:pt x="85093" y="55580"/>
                </a:cubicBezTo>
                <a:cubicBezTo>
                  <a:pt x="85622" y="54718"/>
                  <a:pt x="86167" y="53874"/>
                  <a:pt x="86701" y="53017"/>
                </a:cubicBezTo>
                <a:lnTo>
                  <a:pt x="86701" y="53017"/>
                </a:lnTo>
                <a:cubicBezTo>
                  <a:pt x="86370" y="53927"/>
                  <a:pt x="87096" y="55170"/>
                  <a:pt x="88127" y="55170"/>
                </a:cubicBezTo>
                <a:cubicBezTo>
                  <a:pt x="88143" y="55170"/>
                  <a:pt x="88159" y="55169"/>
                  <a:pt x="88175" y="55169"/>
                </a:cubicBezTo>
                <a:lnTo>
                  <a:pt x="88175" y="55169"/>
                </a:lnTo>
                <a:cubicBezTo>
                  <a:pt x="86417" y="55237"/>
                  <a:pt x="85344" y="58250"/>
                  <a:pt x="84066" y="58821"/>
                </a:cubicBezTo>
                <a:cubicBezTo>
                  <a:pt x="83711" y="58982"/>
                  <a:pt x="83304" y="59021"/>
                  <a:pt x="82867" y="59021"/>
                </a:cubicBezTo>
                <a:cubicBezTo>
                  <a:pt x="82460" y="59021"/>
                  <a:pt x="82027" y="58987"/>
                  <a:pt x="81584" y="58987"/>
                </a:cubicBezTo>
                <a:cubicBezTo>
                  <a:pt x="80884" y="58987"/>
                  <a:pt x="80160" y="59071"/>
                  <a:pt x="79478" y="59506"/>
                </a:cubicBezTo>
                <a:cubicBezTo>
                  <a:pt x="78611" y="60053"/>
                  <a:pt x="77835" y="61035"/>
                  <a:pt x="78200" y="61971"/>
                </a:cubicBezTo>
                <a:cubicBezTo>
                  <a:pt x="78525" y="62783"/>
                  <a:pt x="79452" y="63029"/>
                  <a:pt x="80411" y="63029"/>
                </a:cubicBezTo>
                <a:cubicBezTo>
                  <a:pt x="80534" y="63029"/>
                  <a:pt x="80657" y="63025"/>
                  <a:pt x="80779" y="63017"/>
                </a:cubicBezTo>
                <a:lnTo>
                  <a:pt x="80779" y="63017"/>
                </a:lnTo>
                <a:cubicBezTo>
                  <a:pt x="79839" y="63436"/>
                  <a:pt x="79346" y="64915"/>
                  <a:pt x="80095" y="65737"/>
                </a:cubicBezTo>
                <a:cubicBezTo>
                  <a:pt x="80471" y="66150"/>
                  <a:pt x="81013" y="66338"/>
                  <a:pt x="81573" y="66338"/>
                </a:cubicBezTo>
                <a:cubicBezTo>
                  <a:pt x="82406" y="66338"/>
                  <a:pt x="83278" y="65922"/>
                  <a:pt x="83701" y="65212"/>
                </a:cubicBezTo>
                <a:lnTo>
                  <a:pt x="83701" y="65212"/>
                </a:lnTo>
                <a:cubicBezTo>
                  <a:pt x="83610" y="66239"/>
                  <a:pt x="83792" y="67289"/>
                  <a:pt x="84226" y="68225"/>
                </a:cubicBezTo>
                <a:cubicBezTo>
                  <a:pt x="85253" y="68134"/>
                  <a:pt x="86235" y="67586"/>
                  <a:pt x="86828" y="66741"/>
                </a:cubicBezTo>
                <a:lnTo>
                  <a:pt x="86828" y="66741"/>
                </a:lnTo>
                <a:cubicBezTo>
                  <a:pt x="86189" y="68704"/>
                  <a:pt x="85892" y="70758"/>
                  <a:pt x="85961" y="72813"/>
                </a:cubicBezTo>
                <a:cubicBezTo>
                  <a:pt x="86631" y="72465"/>
                  <a:pt x="87187" y="71922"/>
                  <a:pt x="87565" y="71278"/>
                </a:cubicBezTo>
                <a:lnTo>
                  <a:pt x="87565" y="71278"/>
                </a:lnTo>
                <a:cubicBezTo>
                  <a:pt x="87140" y="73176"/>
                  <a:pt x="87165" y="75165"/>
                  <a:pt x="87650" y="77035"/>
                </a:cubicBezTo>
                <a:cubicBezTo>
                  <a:pt x="89156" y="75712"/>
                  <a:pt x="90115" y="73817"/>
                  <a:pt x="90252" y="71854"/>
                </a:cubicBezTo>
                <a:cubicBezTo>
                  <a:pt x="90320" y="72630"/>
                  <a:pt x="90389" y="73429"/>
                  <a:pt x="90868" y="74045"/>
                </a:cubicBezTo>
                <a:cubicBezTo>
                  <a:pt x="91168" y="74431"/>
                  <a:pt x="91683" y="74683"/>
                  <a:pt x="92160" y="74683"/>
                </a:cubicBezTo>
                <a:cubicBezTo>
                  <a:pt x="92445" y="74683"/>
                  <a:pt x="92717" y="74593"/>
                  <a:pt x="92922" y="74388"/>
                </a:cubicBezTo>
                <a:cubicBezTo>
                  <a:pt x="93242" y="74091"/>
                  <a:pt x="93333" y="73634"/>
                  <a:pt x="93356" y="73201"/>
                </a:cubicBezTo>
                <a:cubicBezTo>
                  <a:pt x="93497" y="71684"/>
                  <a:pt x="93298" y="70140"/>
                  <a:pt x="92789" y="68706"/>
                </a:cubicBezTo>
                <a:lnTo>
                  <a:pt x="92789" y="68706"/>
                </a:lnTo>
                <a:cubicBezTo>
                  <a:pt x="93360" y="69910"/>
                  <a:pt x="94065" y="71051"/>
                  <a:pt x="94885" y="72128"/>
                </a:cubicBezTo>
                <a:cubicBezTo>
                  <a:pt x="95153" y="72496"/>
                  <a:pt x="95616" y="72864"/>
                  <a:pt x="96025" y="72864"/>
                </a:cubicBezTo>
                <a:cubicBezTo>
                  <a:pt x="96174" y="72864"/>
                  <a:pt x="96315" y="72815"/>
                  <a:pt x="96438" y="72699"/>
                </a:cubicBezTo>
                <a:cubicBezTo>
                  <a:pt x="96734" y="72425"/>
                  <a:pt x="96666" y="71968"/>
                  <a:pt x="96552" y="71603"/>
                </a:cubicBezTo>
                <a:cubicBezTo>
                  <a:pt x="95958" y="69503"/>
                  <a:pt x="95000" y="67494"/>
                  <a:pt x="93721" y="65691"/>
                </a:cubicBezTo>
                <a:lnTo>
                  <a:pt x="93721" y="65691"/>
                </a:lnTo>
                <a:cubicBezTo>
                  <a:pt x="94436" y="66116"/>
                  <a:pt x="95265" y="66329"/>
                  <a:pt x="96098" y="66329"/>
                </a:cubicBezTo>
                <a:cubicBezTo>
                  <a:pt x="96249" y="66329"/>
                  <a:pt x="96401" y="66322"/>
                  <a:pt x="96552" y="66308"/>
                </a:cubicBezTo>
                <a:cubicBezTo>
                  <a:pt x="96605" y="65642"/>
                  <a:pt x="96487" y="64967"/>
                  <a:pt x="96227" y="64351"/>
                </a:cubicBezTo>
                <a:lnTo>
                  <a:pt x="96227" y="64351"/>
                </a:lnTo>
                <a:cubicBezTo>
                  <a:pt x="96928" y="64948"/>
                  <a:pt x="97774" y="65387"/>
                  <a:pt x="98674" y="65600"/>
                </a:cubicBezTo>
                <a:cubicBezTo>
                  <a:pt x="97967" y="63454"/>
                  <a:pt x="97328" y="61263"/>
                  <a:pt x="96757" y="59072"/>
                </a:cubicBezTo>
                <a:lnTo>
                  <a:pt x="96757" y="59072"/>
                </a:lnTo>
                <a:cubicBezTo>
                  <a:pt x="97217" y="59590"/>
                  <a:pt x="97913" y="59863"/>
                  <a:pt x="98604" y="59863"/>
                </a:cubicBezTo>
                <a:cubicBezTo>
                  <a:pt x="99010" y="59863"/>
                  <a:pt x="99415" y="59768"/>
                  <a:pt x="99770" y="59574"/>
                </a:cubicBezTo>
                <a:cubicBezTo>
                  <a:pt x="100307" y="59260"/>
                  <a:pt x="100694" y="58727"/>
                  <a:pt x="100857" y="58136"/>
                </a:cubicBezTo>
                <a:lnTo>
                  <a:pt x="100857" y="58136"/>
                </a:lnTo>
                <a:cubicBezTo>
                  <a:pt x="100913" y="60168"/>
                  <a:pt x="100969" y="62188"/>
                  <a:pt x="101025" y="64208"/>
                </a:cubicBezTo>
                <a:cubicBezTo>
                  <a:pt x="102655" y="63011"/>
                  <a:pt x="103818" y="61200"/>
                  <a:pt x="104213" y="59229"/>
                </a:cubicBezTo>
                <a:lnTo>
                  <a:pt x="104213" y="59229"/>
                </a:lnTo>
                <a:cubicBezTo>
                  <a:pt x="103660" y="62925"/>
                  <a:pt x="103557" y="66658"/>
                  <a:pt x="103924" y="70370"/>
                </a:cubicBezTo>
                <a:cubicBezTo>
                  <a:pt x="106024" y="68955"/>
                  <a:pt x="106526" y="66216"/>
                  <a:pt x="106846" y="63751"/>
                </a:cubicBezTo>
                <a:cubicBezTo>
                  <a:pt x="107234" y="66079"/>
                  <a:pt x="108238" y="68316"/>
                  <a:pt x="109768" y="70165"/>
                </a:cubicBezTo>
                <a:cubicBezTo>
                  <a:pt x="110270" y="67882"/>
                  <a:pt x="109973" y="65417"/>
                  <a:pt x="108923" y="63317"/>
                </a:cubicBezTo>
                <a:lnTo>
                  <a:pt x="108923" y="63317"/>
                </a:lnTo>
                <a:cubicBezTo>
                  <a:pt x="110384" y="65121"/>
                  <a:pt x="111730" y="66992"/>
                  <a:pt x="113032" y="68910"/>
                </a:cubicBezTo>
                <a:cubicBezTo>
                  <a:pt x="112552" y="66604"/>
                  <a:pt x="110658" y="63957"/>
                  <a:pt x="110635" y="61697"/>
                </a:cubicBezTo>
                <a:cubicBezTo>
                  <a:pt x="110612" y="60008"/>
                  <a:pt x="112803" y="59186"/>
                  <a:pt x="112027" y="56858"/>
                </a:cubicBezTo>
                <a:cubicBezTo>
                  <a:pt x="111411" y="55009"/>
                  <a:pt x="110544" y="52590"/>
                  <a:pt x="112164" y="51494"/>
                </a:cubicBezTo>
                <a:cubicBezTo>
                  <a:pt x="112917" y="51699"/>
                  <a:pt x="113648" y="51905"/>
                  <a:pt x="114401" y="52110"/>
                </a:cubicBezTo>
                <a:cubicBezTo>
                  <a:pt x="113168" y="52749"/>
                  <a:pt x="112575" y="54324"/>
                  <a:pt x="113032" y="55602"/>
                </a:cubicBezTo>
                <a:cubicBezTo>
                  <a:pt x="113410" y="55712"/>
                  <a:pt x="113804" y="55765"/>
                  <a:pt x="114200" y="55765"/>
                </a:cubicBezTo>
                <a:cubicBezTo>
                  <a:pt x="114878" y="55765"/>
                  <a:pt x="115562" y="55608"/>
                  <a:pt x="116181" y="55306"/>
                </a:cubicBezTo>
                <a:lnTo>
                  <a:pt x="116181" y="55306"/>
                </a:lnTo>
                <a:cubicBezTo>
                  <a:pt x="115702" y="55808"/>
                  <a:pt x="115200" y="56379"/>
                  <a:pt x="115291" y="57040"/>
                </a:cubicBezTo>
                <a:cubicBezTo>
                  <a:pt x="115350" y="57465"/>
                  <a:pt x="115830" y="57767"/>
                  <a:pt x="116228" y="57767"/>
                </a:cubicBezTo>
                <a:cubicBezTo>
                  <a:pt x="116332" y="57767"/>
                  <a:pt x="116431" y="57746"/>
                  <a:pt x="116515" y="57702"/>
                </a:cubicBezTo>
                <a:lnTo>
                  <a:pt x="116515" y="57702"/>
                </a:lnTo>
                <a:cubicBezTo>
                  <a:pt x="114948" y="59659"/>
                  <a:pt x="114974" y="62694"/>
                  <a:pt x="116592" y="64618"/>
                </a:cubicBezTo>
                <a:cubicBezTo>
                  <a:pt x="116935" y="63523"/>
                  <a:pt x="117779" y="62610"/>
                  <a:pt x="118852" y="62131"/>
                </a:cubicBezTo>
                <a:cubicBezTo>
                  <a:pt x="118988" y="60816"/>
                  <a:pt x="118516" y="59410"/>
                  <a:pt x="117548" y="58452"/>
                </a:cubicBezTo>
                <a:lnTo>
                  <a:pt x="117548" y="58452"/>
                </a:lnTo>
                <a:cubicBezTo>
                  <a:pt x="117712" y="58610"/>
                  <a:pt x="117856" y="58681"/>
                  <a:pt x="117985" y="58681"/>
                </a:cubicBezTo>
                <a:cubicBezTo>
                  <a:pt x="119038" y="58681"/>
                  <a:pt x="118964" y="53911"/>
                  <a:pt x="118943" y="53708"/>
                </a:cubicBezTo>
                <a:cubicBezTo>
                  <a:pt x="119011" y="53706"/>
                  <a:pt x="119078" y="53705"/>
                  <a:pt x="119143" y="53705"/>
                </a:cubicBezTo>
                <a:cubicBezTo>
                  <a:pt x="124837" y="53705"/>
                  <a:pt x="120110" y="61497"/>
                  <a:pt x="122299" y="61971"/>
                </a:cubicBezTo>
                <a:lnTo>
                  <a:pt x="122299" y="61971"/>
                </a:lnTo>
                <a:cubicBezTo>
                  <a:pt x="123280" y="60761"/>
                  <a:pt x="124239" y="59528"/>
                  <a:pt x="125220" y="58296"/>
                </a:cubicBezTo>
                <a:lnTo>
                  <a:pt x="125220" y="58296"/>
                </a:lnTo>
                <a:cubicBezTo>
                  <a:pt x="124490" y="60031"/>
                  <a:pt x="124079" y="61925"/>
                  <a:pt x="124056" y="63820"/>
                </a:cubicBezTo>
                <a:cubicBezTo>
                  <a:pt x="124809" y="62587"/>
                  <a:pt x="125563" y="61377"/>
                  <a:pt x="126316" y="60145"/>
                </a:cubicBezTo>
                <a:lnTo>
                  <a:pt x="126316" y="60145"/>
                </a:lnTo>
                <a:cubicBezTo>
                  <a:pt x="125517" y="62564"/>
                  <a:pt x="125426" y="65235"/>
                  <a:pt x="125996" y="67723"/>
                </a:cubicBezTo>
                <a:cubicBezTo>
                  <a:pt x="126182" y="68486"/>
                  <a:pt x="126685" y="69398"/>
                  <a:pt x="127386" y="69398"/>
                </a:cubicBezTo>
                <a:cubicBezTo>
                  <a:pt x="127461" y="69398"/>
                  <a:pt x="127538" y="69388"/>
                  <a:pt x="127617" y="69366"/>
                </a:cubicBezTo>
                <a:cubicBezTo>
                  <a:pt x="128210" y="69184"/>
                  <a:pt x="128439" y="68476"/>
                  <a:pt x="128530" y="67860"/>
                </a:cubicBezTo>
                <a:cubicBezTo>
                  <a:pt x="128804" y="66262"/>
                  <a:pt x="128918" y="64641"/>
                  <a:pt x="128895" y="63021"/>
                </a:cubicBezTo>
                <a:lnTo>
                  <a:pt x="128895" y="63021"/>
                </a:lnTo>
                <a:cubicBezTo>
                  <a:pt x="128918" y="64002"/>
                  <a:pt x="128964" y="65075"/>
                  <a:pt x="129534" y="65874"/>
                </a:cubicBezTo>
                <a:cubicBezTo>
                  <a:pt x="129883" y="66398"/>
                  <a:pt x="130520" y="66745"/>
                  <a:pt x="131113" y="66745"/>
                </a:cubicBezTo>
                <a:cubicBezTo>
                  <a:pt x="131450" y="66745"/>
                  <a:pt x="131774" y="66633"/>
                  <a:pt x="132022" y="66376"/>
                </a:cubicBezTo>
                <a:cubicBezTo>
                  <a:pt x="132456" y="65919"/>
                  <a:pt x="132524" y="65235"/>
                  <a:pt x="132502" y="64596"/>
                </a:cubicBezTo>
                <a:cubicBezTo>
                  <a:pt x="132461" y="63196"/>
                  <a:pt x="132185" y="61804"/>
                  <a:pt x="131699" y="60502"/>
                </a:cubicBezTo>
                <a:lnTo>
                  <a:pt x="131699" y="60502"/>
                </a:lnTo>
                <a:cubicBezTo>
                  <a:pt x="131934" y="60617"/>
                  <a:pt x="132198" y="60674"/>
                  <a:pt x="132461" y="60674"/>
                </a:cubicBezTo>
                <a:cubicBezTo>
                  <a:pt x="133090" y="60674"/>
                  <a:pt x="133709" y="60349"/>
                  <a:pt x="133894" y="59734"/>
                </a:cubicBezTo>
                <a:cubicBezTo>
                  <a:pt x="134054" y="59277"/>
                  <a:pt x="133940" y="58752"/>
                  <a:pt x="133803" y="58273"/>
                </a:cubicBezTo>
                <a:cubicBezTo>
                  <a:pt x="133444" y="56933"/>
                  <a:pt x="133023" y="55610"/>
                  <a:pt x="132553" y="54301"/>
                </a:cubicBezTo>
                <a:lnTo>
                  <a:pt x="132553" y="54301"/>
                </a:lnTo>
                <a:cubicBezTo>
                  <a:pt x="132794" y="52338"/>
                  <a:pt x="136209" y="49914"/>
                  <a:pt x="136017" y="48184"/>
                </a:cubicBezTo>
                <a:lnTo>
                  <a:pt x="136017" y="48184"/>
                </a:lnTo>
                <a:cubicBezTo>
                  <a:pt x="137067" y="48823"/>
                  <a:pt x="138094" y="49440"/>
                  <a:pt x="139121" y="50056"/>
                </a:cubicBezTo>
                <a:cubicBezTo>
                  <a:pt x="138756" y="50718"/>
                  <a:pt x="138368" y="51380"/>
                  <a:pt x="138002" y="52042"/>
                </a:cubicBezTo>
                <a:lnTo>
                  <a:pt x="139874" y="52795"/>
                </a:lnTo>
                <a:cubicBezTo>
                  <a:pt x="138322" y="53229"/>
                  <a:pt x="137363" y="55100"/>
                  <a:pt x="137980" y="56561"/>
                </a:cubicBezTo>
                <a:cubicBezTo>
                  <a:pt x="137890" y="57459"/>
                  <a:pt x="138715" y="57895"/>
                  <a:pt x="139653" y="57895"/>
                </a:cubicBezTo>
                <a:cubicBezTo>
                  <a:pt x="140385" y="57895"/>
                  <a:pt x="141187" y="57629"/>
                  <a:pt x="141677" y="57109"/>
                </a:cubicBezTo>
                <a:cubicBezTo>
                  <a:pt x="142796" y="55945"/>
                  <a:pt x="143344" y="54187"/>
                  <a:pt x="144827" y="53525"/>
                </a:cubicBezTo>
                <a:cubicBezTo>
                  <a:pt x="144416" y="52475"/>
                  <a:pt x="144028" y="51448"/>
                  <a:pt x="143617" y="50421"/>
                </a:cubicBezTo>
                <a:lnTo>
                  <a:pt x="143617" y="50421"/>
                </a:lnTo>
                <a:cubicBezTo>
                  <a:pt x="143776" y="50459"/>
                  <a:pt x="143938" y="50477"/>
                  <a:pt x="144100" y="50477"/>
                </a:cubicBezTo>
                <a:cubicBezTo>
                  <a:pt x="145194" y="50477"/>
                  <a:pt x="146289" y="49646"/>
                  <a:pt x="146448" y="48572"/>
                </a:cubicBezTo>
                <a:cubicBezTo>
                  <a:pt x="146612" y="48548"/>
                  <a:pt x="146778" y="48536"/>
                  <a:pt x="146943" y="48536"/>
                </a:cubicBezTo>
                <a:cubicBezTo>
                  <a:pt x="147557" y="48536"/>
                  <a:pt x="148163" y="48700"/>
                  <a:pt x="148685" y="49006"/>
                </a:cubicBezTo>
                <a:cubicBezTo>
                  <a:pt x="148319" y="50284"/>
                  <a:pt x="148023" y="51791"/>
                  <a:pt x="148936" y="52772"/>
                </a:cubicBezTo>
                <a:cubicBezTo>
                  <a:pt x="149182" y="53044"/>
                  <a:pt x="149535" y="53158"/>
                  <a:pt x="149900" y="53158"/>
                </a:cubicBezTo>
                <a:cubicBezTo>
                  <a:pt x="150807" y="53158"/>
                  <a:pt x="151789" y="52454"/>
                  <a:pt x="151405" y="51705"/>
                </a:cubicBezTo>
                <a:lnTo>
                  <a:pt x="151405" y="51705"/>
                </a:lnTo>
                <a:cubicBezTo>
                  <a:pt x="151585" y="51954"/>
                  <a:pt x="151864" y="52059"/>
                  <a:pt x="152163" y="52059"/>
                </a:cubicBezTo>
                <a:cubicBezTo>
                  <a:pt x="152964" y="52059"/>
                  <a:pt x="153910" y="51303"/>
                  <a:pt x="153478" y="50535"/>
                </a:cubicBezTo>
                <a:lnTo>
                  <a:pt x="153478" y="50535"/>
                </a:lnTo>
                <a:cubicBezTo>
                  <a:pt x="154186" y="51380"/>
                  <a:pt x="154893" y="52247"/>
                  <a:pt x="155601" y="53115"/>
                </a:cubicBezTo>
                <a:cubicBezTo>
                  <a:pt x="157130" y="51699"/>
                  <a:pt x="156742" y="48869"/>
                  <a:pt x="154893" y="47888"/>
                </a:cubicBezTo>
                <a:cubicBezTo>
                  <a:pt x="155395" y="46701"/>
                  <a:pt x="155875" y="45514"/>
                  <a:pt x="156377" y="44327"/>
                </a:cubicBezTo>
                <a:cubicBezTo>
                  <a:pt x="158203" y="44829"/>
                  <a:pt x="160029" y="45331"/>
                  <a:pt x="161855" y="45810"/>
                </a:cubicBezTo>
                <a:lnTo>
                  <a:pt x="161923" y="297"/>
                </a:lnTo>
                <a:lnTo>
                  <a:pt x="35494" y="0"/>
                </a:ln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9"/>
          <p:cNvSpPr/>
          <p:nvPr/>
        </p:nvSpPr>
        <p:spPr>
          <a:xfrm>
            <a:off x="8798790" y="458785"/>
            <a:ext cx="2382010" cy="3624488"/>
          </a:xfrm>
          <a:custGeom>
            <a:avLst/>
            <a:gdLst/>
            <a:ahLst/>
            <a:cxnLst/>
            <a:rect l="l" t="t" r="r" b="b"/>
            <a:pathLst>
              <a:path w="84431" h="128471" extrusionOk="0">
                <a:moveTo>
                  <a:pt x="69071" y="128339"/>
                </a:moveTo>
                <a:cubicBezTo>
                  <a:pt x="69078" y="128345"/>
                  <a:pt x="69085" y="128352"/>
                  <a:pt x="69092" y="128359"/>
                </a:cubicBezTo>
                <a:cubicBezTo>
                  <a:pt x="69085" y="128352"/>
                  <a:pt x="69078" y="128345"/>
                  <a:pt x="69071" y="128339"/>
                </a:cubicBezTo>
                <a:close/>
                <a:moveTo>
                  <a:pt x="30630" y="1"/>
                </a:moveTo>
                <a:cubicBezTo>
                  <a:pt x="29832" y="1"/>
                  <a:pt x="29288" y="1330"/>
                  <a:pt x="29308" y="2318"/>
                </a:cubicBezTo>
                <a:cubicBezTo>
                  <a:pt x="29376" y="8298"/>
                  <a:pt x="30312" y="14278"/>
                  <a:pt x="32047" y="19985"/>
                </a:cubicBezTo>
                <a:cubicBezTo>
                  <a:pt x="32914" y="22860"/>
                  <a:pt x="33987" y="25668"/>
                  <a:pt x="35242" y="28384"/>
                </a:cubicBezTo>
                <a:cubicBezTo>
                  <a:pt x="35585" y="29115"/>
                  <a:pt x="37662" y="34501"/>
                  <a:pt x="38529" y="34684"/>
                </a:cubicBezTo>
                <a:cubicBezTo>
                  <a:pt x="31362" y="33223"/>
                  <a:pt x="24469" y="30438"/>
                  <a:pt x="18329" y="26467"/>
                </a:cubicBezTo>
                <a:cubicBezTo>
                  <a:pt x="14334" y="23865"/>
                  <a:pt x="10568" y="20715"/>
                  <a:pt x="8240" y="16561"/>
                </a:cubicBezTo>
                <a:cubicBezTo>
                  <a:pt x="5912" y="12407"/>
                  <a:pt x="5204" y="7157"/>
                  <a:pt x="7304" y="2888"/>
                </a:cubicBezTo>
                <a:lnTo>
                  <a:pt x="7304" y="2888"/>
                </a:lnTo>
                <a:cubicBezTo>
                  <a:pt x="5432" y="4418"/>
                  <a:pt x="4634" y="6997"/>
                  <a:pt x="4748" y="9416"/>
                </a:cubicBezTo>
                <a:cubicBezTo>
                  <a:pt x="4885" y="11836"/>
                  <a:pt x="5798" y="14141"/>
                  <a:pt x="6870" y="16332"/>
                </a:cubicBezTo>
                <a:cubicBezTo>
                  <a:pt x="8331" y="19368"/>
                  <a:pt x="10066" y="22244"/>
                  <a:pt x="12075" y="24960"/>
                </a:cubicBezTo>
                <a:cubicBezTo>
                  <a:pt x="6962" y="22746"/>
                  <a:pt x="2899" y="18204"/>
                  <a:pt x="1324" y="12863"/>
                </a:cubicBezTo>
                <a:lnTo>
                  <a:pt x="1324" y="12863"/>
                </a:lnTo>
                <a:cubicBezTo>
                  <a:pt x="0" y="14689"/>
                  <a:pt x="1347" y="17200"/>
                  <a:pt x="2762" y="18912"/>
                </a:cubicBezTo>
                <a:cubicBezTo>
                  <a:pt x="8560" y="25919"/>
                  <a:pt x="16457" y="31146"/>
                  <a:pt x="25176" y="33771"/>
                </a:cubicBezTo>
                <a:cubicBezTo>
                  <a:pt x="28577" y="34798"/>
                  <a:pt x="32115" y="35437"/>
                  <a:pt x="35471" y="36670"/>
                </a:cubicBezTo>
                <a:cubicBezTo>
                  <a:pt x="41930" y="39089"/>
                  <a:pt x="48093" y="45594"/>
                  <a:pt x="51403" y="51552"/>
                </a:cubicBezTo>
                <a:cubicBezTo>
                  <a:pt x="56127" y="60020"/>
                  <a:pt x="54050" y="72026"/>
                  <a:pt x="52498" y="81133"/>
                </a:cubicBezTo>
                <a:cubicBezTo>
                  <a:pt x="50558" y="92432"/>
                  <a:pt x="46792" y="103365"/>
                  <a:pt x="45537" y="114801"/>
                </a:cubicBezTo>
                <a:cubicBezTo>
                  <a:pt x="45285" y="117289"/>
                  <a:pt x="43642" y="124844"/>
                  <a:pt x="45171" y="126967"/>
                </a:cubicBezTo>
                <a:cubicBezTo>
                  <a:pt x="45886" y="127944"/>
                  <a:pt x="47276" y="128165"/>
                  <a:pt x="48723" y="128165"/>
                </a:cubicBezTo>
                <a:cubicBezTo>
                  <a:pt x="49911" y="128165"/>
                  <a:pt x="51139" y="128016"/>
                  <a:pt x="52065" y="128016"/>
                </a:cubicBezTo>
                <a:cubicBezTo>
                  <a:pt x="54637" y="128016"/>
                  <a:pt x="57224" y="128471"/>
                  <a:pt x="59815" y="128471"/>
                </a:cubicBezTo>
                <a:cubicBezTo>
                  <a:pt x="60351" y="128471"/>
                  <a:pt x="60887" y="128451"/>
                  <a:pt x="61423" y="128405"/>
                </a:cubicBezTo>
                <a:cubicBezTo>
                  <a:pt x="62804" y="128299"/>
                  <a:pt x="64865" y="127533"/>
                  <a:pt x="66654" y="127533"/>
                </a:cubicBezTo>
                <a:cubicBezTo>
                  <a:pt x="67575" y="127533"/>
                  <a:pt x="68424" y="127737"/>
                  <a:pt x="69071" y="128339"/>
                </a:cubicBezTo>
                <a:lnTo>
                  <a:pt x="69071" y="128339"/>
                </a:lnTo>
                <a:cubicBezTo>
                  <a:pt x="65296" y="124779"/>
                  <a:pt x="63407" y="119653"/>
                  <a:pt x="62245" y="114595"/>
                </a:cubicBezTo>
                <a:cubicBezTo>
                  <a:pt x="59414" y="102361"/>
                  <a:pt x="58273" y="80266"/>
                  <a:pt x="69800" y="71912"/>
                </a:cubicBezTo>
                <a:cubicBezTo>
                  <a:pt x="72562" y="69903"/>
                  <a:pt x="75666" y="68443"/>
                  <a:pt x="78451" y="66434"/>
                </a:cubicBezTo>
                <a:cubicBezTo>
                  <a:pt x="81212" y="64448"/>
                  <a:pt x="83700" y="61778"/>
                  <a:pt x="84431" y="58422"/>
                </a:cubicBezTo>
                <a:lnTo>
                  <a:pt x="84431" y="58422"/>
                </a:lnTo>
                <a:cubicBezTo>
                  <a:pt x="82582" y="61390"/>
                  <a:pt x="79980" y="63877"/>
                  <a:pt x="76921" y="65589"/>
                </a:cubicBezTo>
                <a:cubicBezTo>
                  <a:pt x="73634" y="67393"/>
                  <a:pt x="69731" y="68420"/>
                  <a:pt x="67403" y="71364"/>
                </a:cubicBezTo>
                <a:cubicBezTo>
                  <a:pt x="71535" y="66137"/>
                  <a:pt x="74000" y="60134"/>
                  <a:pt x="75871" y="53789"/>
                </a:cubicBezTo>
                <a:cubicBezTo>
                  <a:pt x="76579" y="51461"/>
                  <a:pt x="80710" y="39842"/>
                  <a:pt x="77264" y="38382"/>
                </a:cubicBezTo>
                <a:cubicBezTo>
                  <a:pt x="76602" y="38085"/>
                  <a:pt x="75917" y="37811"/>
                  <a:pt x="75255" y="37514"/>
                </a:cubicBezTo>
                <a:lnTo>
                  <a:pt x="75255" y="37514"/>
                </a:lnTo>
                <a:cubicBezTo>
                  <a:pt x="76351" y="50365"/>
                  <a:pt x="71535" y="63581"/>
                  <a:pt x="62450" y="72711"/>
                </a:cubicBezTo>
                <a:cubicBezTo>
                  <a:pt x="62701" y="65293"/>
                  <a:pt x="61788" y="57190"/>
                  <a:pt x="62724" y="49954"/>
                </a:cubicBezTo>
                <a:cubicBezTo>
                  <a:pt x="63591" y="43266"/>
                  <a:pt x="67426" y="36099"/>
                  <a:pt x="71055" y="30530"/>
                </a:cubicBezTo>
                <a:cubicBezTo>
                  <a:pt x="72653" y="28065"/>
                  <a:pt x="74433" y="25714"/>
                  <a:pt x="75597" y="23043"/>
                </a:cubicBezTo>
                <a:cubicBezTo>
                  <a:pt x="76762" y="20350"/>
                  <a:pt x="77287" y="17245"/>
                  <a:pt x="76237" y="14506"/>
                </a:cubicBezTo>
                <a:lnTo>
                  <a:pt x="76237" y="14506"/>
                </a:lnTo>
                <a:cubicBezTo>
                  <a:pt x="75734" y="20920"/>
                  <a:pt x="72333" y="26718"/>
                  <a:pt x="68704" y="32013"/>
                </a:cubicBezTo>
                <a:cubicBezTo>
                  <a:pt x="69709" y="27882"/>
                  <a:pt x="70736" y="23728"/>
                  <a:pt x="71740" y="19574"/>
                </a:cubicBezTo>
                <a:cubicBezTo>
                  <a:pt x="71945" y="18729"/>
                  <a:pt x="72151" y="17839"/>
                  <a:pt x="71991" y="16994"/>
                </a:cubicBezTo>
                <a:cubicBezTo>
                  <a:pt x="71808" y="16127"/>
                  <a:pt x="71124" y="15328"/>
                  <a:pt x="70256" y="15283"/>
                </a:cubicBezTo>
                <a:cubicBezTo>
                  <a:pt x="70005" y="20464"/>
                  <a:pt x="69115" y="25622"/>
                  <a:pt x="67631" y="30598"/>
                </a:cubicBezTo>
                <a:cubicBezTo>
                  <a:pt x="66559" y="34250"/>
                  <a:pt x="65029" y="37994"/>
                  <a:pt x="62039" y="40367"/>
                </a:cubicBezTo>
                <a:cubicBezTo>
                  <a:pt x="60464" y="28955"/>
                  <a:pt x="59095" y="18569"/>
                  <a:pt x="61879" y="7043"/>
                </a:cubicBezTo>
                <a:cubicBezTo>
                  <a:pt x="61948" y="6792"/>
                  <a:pt x="62016" y="6518"/>
                  <a:pt x="61948" y="6267"/>
                </a:cubicBezTo>
                <a:cubicBezTo>
                  <a:pt x="61807" y="5719"/>
                  <a:pt x="61187" y="5541"/>
                  <a:pt x="60576" y="5541"/>
                </a:cubicBezTo>
                <a:cubicBezTo>
                  <a:pt x="60397" y="5541"/>
                  <a:pt x="60219" y="5556"/>
                  <a:pt x="60053" y="5582"/>
                </a:cubicBezTo>
                <a:cubicBezTo>
                  <a:pt x="56721" y="6107"/>
                  <a:pt x="53594" y="7682"/>
                  <a:pt x="51174" y="10010"/>
                </a:cubicBezTo>
                <a:cubicBezTo>
                  <a:pt x="50581" y="10581"/>
                  <a:pt x="50010" y="11220"/>
                  <a:pt x="49782" y="11996"/>
                </a:cubicBezTo>
                <a:cubicBezTo>
                  <a:pt x="49554" y="12658"/>
                  <a:pt x="49599" y="13365"/>
                  <a:pt x="49645" y="14073"/>
                </a:cubicBezTo>
                <a:cubicBezTo>
                  <a:pt x="49919" y="17839"/>
                  <a:pt x="50079" y="21811"/>
                  <a:pt x="50307" y="25805"/>
                </a:cubicBezTo>
                <a:cubicBezTo>
                  <a:pt x="50763" y="33717"/>
                  <a:pt x="51470" y="41812"/>
                  <a:pt x="53679" y="48974"/>
                </a:cubicBezTo>
                <a:lnTo>
                  <a:pt x="53679" y="48974"/>
                </a:lnTo>
                <a:cubicBezTo>
                  <a:pt x="51571" y="42163"/>
                  <a:pt x="44528" y="38261"/>
                  <a:pt x="40378" y="32447"/>
                </a:cubicBezTo>
                <a:cubicBezTo>
                  <a:pt x="34466" y="24093"/>
                  <a:pt x="35174" y="12886"/>
                  <a:pt x="36201" y="2683"/>
                </a:cubicBezTo>
                <a:cubicBezTo>
                  <a:pt x="36192" y="2683"/>
                  <a:pt x="36183" y="2683"/>
                  <a:pt x="36174" y="2683"/>
                </a:cubicBezTo>
                <a:cubicBezTo>
                  <a:pt x="34892" y="2683"/>
                  <a:pt x="34351" y="4290"/>
                  <a:pt x="34215" y="5559"/>
                </a:cubicBezTo>
                <a:cubicBezTo>
                  <a:pt x="33508" y="12201"/>
                  <a:pt x="34147" y="18980"/>
                  <a:pt x="36087" y="25348"/>
                </a:cubicBezTo>
                <a:cubicBezTo>
                  <a:pt x="32686" y="17314"/>
                  <a:pt x="29194" y="8640"/>
                  <a:pt x="31020" y="104"/>
                </a:cubicBezTo>
                <a:cubicBezTo>
                  <a:pt x="30884" y="33"/>
                  <a:pt x="30754" y="1"/>
                  <a:pt x="30630"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7814187" y="168708"/>
            <a:ext cx="2204920" cy="3973251"/>
          </a:xfrm>
          <a:custGeom>
            <a:avLst/>
            <a:gdLst/>
            <a:ahLst/>
            <a:cxnLst/>
            <a:rect l="l" t="t" r="r" b="b"/>
            <a:pathLst>
              <a:path w="78154" h="140833" extrusionOk="0">
                <a:moveTo>
                  <a:pt x="77855" y="138593"/>
                </a:moveTo>
                <a:lnTo>
                  <a:pt x="77855" y="138593"/>
                </a:lnTo>
                <a:cubicBezTo>
                  <a:pt x="77856" y="138594"/>
                  <a:pt x="77857" y="138594"/>
                  <a:pt x="77857" y="138595"/>
                </a:cubicBezTo>
                <a:cubicBezTo>
                  <a:pt x="77857" y="138594"/>
                  <a:pt x="77856" y="138594"/>
                  <a:pt x="77855" y="138593"/>
                </a:cubicBezTo>
                <a:close/>
                <a:moveTo>
                  <a:pt x="57999" y="0"/>
                </a:moveTo>
                <a:lnTo>
                  <a:pt x="57999" y="0"/>
                </a:lnTo>
                <a:cubicBezTo>
                  <a:pt x="59985" y="5638"/>
                  <a:pt x="57817" y="11915"/>
                  <a:pt x="54690" y="17028"/>
                </a:cubicBezTo>
                <a:cubicBezTo>
                  <a:pt x="51517" y="22209"/>
                  <a:pt x="47865" y="26911"/>
                  <a:pt x="45057" y="32298"/>
                </a:cubicBezTo>
                <a:cubicBezTo>
                  <a:pt x="42866" y="36521"/>
                  <a:pt x="42113" y="41268"/>
                  <a:pt x="40972" y="45833"/>
                </a:cubicBezTo>
                <a:cubicBezTo>
                  <a:pt x="39785" y="50604"/>
                  <a:pt x="38073" y="55283"/>
                  <a:pt x="36795" y="60053"/>
                </a:cubicBezTo>
                <a:cubicBezTo>
                  <a:pt x="32366" y="54096"/>
                  <a:pt x="30837" y="45719"/>
                  <a:pt x="31545" y="38438"/>
                </a:cubicBezTo>
                <a:cubicBezTo>
                  <a:pt x="32366" y="30107"/>
                  <a:pt x="35402" y="22346"/>
                  <a:pt x="36315" y="14061"/>
                </a:cubicBezTo>
                <a:lnTo>
                  <a:pt x="36315" y="14061"/>
                </a:lnTo>
                <a:cubicBezTo>
                  <a:pt x="30951" y="15247"/>
                  <a:pt x="25610" y="16412"/>
                  <a:pt x="20246" y="17598"/>
                </a:cubicBezTo>
                <a:cubicBezTo>
                  <a:pt x="22369" y="21935"/>
                  <a:pt x="22049" y="27025"/>
                  <a:pt x="21456" y="31796"/>
                </a:cubicBezTo>
                <a:cubicBezTo>
                  <a:pt x="21273" y="33371"/>
                  <a:pt x="21068" y="34854"/>
                  <a:pt x="20862" y="36292"/>
                </a:cubicBezTo>
                <a:cubicBezTo>
                  <a:pt x="19561" y="45491"/>
                  <a:pt x="18306" y="52727"/>
                  <a:pt x="22437" y="62245"/>
                </a:cubicBezTo>
                <a:cubicBezTo>
                  <a:pt x="23259" y="64139"/>
                  <a:pt x="24241" y="66079"/>
                  <a:pt x="24012" y="68134"/>
                </a:cubicBezTo>
                <a:cubicBezTo>
                  <a:pt x="23838" y="69876"/>
                  <a:pt x="22301" y="71570"/>
                  <a:pt x="20668" y="71570"/>
                </a:cubicBezTo>
                <a:cubicBezTo>
                  <a:pt x="20376" y="71570"/>
                  <a:pt x="20081" y="71515"/>
                  <a:pt x="19790" y="71398"/>
                </a:cubicBezTo>
                <a:cubicBezTo>
                  <a:pt x="13490" y="68887"/>
                  <a:pt x="7943" y="58821"/>
                  <a:pt x="8035" y="52430"/>
                </a:cubicBezTo>
                <a:cubicBezTo>
                  <a:pt x="8080" y="49394"/>
                  <a:pt x="8925" y="46427"/>
                  <a:pt x="9769" y="43528"/>
                </a:cubicBezTo>
                <a:cubicBezTo>
                  <a:pt x="11002" y="39237"/>
                  <a:pt x="12280" y="34991"/>
                  <a:pt x="13581" y="30723"/>
                </a:cubicBezTo>
                <a:lnTo>
                  <a:pt x="13581" y="30723"/>
                </a:lnTo>
                <a:cubicBezTo>
                  <a:pt x="10733" y="33250"/>
                  <a:pt x="9211" y="37203"/>
                  <a:pt x="9599" y="40981"/>
                </a:cubicBezTo>
                <a:lnTo>
                  <a:pt x="9599" y="40981"/>
                </a:lnTo>
                <a:cubicBezTo>
                  <a:pt x="9088" y="37234"/>
                  <a:pt x="8594" y="33488"/>
                  <a:pt x="8080" y="29742"/>
                </a:cubicBezTo>
                <a:cubicBezTo>
                  <a:pt x="7979" y="29012"/>
                  <a:pt x="7536" y="28049"/>
                  <a:pt x="6895" y="28049"/>
                </a:cubicBezTo>
                <a:cubicBezTo>
                  <a:pt x="6814" y="28049"/>
                  <a:pt x="6730" y="28065"/>
                  <a:pt x="6642" y="28098"/>
                </a:cubicBezTo>
                <a:cubicBezTo>
                  <a:pt x="7099" y="35630"/>
                  <a:pt x="6756" y="43208"/>
                  <a:pt x="5615" y="50672"/>
                </a:cubicBezTo>
                <a:cubicBezTo>
                  <a:pt x="4200" y="46130"/>
                  <a:pt x="2625" y="41862"/>
                  <a:pt x="1986" y="37091"/>
                </a:cubicBezTo>
                <a:cubicBezTo>
                  <a:pt x="160" y="37845"/>
                  <a:pt x="0" y="40355"/>
                  <a:pt x="251" y="42318"/>
                </a:cubicBezTo>
                <a:cubicBezTo>
                  <a:pt x="959" y="47522"/>
                  <a:pt x="2420" y="52635"/>
                  <a:pt x="4588" y="57429"/>
                </a:cubicBezTo>
                <a:cubicBezTo>
                  <a:pt x="8080" y="65052"/>
                  <a:pt x="13307" y="71740"/>
                  <a:pt x="17872" y="78793"/>
                </a:cubicBezTo>
                <a:cubicBezTo>
                  <a:pt x="26888" y="92762"/>
                  <a:pt x="28532" y="109173"/>
                  <a:pt x="28212" y="125471"/>
                </a:cubicBezTo>
                <a:cubicBezTo>
                  <a:pt x="28098" y="130835"/>
                  <a:pt x="27573" y="136495"/>
                  <a:pt x="24423" y="140832"/>
                </a:cubicBezTo>
                <a:cubicBezTo>
                  <a:pt x="30096" y="140341"/>
                  <a:pt x="35594" y="138844"/>
                  <a:pt x="41260" y="138844"/>
                </a:cubicBezTo>
                <a:cubicBezTo>
                  <a:pt x="41384" y="138844"/>
                  <a:pt x="41509" y="138845"/>
                  <a:pt x="41634" y="138846"/>
                </a:cubicBezTo>
                <a:cubicBezTo>
                  <a:pt x="43685" y="138856"/>
                  <a:pt x="45737" y="138861"/>
                  <a:pt x="47788" y="138861"/>
                </a:cubicBezTo>
                <a:cubicBezTo>
                  <a:pt x="50690" y="138861"/>
                  <a:pt x="53591" y="138850"/>
                  <a:pt x="56493" y="138823"/>
                </a:cubicBezTo>
                <a:cubicBezTo>
                  <a:pt x="61172" y="138801"/>
                  <a:pt x="65851" y="138755"/>
                  <a:pt x="70530" y="138687"/>
                </a:cubicBezTo>
                <a:cubicBezTo>
                  <a:pt x="71101" y="138687"/>
                  <a:pt x="74173" y="138323"/>
                  <a:pt x="76163" y="138323"/>
                </a:cubicBezTo>
                <a:cubicBezTo>
                  <a:pt x="77034" y="138323"/>
                  <a:pt x="77699" y="138393"/>
                  <a:pt x="77855" y="138593"/>
                </a:cubicBezTo>
                <a:lnTo>
                  <a:pt x="77855" y="138593"/>
                </a:lnTo>
                <a:cubicBezTo>
                  <a:pt x="74090" y="133709"/>
                  <a:pt x="69525" y="129419"/>
                  <a:pt x="64390" y="125973"/>
                </a:cubicBezTo>
                <a:cubicBezTo>
                  <a:pt x="63135" y="125128"/>
                  <a:pt x="61834" y="124329"/>
                  <a:pt x="60670" y="123348"/>
                </a:cubicBezTo>
                <a:cubicBezTo>
                  <a:pt x="52886" y="116751"/>
                  <a:pt x="50353" y="106206"/>
                  <a:pt x="47637" y="96871"/>
                </a:cubicBezTo>
                <a:cubicBezTo>
                  <a:pt x="44646" y="86554"/>
                  <a:pt x="48047" y="76351"/>
                  <a:pt x="53457" y="67358"/>
                </a:cubicBezTo>
                <a:cubicBezTo>
                  <a:pt x="58524" y="58889"/>
                  <a:pt x="65098" y="51403"/>
                  <a:pt x="69868" y="42775"/>
                </a:cubicBezTo>
                <a:cubicBezTo>
                  <a:pt x="74091" y="35105"/>
                  <a:pt x="76830" y="26614"/>
                  <a:pt x="77857" y="17895"/>
                </a:cubicBezTo>
                <a:cubicBezTo>
                  <a:pt x="78040" y="16434"/>
                  <a:pt x="78154" y="14928"/>
                  <a:pt x="77697" y="13536"/>
                </a:cubicBezTo>
                <a:cubicBezTo>
                  <a:pt x="77218" y="12143"/>
                  <a:pt x="76031" y="10888"/>
                  <a:pt x="74570" y="10797"/>
                </a:cubicBezTo>
                <a:lnTo>
                  <a:pt x="74570" y="10797"/>
                </a:lnTo>
                <a:cubicBezTo>
                  <a:pt x="75232" y="16366"/>
                  <a:pt x="74365" y="22118"/>
                  <a:pt x="72128" y="27254"/>
                </a:cubicBezTo>
                <a:cubicBezTo>
                  <a:pt x="72676" y="23716"/>
                  <a:pt x="72744" y="20086"/>
                  <a:pt x="72334" y="16526"/>
                </a:cubicBezTo>
                <a:cubicBezTo>
                  <a:pt x="72219" y="15613"/>
                  <a:pt x="72060" y="14654"/>
                  <a:pt x="71489" y="13924"/>
                </a:cubicBezTo>
                <a:cubicBezTo>
                  <a:pt x="71096" y="13421"/>
                  <a:pt x="70445" y="13081"/>
                  <a:pt x="69823" y="13081"/>
                </a:cubicBezTo>
                <a:cubicBezTo>
                  <a:pt x="69541" y="13081"/>
                  <a:pt x="69266" y="13151"/>
                  <a:pt x="69024" y="13307"/>
                </a:cubicBezTo>
                <a:cubicBezTo>
                  <a:pt x="71443" y="31111"/>
                  <a:pt x="64664" y="49896"/>
                  <a:pt x="51403" y="62016"/>
                </a:cubicBezTo>
                <a:cubicBezTo>
                  <a:pt x="50623" y="62730"/>
                  <a:pt x="44358" y="70430"/>
                  <a:pt x="43235" y="70430"/>
                </a:cubicBezTo>
                <a:cubicBezTo>
                  <a:pt x="43208" y="70430"/>
                  <a:pt x="43184" y="70425"/>
                  <a:pt x="43163" y="70416"/>
                </a:cubicBezTo>
                <a:cubicBezTo>
                  <a:pt x="38004" y="68088"/>
                  <a:pt x="42318" y="58935"/>
                  <a:pt x="43117" y="55146"/>
                </a:cubicBezTo>
                <a:cubicBezTo>
                  <a:pt x="44532" y="48321"/>
                  <a:pt x="46815" y="41702"/>
                  <a:pt x="49212" y="35151"/>
                </a:cubicBezTo>
                <a:cubicBezTo>
                  <a:pt x="53389" y="23761"/>
                  <a:pt x="61218" y="13787"/>
                  <a:pt x="63295" y="1575"/>
                </a:cubicBezTo>
                <a:cubicBezTo>
                  <a:pt x="61537" y="1050"/>
                  <a:pt x="59757" y="525"/>
                  <a:pt x="57999" y="0"/>
                </a:cubicBez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7813538" y="171924"/>
            <a:ext cx="2204948" cy="3973251"/>
          </a:xfrm>
          <a:custGeom>
            <a:avLst/>
            <a:gdLst/>
            <a:ahLst/>
            <a:cxnLst/>
            <a:rect l="l" t="t" r="r" b="b"/>
            <a:pathLst>
              <a:path w="78155" h="140833" extrusionOk="0">
                <a:moveTo>
                  <a:pt x="29354" y="24264"/>
                </a:moveTo>
                <a:cubicBezTo>
                  <a:pt x="29343" y="26527"/>
                  <a:pt x="29260" y="28790"/>
                  <a:pt x="29106" y="31049"/>
                </a:cubicBezTo>
                <a:lnTo>
                  <a:pt x="29106" y="31049"/>
                </a:lnTo>
                <a:cubicBezTo>
                  <a:pt x="29280" y="28789"/>
                  <a:pt x="29363" y="26524"/>
                  <a:pt x="29354" y="24264"/>
                </a:cubicBezTo>
                <a:close/>
                <a:moveTo>
                  <a:pt x="29057" y="20908"/>
                </a:moveTo>
                <a:cubicBezTo>
                  <a:pt x="29014" y="24578"/>
                  <a:pt x="28145" y="28133"/>
                  <a:pt x="27072" y="31655"/>
                </a:cubicBezTo>
                <a:lnTo>
                  <a:pt x="27072" y="31655"/>
                </a:lnTo>
                <a:cubicBezTo>
                  <a:pt x="28297" y="28119"/>
                  <a:pt x="29378" y="24584"/>
                  <a:pt x="29057" y="20908"/>
                </a:cubicBezTo>
                <a:close/>
                <a:moveTo>
                  <a:pt x="27072" y="31655"/>
                </a:moveTo>
                <a:cubicBezTo>
                  <a:pt x="26231" y="34081"/>
                  <a:pt x="25322" y="36508"/>
                  <a:pt x="24750" y="38980"/>
                </a:cubicBezTo>
                <a:lnTo>
                  <a:pt x="24750" y="38980"/>
                </a:lnTo>
                <a:cubicBezTo>
                  <a:pt x="24838" y="38684"/>
                  <a:pt x="24927" y="38389"/>
                  <a:pt x="25017" y="38096"/>
                </a:cubicBezTo>
                <a:cubicBezTo>
                  <a:pt x="25684" y="35949"/>
                  <a:pt x="26416" y="33808"/>
                  <a:pt x="27072" y="31655"/>
                </a:cubicBezTo>
                <a:close/>
                <a:moveTo>
                  <a:pt x="25679" y="91941"/>
                </a:moveTo>
                <a:lnTo>
                  <a:pt x="25679" y="91941"/>
                </a:lnTo>
                <a:cubicBezTo>
                  <a:pt x="25679" y="91941"/>
                  <a:pt x="25679" y="91942"/>
                  <a:pt x="25679" y="91943"/>
                </a:cubicBezTo>
                <a:lnTo>
                  <a:pt x="25679" y="91943"/>
                </a:lnTo>
                <a:cubicBezTo>
                  <a:pt x="25679" y="91942"/>
                  <a:pt x="25679" y="91941"/>
                  <a:pt x="25679" y="91941"/>
                </a:cubicBezTo>
                <a:close/>
                <a:moveTo>
                  <a:pt x="77856" y="138594"/>
                </a:moveTo>
                <a:cubicBezTo>
                  <a:pt x="77857" y="138594"/>
                  <a:pt x="77857" y="138595"/>
                  <a:pt x="77857" y="138595"/>
                </a:cubicBezTo>
                <a:cubicBezTo>
                  <a:pt x="77857" y="138595"/>
                  <a:pt x="77857" y="138594"/>
                  <a:pt x="77856" y="138594"/>
                </a:cubicBezTo>
                <a:close/>
                <a:moveTo>
                  <a:pt x="57977" y="0"/>
                </a:moveTo>
                <a:lnTo>
                  <a:pt x="57977" y="0"/>
                </a:lnTo>
                <a:cubicBezTo>
                  <a:pt x="59962" y="5638"/>
                  <a:pt x="57817" y="11915"/>
                  <a:pt x="54690" y="17005"/>
                </a:cubicBezTo>
                <a:cubicBezTo>
                  <a:pt x="53160" y="19516"/>
                  <a:pt x="51791" y="21456"/>
                  <a:pt x="50901" y="24264"/>
                </a:cubicBezTo>
                <a:cubicBezTo>
                  <a:pt x="50056" y="26911"/>
                  <a:pt x="48892" y="29764"/>
                  <a:pt x="48504" y="32526"/>
                </a:cubicBezTo>
                <a:cubicBezTo>
                  <a:pt x="48892" y="29764"/>
                  <a:pt x="49303" y="26980"/>
                  <a:pt x="49691" y="24218"/>
                </a:cubicBezTo>
                <a:lnTo>
                  <a:pt x="49691" y="24218"/>
                </a:lnTo>
                <a:cubicBezTo>
                  <a:pt x="48207" y="27277"/>
                  <a:pt x="47911" y="30746"/>
                  <a:pt x="47180" y="34056"/>
                </a:cubicBezTo>
                <a:cubicBezTo>
                  <a:pt x="45423" y="41930"/>
                  <a:pt x="41154" y="49097"/>
                  <a:pt x="39762" y="57018"/>
                </a:cubicBezTo>
                <a:cubicBezTo>
                  <a:pt x="40424" y="47865"/>
                  <a:pt x="45970" y="39442"/>
                  <a:pt x="45788" y="30267"/>
                </a:cubicBezTo>
                <a:lnTo>
                  <a:pt x="45788" y="30267"/>
                </a:lnTo>
                <a:cubicBezTo>
                  <a:pt x="45012" y="33348"/>
                  <a:pt x="43323" y="36156"/>
                  <a:pt x="42524" y="39283"/>
                </a:cubicBezTo>
                <a:cubicBezTo>
                  <a:pt x="41679" y="42478"/>
                  <a:pt x="41109" y="45765"/>
                  <a:pt x="40104" y="48915"/>
                </a:cubicBezTo>
                <a:cubicBezTo>
                  <a:pt x="39077" y="52156"/>
                  <a:pt x="37776" y="55329"/>
                  <a:pt x="37799" y="58730"/>
                </a:cubicBezTo>
                <a:cubicBezTo>
                  <a:pt x="37845" y="62039"/>
                  <a:pt x="38689" y="65783"/>
                  <a:pt x="38461" y="69024"/>
                </a:cubicBezTo>
                <a:cubicBezTo>
                  <a:pt x="38621" y="66741"/>
                  <a:pt x="38119" y="64436"/>
                  <a:pt x="37069" y="62405"/>
                </a:cubicBezTo>
                <a:cubicBezTo>
                  <a:pt x="36361" y="61035"/>
                  <a:pt x="33850" y="59551"/>
                  <a:pt x="33508" y="58250"/>
                </a:cubicBezTo>
                <a:lnTo>
                  <a:pt x="33508" y="58250"/>
                </a:lnTo>
                <a:cubicBezTo>
                  <a:pt x="34238" y="61081"/>
                  <a:pt x="35220" y="63820"/>
                  <a:pt x="35631" y="66741"/>
                </a:cubicBezTo>
                <a:cubicBezTo>
                  <a:pt x="36019" y="69663"/>
                  <a:pt x="35927" y="72722"/>
                  <a:pt x="34855" y="75483"/>
                </a:cubicBezTo>
                <a:cubicBezTo>
                  <a:pt x="35220" y="73384"/>
                  <a:pt x="35608" y="71284"/>
                  <a:pt x="35562" y="69161"/>
                </a:cubicBezTo>
                <a:cubicBezTo>
                  <a:pt x="35334" y="60556"/>
                  <a:pt x="27733" y="54849"/>
                  <a:pt x="27550" y="46199"/>
                </a:cubicBezTo>
                <a:cubicBezTo>
                  <a:pt x="27505" y="43756"/>
                  <a:pt x="27938" y="41360"/>
                  <a:pt x="28281" y="38940"/>
                </a:cubicBezTo>
                <a:cubicBezTo>
                  <a:pt x="28650" y="36321"/>
                  <a:pt x="28926" y="33688"/>
                  <a:pt x="29106" y="31049"/>
                </a:cubicBezTo>
                <a:lnTo>
                  <a:pt x="29106" y="31049"/>
                </a:lnTo>
                <a:cubicBezTo>
                  <a:pt x="28856" y="34289"/>
                  <a:pt x="28420" y="37521"/>
                  <a:pt x="27802" y="40721"/>
                </a:cubicBezTo>
                <a:cubicBezTo>
                  <a:pt x="26911" y="45308"/>
                  <a:pt x="26044" y="49417"/>
                  <a:pt x="27254" y="54005"/>
                </a:cubicBezTo>
                <a:cubicBezTo>
                  <a:pt x="28304" y="57908"/>
                  <a:pt x="31180" y="60989"/>
                  <a:pt x="32686" y="64687"/>
                </a:cubicBezTo>
                <a:cubicBezTo>
                  <a:pt x="33736" y="67312"/>
                  <a:pt x="34079" y="70234"/>
                  <a:pt x="33668" y="73041"/>
                </a:cubicBezTo>
                <a:cubicBezTo>
                  <a:pt x="33417" y="74707"/>
                  <a:pt x="32914" y="76465"/>
                  <a:pt x="33485" y="78063"/>
                </a:cubicBezTo>
                <a:cubicBezTo>
                  <a:pt x="33827" y="78976"/>
                  <a:pt x="34489" y="79752"/>
                  <a:pt x="34992" y="80619"/>
                </a:cubicBezTo>
                <a:cubicBezTo>
                  <a:pt x="36407" y="83130"/>
                  <a:pt x="36133" y="86211"/>
                  <a:pt x="35585" y="89042"/>
                </a:cubicBezTo>
                <a:cubicBezTo>
                  <a:pt x="35037" y="91872"/>
                  <a:pt x="34238" y="94771"/>
                  <a:pt x="34763" y="97601"/>
                </a:cubicBezTo>
                <a:cubicBezTo>
                  <a:pt x="33964" y="95478"/>
                  <a:pt x="34079" y="93127"/>
                  <a:pt x="34330" y="90891"/>
                </a:cubicBezTo>
                <a:cubicBezTo>
                  <a:pt x="34603" y="88631"/>
                  <a:pt x="34969" y="86371"/>
                  <a:pt x="34649" y="84134"/>
                </a:cubicBezTo>
                <a:cubicBezTo>
                  <a:pt x="34352" y="81875"/>
                  <a:pt x="33188" y="79615"/>
                  <a:pt x="31157" y="78633"/>
                </a:cubicBezTo>
                <a:cubicBezTo>
                  <a:pt x="30575" y="78346"/>
                  <a:pt x="29921" y="78208"/>
                  <a:pt x="29266" y="78208"/>
                </a:cubicBezTo>
                <a:cubicBezTo>
                  <a:pt x="27634" y="78208"/>
                  <a:pt x="26001" y="79065"/>
                  <a:pt x="25496" y="80596"/>
                </a:cubicBezTo>
                <a:cubicBezTo>
                  <a:pt x="25679" y="77812"/>
                  <a:pt x="29285" y="76785"/>
                  <a:pt x="30951" y="74548"/>
                </a:cubicBezTo>
                <a:cubicBezTo>
                  <a:pt x="31796" y="73429"/>
                  <a:pt x="32093" y="71991"/>
                  <a:pt x="32207" y="70599"/>
                </a:cubicBezTo>
                <a:cubicBezTo>
                  <a:pt x="32412" y="67860"/>
                  <a:pt x="31910" y="65075"/>
                  <a:pt x="30769" y="62587"/>
                </a:cubicBezTo>
                <a:cubicBezTo>
                  <a:pt x="29057" y="58912"/>
                  <a:pt x="26112" y="55945"/>
                  <a:pt x="24971" y="51996"/>
                </a:cubicBezTo>
                <a:cubicBezTo>
                  <a:pt x="23807" y="47888"/>
                  <a:pt x="23784" y="43346"/>
                  <a:pt x="24697" y="39214"/>
                </a:cubicBezTo>
                <a:cubicBezTo>
                  <a:pt x="24715" y="39136"/>
                  <a:pt x="24732" y="39058"/>
                  <a:pt x="24750" y="38980"/>
                </a:cubicBezTo>
                <a:lnTo>
                  <a:pt x="24750" y="38980"/>
                </a:lnTo>
                <a:cubicBezTo>
                  <a:pt x="23392" y="43593"/>
                  <a:pt x="22453" y="48499"/>
                  <a:pt x="23335" y="53140"/>
                </a:cubicBezTo>
                <a:lnTo>
                  <a:pt x="23335" y="53140"/>
                </a:lnTo>
                <a:cubicBezTo>
                  <a:pt x="22139" y="47811"/>
                  <a:pt x="22228" y="42203"/>
                  <a:pt x="23602" y="36909"/>
                </a:cubicBezTo>
                <a:cubicBezTo>
                  <a:pt x="24195" y="34626"/>
                  <a:pt x="25040" y="32389"/>
                  <a:pt x="25473" y="30038"/>
                </a:cubicBezTo>
                <a:cubicBezTo>
                  <a:pt x="26135" y="26432"/>
                  <a:pt x="25793" y="22620"/>
                  <a:pt x="24492" y="19174"/>
                </a:cubicBezTo>
                <a:lnTo>
                  <a:pt x="24492" y="19174"/>
                </a:lnTo>
                <a:cubicBezTo>
                  <a:pt x="24857" y="23008"/>
                  <a:pt x="25199" y="26934"/>
                  <a:pt x="24127" y="30632"/>
                </a:cubicBezTo>
                <a:cubicBezTo>
                  <a:pt x="24355" y="26204"/>
                  <a:pt x="23419" y="21730"/>
                  <a:pt x="21433" y="17758"/>
                </a:cubicBezTo>
                <a:lnTo>
                  <a:pt x="21433" y="17758"/>
                </a:lnTo>
                <a:cubicBezTo>
                  <a:pt x="22757" y="22620"/>
                  <a:pt x="22050" y="26934"/>
                  <a:pt x="21456" y="31796"/>
                </a:cubicBezTo>
                <a:cubicBezTo>
                  <a:pt x="21274" y="33348"/>
                  <a:pt x="21045" y="34855"/>
                  <a:pt x="20840" y="36293"/>
                </a:cubicBezTo>
                <a:cubicBezTo>
                  <a:pt x="19539" y="45468"/>
                  <a:pt x="18306" y="52704"/>
                  <a:pt x="22438" y="62222"/>
                </a:cubicBezTo>
                <a:cubicBezTo>
                  <a:pt x="23259" y="64117"/>
                  <a:pt x="24241" y="66079"/>
                  <a:pt x="24013" y="68134"/>
                </a:cubicBezTo>
                <a:cubicBezTo>
                  <a:pt x="23818" y="69881"/>
                  <a:pt x="22287" y="71562"/>
                  <a:pt x="20653" y="71562"/>
                </a:cubicBezTo>
                <a:cubicBezTo>
                  <a:pt x="20367" y="71562"/>
                  <a:pt x="20076" y="71510"/>
                  <a:pt x="19790" y="71398"/>
                </a:cubicBezTo>
                <a:cubicBezTo>
                  <a:pt x="13490" y="68887"/>
                  <a:pt x="7944" y="58821"/>
                  <a:pt x="8035" y="52407"/>
                </a:cubicBezTo>
                <a:cubicBezTo>
                  <a:pt x="8080" y="49371"/>
                  <a:pt x="8902" y="46427"/>
                  <a:pt x="9747" y="43505"/>
                </a:cubicBezTo>
                <a:cubicBezTo>
                  <a:pt x="11002" y="39237"/>
                  <a:pt x="12258" y="34969"/>
                  <a:pt x="13559" y="30723"/>
                </a:cubicBezTo>
                <a:lnTo>
                  <a:pt x="13559" y="30723"/>
                </a:lnTo>
                <a:cubicBezTo>
                  <a:pt x="10707" y="33253"/>
                  <a:pt x="9205" y="37193"/>
                  <a:pt x="9582" y="40992"/>
                </a:cubicBezTo>
                <a:lnTo>
                  <a:pt x="9582" y="40992"/>
                </a:lnTo>
                <a:cubicBezTo>
                  <a:pt x="9086" y="37242"/>
                  <a:pt x="8572" y="33492"/>
                  <a:pt x="8058" y="29742"/>
                </a:cubicBezTo>
                <a:cubicBezTo>
                  <a:pt x="7957" y="28998"/>
                  <a:pt x="7538" y="28042"/>
                  <a:pt x="6894" y="28042"/>
                </a:cubicBezTo>
                <a:cubicBezTo>
                  <a:pt x="6807" y="28042"/>
                  <a:pt x="6715" y="28060"/>
                  <a:pt x="6620" y="28098"/>
                </a:cubicBezTo>
                <a:cubicBezTo>
                  <a:pt x="7099" y="35631"/>
                  <a:pt x="6757" y="43209"/>
                  <a:pt x="5593" y="50672"/>
                </a:cubicBezTo>
                <a:cubicBezTo>
                  <a:pt x="4177" y="46107"/>
                  <a:pt x="2625" y="41839"/>
                  <a:pt x="1986" y="37091"/>
                </a:cubicBezTo>
                <a:cubicBezTo>
                  <a:pt x="137" y="37822"/>
                  <a:pt x="0" y="40355"/>
                  <a:pt x="251" y="42318"/>
                </a:cubicBezTo>
                <a:cubicBezTo>
                  <a:pt x="936" y="47523"/>
                  <a:pt x="2397" y="52635"/>
                  <a:pt x="4588" y="57406"/>
                </a:cubicBezTo>
                <a:cubicBezTo>
                  <a:pt x="6391" y="61355"/>
                  <a:pt x="8902" y="65714"/>
                  <a:pt x="11733" y="69047"/>
                </a:cubicBezTo>
                <a:cubicBezTo>
                  <a:pt x="14038" y="71786"/>
                  <a:pt x="17005" y="73909"/>
                  <a:pt x="19333" y="76648"/>
                </a:cubicBezTo>
                <a:cubicBezTo>
                  <a:pt x="21342" y="78976"/>
                  <a:pt x="22871" y="81738"/>
                  <a:pt x="23784" y="84682"/>
                </a:cubicBezTo>
                <a:cubicBezTo>
                  <a:pt x="23465" y="82176"/>
                  <a:pt x="22669" y="79715"/>
                  <a:pt x="21486" y="77482"/>
                </a:cubicBezTo>
                <a:lnTo>
                  <a:pt x="21486" y="77482"/>
                </a:lnTo>
                <a:cubicBezTo>
                  <a:pt x="22307" y="79028"/>
                  <a:pt x="23444" y="80327"/>
                  <a:pt x="24172" y="81989"/>
                </a:cubicBezTo>
                <a:cubicBezTo>
                  <a:pt x="25063" y="83997"/>
                  <a:pt x="25770" y="86097"/>
                  <a:pt x="26227" y="88266"/>
                </a:cubicBezTo>
                <a:cubicBezTo>
                  <a:pt x="25770" y="85458"/>
                  <a:pt x="25976" y="83586"/>
                  <a:pt x="27299" y="81076"/>
                </a:cubicBezTo>
                <a:cubicBezTo>
                  <a:pt x="27665" y="80345"/>
                  <a:pt x="28167" y="79569"/>
                  <a:pt x="28943" y="79318"/>
                </a:cubicBezTo>
                <a:cubicBezTo>
                  <a:pt x="29128" y="79267"/>
                  <a:pt x="29318" y="79243"/>
                  <a:pt x="29508" y="79243"/>
                </a:cubicBezTo>
                <a:cubicBezTo>
                  <a:pt x="29740" y="79243"/>
                  <a:pt x="29972" y="79278"/>
                  <a:pt x="30198" y="79341"/>
                </a:cubicBezTo>
                <a:cubicBezTo>
                  <a:pt x="31454" y="79729"/>
                  <a:pt x="32367" y="80893"/>
                  <a:pt x="32777" y="82148"/>
                </a:cubicBezTo>
                <a:cubicBezTo>
                  <a:pt x="33896" y="85527"/>
                  <a:pt x="33668" y="89886"/>
                  <a:pt x="32618" y="93242"/>
                </a:cubicBezTo>
                <a:cubicBezTo>
                  <a:pt x="32444" y="93785"/>
                  <a:pt x="32105" y="94411"/>
                  <a:pt x="31580" y="94411"/>
                </a:cubicBezTo>
                <a:cubicBezTo>
                  <a:pt x="31554" y="94411"/>
                  <a:pt x="31527" y="94409"/>
                  <a:pt x="31499" y="94406"/>
                </a:cubicBezTo>
                <a:cubicBezTo>
                  <a:pt x="31203" y="94383"/>
                  <a:pt x="30951" y="94177"/>
                  <a:pt x="30769" y="93949"/>
                </a:cubicBezTo>
                <a:cubicBezTo>
                  <a:pt x="29706" y="92715"/>
                  <a:pt x="29326" y="91095"/>
                  <a:pt x="29221" y="89456"/>
                </a:cubicBezTo>
                <a:lnTo>
                  <a:pt x="29221" y="89456"/>
                </a:lnTo>
                <a:cubicBezTo>
                  <a:pt x="29358" y="90165"/>
                  <a:pt x="29654" y="90842"/>
                  <a:pt x="30084" y="91416"/>
                </a:cubicBezTo>
                <a:cubicBezTo>
                  <a:pt x="30267" y="91667"/>
                  <a:pt x="30518" y="91918"/>
                  <a:pt x="30814" y="91940"/>
                </a:cubicBezTo>
                <a:cubicBezTo>
                  <a:pt x="31271" y="91940"/>
                  <a:pt x="31545" y="91461"/>
                  <a:pt x="31705" y="91050"/>
                </a:cubicBezTo>
                <a:cubicBezTo>
                  <a:pt x="32161" y="89863"/>
                  <a:pt x="32458" y="88608"/>
                  <a:pt x="32526" y="87353"/>
                </a:cubicBezTo>
                <a:cubicBezTo>
                  <a:pt x="32595" y="86257"/>
                  <a:pt x="32504" y="85116"/>
                  <a:pt x="32093" y="84111"/>
                </a:cubicBezTo>
                <a:cubicBezTo>
                  <a:pt x="31682" y="83084"/>
                  <a:pt x="30906" y="82194"/>
                  <a:pt x="29879" y="81806"/>
                </a:cubicBezTo>
                <a:cubicBezTo>
                  <a:pt x="29621" y="81712"/>
                  <a:pt x="29345" y="81655"/>
                  <a:pt x="29076" y="81655"/>
                </a:cubicBezTo>
                <a:cubicBezTo>
                  <a:pt x="28821" y="81655"/>
                  <a:pt x="28572" y="81707"/>
                  <a:pt x="28349" y="81829"/>
                </a:cubicBezTo>
                <a:cubicBezTo>
                  <a:pt x="27733" y="82217"/>
                  <a:pt x="27573" y="83039"/>
                  <a:pt x="27482" y="83769"/>
                </a:cubicBezTo>
                <a:cubicBezTo>
                  <a:pt x="27025" y="87695"/>
                  <a:pt x="26797" y="91096"/>
                  <a:pt x="28395" y="94839"/>
                </a:cubicBezTo>
                <a:cubicBezTo>
                  <a:pt x="29970" y="98491"/>
                  <a:pt x="32663" y="101573"/>
                  <a:pt x="35836" y="103947"/>
                </a:cubicBezTo>
                <a:cubicBezTo>
                  <a:pt x="31112" y="101276"/>
                  <a:pt x="26593" y="97283"/>
                  <a:pt x="25679" y="91943"/>
                </a:cubicBezTo>
                <a:lnTo>
                  <a:pt x="25679" y="91943"/>
                </a:lnTo>
                <a:cubicBezTo>
                  <a:pt x="26569" y="97146"/>
                  <a:pt x="27482" y="102007"/>
                  <a:pt x="29217" y="107005"/>
                </a:cubicBezTo>
                <a:cubicBezTo>
                  <a:pt x="29947" y="109151"/>
                  <a:pt x="30746" y="111273"/>
                  <a:pt x="30906" y="113533"/>
                </a:cubicBezTo>
                <a:cubicBezTo>
                  <a:pt x="31066" y="116021"/>
                  <a:pt x="30426" y="118532"/>
                  <a:pt x="29240" y="120746"/>
                </a:cubicBezTo>
                <a:cubicBezTo>
                  <a:pt x="27573" y="123827"/>
                  <a:pt x="28281" y="126977"/>
                  <a:pt x="27916" y="130401"/>
                </a:cubicBezTo>
                <a:cubicBezTo>
                  <a:pt x="27528" y="134076"/>
                  <a:pt x="26615" y="137796"/>
                  <a:pt x="24401" y="140832"/>
                </a:cubicBezTo>
                <a:cubicBezTo>
                  <a:pt x="30114" y="140337"/>
                  <a:pt x="35673" y="138823"/>
                  <a:pt x="41382" y="138823"/>
                </a:cubicBezTo>
                <a:cubicBezTo>
                  <a:pt x="41466" y="138823"/>
                  <a:pt x="41550" y="138823"/>
                  <a:pt x="41634" y="138824"/>
                </a:cubicBezTo>
                <a:cubicBezTo>
                  <a:pt x="43727" y="138843"/>
                  <a:pt x="45821" y="138850"/>
                  <a:pt x="47914" y="138850"/>
                </a:cubicBezTo>
                <a:cubicBezTo>
                  <a:pt x="50774" y="138850"/>
                  <a:pt x="53633" y="138837"/>
                  <a:pt x="56493" y="138824"/>
                </a:cubicBezTo>
                <a:cubicBezTo>
                  <a:pt x="61172" y="138778"/>
                  <a:pt x="65829" y="138732"/>
                  <a:pt x="70508" y="138687"/>
                </a:cubicBezTo>
                <a:cubicBezTo>
                  <a:pt x="71094" y="138687"/>
                  <a:pt x="74171" y="138323"/>
                  <a:pt x="76163" y="138323"/>
                </a:cubicBezTo>
                <a:cubicBezTo>
                  <a:pt x="77036" y="138323"/>
                  <a:pt x="77700" y="138393"/>
                  <a:pt x="77856" y="138594"/>
                </a:cubicBezTo>
                <a:lnTo>
                  <a:pt x="77856" y="138594"/>
                </a:lnTo>
                <a:cubicBezTo>
                  <a:pt x="74090" y="133687"/>
                  <a:pt x="69503" y="129419"/>
                  <a:pt x="64368" y="125973"/>
                </a:cubicBezTo>
                <a:cubicBezTo>
                  <a:pt x="63112" y="125128"/>
                  <a:pt x="61811" y="124330"/>
                  <a:pt x="60647" y="123348"/>
                </a:cubicBezTo>
                <a:cubicBezTo>
                  <a:pt x="54850" y="118418"/>
                  <a:pt x="51768" y="111137"/>
                  <a:pt x="49235" y="104152"/>
                </a:cubicBezTo>
                <a:lnTo>
                  <a:pt x="49235" y="104152"/>
                </a:lnTo>
                <a:cubicBezTo>
                  <a:pt x="50353" y="107416"/>
                  <a:pt x="50992" y="110840"/>
                  <a:pt x="51175" y="114286"/>
                </a:cubicBezTo>
                <a:cubicBezTo>
                  <a:pt x="50924" y="109995"/>
                  <a:pt x="49531" y="105864"/>
                  <a:pt x="48162" y="101778"/>
                </a:cubicBezTo>
                <a:lnTo>
                  <a:pt x="48162" y="101778"/>
                </a:lnTo>
                <a:cubicBezTo>
                  <a:pt x="48139" y="107439"/>
                  <a:pt x="48755" y="113122"/>
                  <a:pt x="50033" y="118623"/>
                </a:cubicBezTo>
                <a:cubicBezTo>
                  <a:pt x="45719" y="111342"/>
                  <a:pt x="49691" y="101527"/>
                  <a:pt x="46267" y="93789"/>
                </a:cubicBezTo>
                <a:lnTo>
                  <a:pt x="46267" y="93789"/>
                </a:lnTo>
                <a:cubicBezTo>
                  <a:pt x="49782" y="103444"/>
                  <a:pt x="44076" y="114560"/>
                  <a:pt x="47294" y="124330"/>
                </a:cubicBezTo>
                <a:cubicBezTo>
                  <a:pt x="48504" y="128027"/>
                  <a:pt x="50969" y="131268"/>
                  <a:pt x="54210" y="133437"/>
                </a:cubicBezTo>
                <a:cubicBezTo>
                  <a:pt x="49303" y="132136"/>
                  <a:pt x="46130" y="127297"/>
                  <a:pt x="44578" y="122458"/>
                </a:cubicBezTo>
                <a:cubicBezTo>
                  <a:pt x="42798" y="116911"/>
                  <a:pt x="42501" y="110908"/>
                  <a:pt x="43734" y="105225"/>
                </a:cubicBezTo>
                <a:cubicBezTo>
                  <a:pt x="44578" y="101345"/>
                  <a:pt x="46107" y="97533"/>
                  <a:pt x="45674" y="93607"/>
                </a:cubicBezTo>
                <a:lnTo>
                  <a:pt x="45674" y="93607"/>
                </a:lnTo>
                <a:cubicBezTo>
                  <a:pt x="45651" y="96757"/>
                  <a:pt x="44715" y="99884"/>
                  <a:pt x="43026" y="102554"/>
                </a:cubicBezTo>
                <a:cubicBezTo>
                  <a:pt x="44966" y="97921"/>
                  <a:pt x="45377" y="92831"/>
                  <a:pt x="45765" y="87832"/>
                </a:cubicBezTo>
                <a:lnTo>
                  <a:pt x="45765" y="87832"/>
                </a:lnTo>
                <a:cubicBezTo>
                  <a:pt x="43665" y="94657"/>
                  <a:pt x="41611" y="101481"/>
                  <a:pt x="40561" y="108534"/>
                </a:cubicBezTo>
                <a:cubicBezTo>
                  <a:pt x="39690" y="114511"/>
                  <a:pt x="39590" y="120669"/>
                  <a:pt x="40858" y="126548"/>
                </a:cubicBezTo>
                <a:lnTo>
                  <a:pt x="40858" y="126548"/>
                </a:lnTo>
                <a:cubicBezTo>
                  <a:pt x="38437" y="116712"/>
                  <a:pt x="37337" y="106433"/>
                  <a:pt x="39625" y="96620"/>
                </a:cubicBezTo>
                <a:cubicBezTo>
                  <a:pt x="41291" y="89521"/>
                  <a:pt x="44647" y="82947"/>
                  <a:pt x="47979" y="76465"/>
                </a:cubicBezTo>
                <a:lnTo>
                  <a:pt x="47979" y="76465"/>
                </a:lnTo>
                <a:cubicBezTo>
                  <a:pt x="44373" y="82217"/>
                  <a:pt x="40743" y="88015"/>
                  <a:pt x="38392" y="94360"/>
                </a:cubicBezTo>
                <a:cubicBezTo>
                  <a:pt x="37137" y="97738"/>
                  <a:pt x="36270" y="101527"/>
                  <a:pt x="37502" y="104905"/>
                </a:cubicBezTo>
                <a:cubicBezTo>
                  <a:pt x="35334" y="99450"/>
                  <a:pt x="37434" y="93356"/>
                  <a:pt x="39534" y="87878"/>
                </a:cubicBezTo>
                <a:cubicBezTo>
                  <a:pt x="40378" y="85686"/>
                  <a:pt x="41223" y="83472"/>
                  <a:pt x="42410" y="81441"/>
                </a:cubicBezTo>
                <a:cubicBezTo>
                  <a:pt x="43300" y="79889"/>
                  <a:pt x="44396" y="78428"/>
                  <a:pt x="45491" y="76990"/>
                </a:cubicBezTo>
                <a:cubicBezTo>
                  <a:pt x="53845" y="65897"/>
                  <a:pt x="63112" y="54964"/>
                  <a:pt x="69846" y="42775"/>
                </a:cubicBezTo>
                <a:cubicBezTo>
                  <a:pt x="74091" y="35106"/>
                  <a:pt x="76830" y="26592"/>
                  <a:pt x="77857" y="17895"/>
                </a:cubicBezTo>
                <a:cubicBezTo>
                  <a:pt x="78017" y="16435"/>
                  <a:pt x="78154" y="14928"/>
                  <a:pt x="77675" y="13513"/>
                </a:cubicBezTo>
                <a:cubicBezTo>
                  <a:pt x="77218" y="12121"/>
                  <a:pt x="76031" y="10865"/>
                  <a:pt x="74548" y="10774"/>
                </a:cubicBezTo>
                <a:lnTo>
                  <a:pt x="74548" y="10774"/>
                </a:lnTo>
                <a:cubicBezTo>
                  <a:pt x="75210" y="16366"/>
                  <a:pt x="74365" y="22095"/>
                  <a:pt x="72105" y="27254"/>
                </a:cubicBezTo>
                <a:cubicBezTo>
                  <a:pt x="72676" y="23716"/>
                  <a:pt x="72745" y="20087"/>
                  <a:pt x="72311" y="16526"/>
                </a:cubicBezTo>
                <a:cubicBezTo>
                  <a:pt x="72197" y="15613"/>
                  <a:pt x="72037" y="14654"/>
                  <a:pt x="71466" y="13924"/>
                </a:cubicBezTo>
                <a:cubicBezTo>
                  <a:pt x="71074" y="13421"/>
                  <a:pt x="70433" y="13081"/>
                  <a:pt x="69818" y="13081"/>
                </a:cubicBezTo>
                <a:cubicBezTo>
                  <a:pt x="69539" y="13081"/>
                  <a:pt x="69266" y="13151"/>
                  <a:pt x="69024" y="13307"/>
                </a:cubicBezTo>
                <a:cubicBezTo>
                  <a:pt x="70325" y="22871"/>
                  <a:pt x="68339" y="31476"/>
                  <a:pt x="66011" y="40652"/>
                </a:cubicBezTo>
                <a:lnTo>
                  <a:pt x="69024" y="31956"/>
                </a:lnTo>
                <a:lnTo>
                  <a:pt x="69024" y="31956"/>
                </a:lnTo>
                <a:cubicBezTo>
                  <a:pt x="68431" y="36019"/>
                  <a:pt x="67769" y="40104"/>
                  <a:pt x="66308" y="43939"/>
                </a:cubicBezTo>
                <a:cubicBezTo>
                  <a:pt x="63272" y="51837"/>
                  <a:pt x="57018" y="57977"/>
                  <a:pt x="50946" y="63865"/>
                </a:cubicBezTo>
                <a:cubicBezTo>
                  <a:pt x="53640" y="61423"/>
                  <a:pt x="56333" y="58981"/>
                  <a:pt x="59004" y="56539"/>
                </a:cubicBezTo>
                <a:lnTo>
                  <a:pt x="59004" y="56539"/>
                </a:lnTo>
                <a:cubicBezTo>
                  <a:pt x="55945" y="59985"/>
                  <a:pt x="52841" y="63432"/>
                  <a:pt x="49759" y="66856"/>
                </a:cubicBezTo>
                <a:cubicBezTo>
                  <a:pt x="47112" y="69800"/>
                  <a:pt x="44624" y="72242"/>
                  <a:pt x="43277" y="76123"/>
                </a:cubicBezTo>
                <a:cubicBezTo>
                  <a:pt x="42866" y="77264"/>
                  <a:pt x="42524" y="78496"/>
                  <a:pt x="41657" y="79364"/>
                </a:cubicBezTo>
                <a:cubicBezTo>
                  <a:pt x="42821" y="77606"/>
                  <a:pt x="43460" y="75529"/>
                  <a:pt x="43483" y="73429"/>
                </a:cubicBezTo>
                <a:lnTo>
                  <a:pt x="43483" y="73429"/>
                </a:lnTo>
                <a:cubicBezTo>
                  <a:pt x="42341" y="76693"/>
                  <a:pt x="41132" y="80071"/>
                  <a:pt x="38872" y="82719"/>
                </a:cubicBezTo>
                <a:cubicBezTo>
                  <a:pt x="40059" y="80482"/>
                  <a:pt x="41268" y="78223"/>
                  <a:pt x="41862" y="75757"/>
                </a:cubicBezTo>
                <a:cubicBezTo>
                  <a:pt x="42912" y="71443"/>
                  <a:pt x="40219" y="68111"/>
                  <a:pt x="40789" y="63934"/>
                </a:cubicBezTo>
                <a:cubicBezTo>
                  <a:pt x="41200" y="60898"/>
                  <a:pt x="42478" y="58113"/>
                  <a:pt x="43094" y="55146"/>
                </a:cubicBezTo>
                <a:cubicBezTo>
                  <a:pt x="44532" y="48321"/>
                  <a:pt x="46792" y="41702"/>
                  <a:pt x="49189" y="35151"/>
                </a:cubicBezTo>
                <a:cubicBezTo>
                  <a:pt x="53366" y="23739"/>
                  <a:pt x="61218" y="13787"/>
                  <a:pt x="63295" y="1575"/>
                </a:cubicBezTo>
                <a:cubicBezTo>
                  <a:pt x="61515" y="1050"/>
                  <a:pt x="59757" y="525"/>
                  <a:pt x="57977" y="0"/>
                </a:cubicBezTo>
                <a:close/>
              </a:path>
            </a:pathLst>
          </a:custGeom>
          <a:solidFill>
            <a:srgbClr val="3748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6577143" y="0"/>
            <a:ext cx="4671962" cy="2427093"/>
          </a:xfrm>
          <a:custGeom>
            <a:avLst/>
            <a:gdLst/>
            <a:ahLst/>
            <a:cxnLst/>
            <a:rect l="l" t="t" r="r" b="b"/>
            <a:pathLst>
              <a:path w="165599" h="86029" extrusionOk="0">
                <a:moveTo>
                  <a:pt x="35577" y="34559"/>
                </a:moveTo>
                <a:cubicBezTo>
                  <a:pt x="35496" y="34566"/>
                  <a:pt x="35415" y="34573"/>
                  <a:pt x="35334" y="34580"/>
                </a:cubicBezTo>
                <a:cubicBezTo>
                  <a:pt x="35416" y="34578"/>
                  <a:pt x="35497" y="34570"/>
                  <a:pt x="35577" y="34559"/>
                </a:cubicBezTo>
                <a:close/>
                <a:moveTo>
                  <a:pt x="25209" y="45810"/>
                </a:moveTo>
                <a:cubicBezTo>
                  <a:pt x="25206" y="45810"/>
                  <a:pt x="25203" y="45810"/>
                  <a:pt x="25200" y="45810"/>
                </a:cubicBezTo>
                <a:lnTo>
                  <a:pt x="25209" y="45810"/>
                </a:lnTo>
                <a:close/>
                <a:moveTo>
                  <a:pt x="32529" y="60642"/>
                </a:moveTo>
                <a:lnTo>
                  <a:pt x="32529" y="60642"/>
                </a:lnTo>
                <a:cubicBezTo>
                  <a:pt x="32528" y="60644"/>
                  <a:pt x="32527" y="60645"/>
                  <a:pt x="32527" y="60647"/>
                </a:cubicBezTo>
                <a:cubicBezTo>
                  <a:pt x="32527" y="60645"/>
                  <a:pt x="32528" y="60644"/>
                  <a:pt x="32529" y="60642"/>
                </a:cubicBezTo>
                <a:close/>
                <a:moveTo>
                  <a:pt x="154896" y="72512"/>
                </a:moveTo>
                <a:cubicBezTo>
                  <a:pt x="154895" y="72513"/>
                  <a:pt x="154894" y="72514"/>
                  <a:pt x="154893" y="72516"/>
                </a:cubicBezTo>
                <a:cubicBezTo>
                  <a:pt x="154894" y="72514"/>
                  <a:pt x="154895" y="72513"/>
                  <a:pt x="154896" y="72512"/>
                </a:cubicBezTo>
                <a:close/>
                <a:moveTo>
                  <a:pt x="38324" y="0"/>
                </a:moveTo>
                <a:cubicBezTo>
                  <a:pt x="36019" y="0"/>
                  <a:pt x="38370" y="5547"/>
                  <a:pt x="40812" y="5729"/>
                </a:cubicBezTo>
                <a:cubicBezTo>
                  <a:pt x="41086" y="5752"/>
                  <a:pt x="41406" y="5775"/>
                  <a:pt x="41588" y="5980"/>
                </a:cubicBezTo>
                <a:cubicBezTo>
                  <a:pt x="41931" y="6414"/>
                  <a:pt x="41383" y="6962"/>
                  <a:pt x="40858" y="7121"/>
                </a:cubicBezTo>
                <a:cubicBezTo>
                  <a:pt x="40356" y="7304"/>
                  <a:pt x="39717" y="7510"/>
                  <a:pt x="39694" y="8034"/>
                </a:cubicBezTo>
                <a:cubicBezTo>
                  <a:pt x="39671" y="8605"/>
                  <a:pt x="40356" y="8856"/>
                  <a:pt x="40904" y="8970"/>
                </a:cubicBezTo>
                <a:cubicBezTo>
                  <a:pt x="41429" y="9084"/>
                  <a:pt x="42113" y="9427"/>
                  <a:pt x="41976" y="9975"/>
                </a:cubicBezTo>
                <a:cubicBezTo>
                  <a:pt x="42216" y="9895"/>
                  <a:pt x="42490" y="9826"/>
                  <a:pt x="42744" y="9826"/>
                </a:cubicBezTo>
                <a:cubicBezTo>
                  <a:pt x="42998" y="9826"/>
                  <a:pt x="43232" y="9895"/>
                  <a:pt x="43392" y="10089"/>
                </a:cubicBezTo>
                <a:cubicBezTo>
                  <a:pt x="43711" y="10454"/>
                  <a:pt x="43483" y="11047"/>
                  <a:pt x="43118" y="11390"/>
                </a:cubicBezTo>
                <a:cubicBezTo>
                  <a:pt x="42775" y="11709"/>
                  <a:pt x="42319" y="11915"/>
                  <a:pt x="41999" y="12280"/>
                </a:cubicBezTo>
                <a:cubicBezTo>
                  <a:pt x="41680" y="12645"/>
                  <a:pt x="41588" y="13307"/>
                  <a:pt x="41976" y="13558"/>
                </a:cubicBezTo>
                <a:cubicBezTo>
                  <a:pt x="41751" y="13503"/>
                  <a:pt x="41518" y="13476"/>
                  <a:pt x="41283" y="13476"/>
                </a:cubicBezTo>
                <a:cubicBezTo>
                  <a:pt x="40638" y="13476"/>
                  <a:pt x="39984" y="13682"/>
                  <a:pt x="39466" y="14083"/>
                </a:cubicBezTo>
                <a:cubicBezTo>
                  <a:pt x="40036" y="14403"/>
                  <a:pt x="40493" y="14951"/>
                  <a:pt x="40721" y="15567"/>
                </a:cubicBezTo>
                <a:cubicBezTo>
                  <a:pt x="39717" y="15590"/>
                  <a:pt x="38712" y="15612"/>
                  <a:pt x="37708" y="15658"/>
                </a:cubicBezTo>
                <a:cubicBezTo>
                  <a:pt x="37982" y="16001"/>
                  <a:pt x="38256" y="16366"/>
                  <a:pt x="38347" y="16799"/>
                </a:cubicBezTo>
                <a:cubicBezTo>
                  <a:pt x="38439" y="17233"/>
                  <a:pt x="38302" y="17758"/>
                  <a:pt x="37891" y="17941"/>
                </a:cubicBezTo>
                <a:cubicBezTo>
                  <a:pt x="37777" y="17995"/>
                  <a:pt x="37663" y="18018"/>
                  <a:pt x="37548" y="18018"/>
                </a:cubicBezTo>
                <a:cubicBezTo>
                  <a:pt x="37132" y="18018"/>
                  <a:pt x="36714" y="17712"/>
                  <a:pt x="36339" y="17461"/>
                </a:cubicBezTo>
                <a:cubicBezTo>
                  <a:pt x="36067" y="17271"/>
                  <a:pt x="35705" y="17113"/>
                  <a:pt x="35381" y="17113"/>
                </a:cubicBezTo>
                <a:cubicBezTo>
                  <a:pt x="35160" y="17113"/>
                  <a:pt x="34957" y="17186"/>
                  <a:pt x="34809" y="17370"/>
                </a:cubicBezTo>
                <a:cubicBezTo>
                  <a:pt x="34741" y="16548"/>
                  <a:pt x="34444" y="15772"/>
                  <a:pt x="33965" y="15110"/>
                </a:cubicBezTo>
                <a:lnTo>
                  <a:pt x="33280" y="16708"/>
                </a:lnTo>
                <a:cubicBezTo>
                  <a:pt x="32276" y="15224"/>
                  <a:pt x="32253" y="14038"/>
                  <a:pt x="32595" y="12394"/>
                </a:cubicBezTo>
                <a:cubicBezTo>
                  <a:pt x="32560" y="12393"/>
                  <a:pt x="32524" y="12393"/>
                  <a:pt x="32489" y="12393"/>
                </a:cubicBezTo>
                <a:cubicBezTo>
                  <a:pt x="31747" y="12393"/>
                  <a:pt x="30991" y="12619"/>
                  <a:pt x="30381" y="13033"/>
                </a:cubicBezTo>
                <a:cubicBezTo>
                  <a:pt x="30358" y="12143"/>
                  <a:pt x="30313" y="11253"/>
                  <a:pt x="30267" y="10363"/>
                </a:cubicBezTo>
                <a:cubicBezTo>
                  <a:pt x="30257" y="10362"/>
                  <a:pt x="30247" y="10362"/>
                  <a:pt x="30237" y="10362"/>
                </a:cubicBezTo>
                <a:cubicBezTo>
                  <a:pt x="29359" y="10362"/>
                  <a:pt x="28603" y="11331"/>
                  <a:pt x="28806" y="12189"/>
                </a:cubicBezTo>
                <a:cubicBezTo>
                  <a:pt x="28487" y="11572"/>
                  <a:pt x="27939" y="11070"/>
                  <a:pt x="27277" y="10819"/>
                </a:cubicBezTo>
                <a:lnTo>
                  <a:pt x="27277" y="10819"/>
                </a:lnTo>
                <a:cubicBezTo>
                  <a:pt x="26410" y="12463"/>
                  <a:pt x="26866" y="14699"/>
                  <a:pt x="28327" y="15864"/>
                </a:cubicBezTo>
                <a:cubicBezTo>
                  <a:pt x="27277" y="15590"/>
                  <a:pt x="26318" y="14973"/>
                  <a:pt x="25634" y="14152"/>
                </a:cubicBezTo>
                <a:lnTo>
                  <a:pt x="25634" y="14152"/>
                </a:lnTo>
                <a:cubicBezTo>
                  <a:pt x="26455" y="15361"/>
                  <a:pt x="27003" y="16777"/>
                  <a:pt x="27231" y="18237"/>
                </a:cubicBezTo>
                <a:cubicBezTo>
                  <a:pt x="26609" y="17391"/>
                  <a:pt x="25551" y="16914"/>
                  <a:pt x="24495" y="16914"/>
                </a:cubicBezTo>
                <a:cubicBezTo>
                  <a:pt x="24041" y="16914"/>
                  <a:pt x="23587" y="17002"/>
                  <a:pt x="23168" y="17187"/>
                </a:cubicBezTo>
                <a:cubicBezTo>
                  <a:pt x="23260" y="16366"/>
                  <a:pt x="22529" y="15544"/>
                  <a:pt x="21685" y="15544"/>
                </a:cubicBezTo>
                <a:cubicBezTo>
                  <a:pt x="20863" y="15544"/>
                  <a:pt x="20110" y="16366"/>
                  <a:pt x="20201" y="17187"/>
                </a:cubicBezTo>
                <a:cubicBezTo>
                  <a:pt x="18466" y="17279"/>
                  <a:pt x="16800" y="18215"/>
                  <a:pt x="15819" y="19630"/>
                </a:cubicBezTo>
                <a:lnTo>
                  <a:pt x="20110" y="19881"/>
                </a:lnTo>
                <a:cubicBezTo>
                  <a:pt x="21205" y="19949"/>
                  <a:pt x="22552" y="20200"/>
                  <a:pt x="22872" y="21273"/>
                </a:cubicBezTo>
                <a:cubicBezTo>
                  <a:pt x="22669" y="21239"/>
                  <a:pt x="22465" y="21223"/>
                  <a:pt x="22260" y="21223"/>
                </a:cubicBezTo>
                <a:cubicBezTo>
                  <a:pt x="21217" y="21223"/>
                  <a:pt x="20173" y="21651"/>
                  <a:pt x="19448" y="22414"/>
                </a:cubicBezTo>
                <a:cubicBezTo>
                  <a:pt x="19699" y="22917"/>
                  <a:pt x="19973" y="23419"/>
                  <a:pt x="20224" y="23921"/>
                </a:cubicBezTo>
                <a:cubicBezTo>
                  <a:pt x="19688" y="24135"/>
                  <a:pt x="19103" y="24244"/>
                  <a:pt x="18517" y="24244"/>
                </a:cubicBezTo>
                <a:cubicBezTo>
                  <a:pt x="17979" y="24244"/>
                  <a:pt x="17440" y="24152"/>
                  <a:pt x="16937" y="23967"/>
                </a:cubicBezTo>
                <a:lnTo>
                  <a:pt x="16937" y="23967"/>
                </a:lnTo>
                <a:cubicBezTo>
                  <a:pt x="17097" y="25016"/>
                  <a:pt x="18124" y="25747"/>
                  <a:pt x="19151" y="25929"/>
                </a:cubicBezTo>
                <a:cubicBezTo>
                  <a:pt x="19366" y="25960"/>
                  <a:pt x="19596" y="25971"/>
                  <a:pt x="19833" y="25971"/>
                </a:cubicBezTo>
                <a:cubicBezTo>
                  <a:pt x="20418" y="25971"/>
                  <a:pt x="21039" y="25904"/>
                  <a:pt x="21535" y="25904"/>
                </a:cubicBezTo>
                <a:cubicBezTo>
                  <a:pt x="21587" y="25904"/>
                  <a:pt x="21636" y="25905"/>
                  <a:pt x="21685" y="25907"/>
                </a:cubicBezTo>
                <a:cubicBezTo>
                  <a:pt x="20726" y="27094"/>
                  <a:pt x="19699" y="28258"/>
                  <a:pt x="18695" y="29445"/>
                </a:cubicBezTo>
                <a:cubicBezTo>
                  <a:pt x="19013" y="29501"/>
                  <a:pt x="19335" y="29528"/>
                  <a:pt x="19657" y="29528"/>
                </a:cubicBezTo>
                <a:cubicBezTo>
                  <a:pt x="21296" y="29528"/>
                  <a:pt x="22929" y="28820"/>
                  <a:pt x="24036" y="27619"/>
                </a:cubicBezTo>
                <a:cubicBezTo>
                  <a:pt x="24849" y="26715"/>
                  <a:pt x="25919" y="25455"/>
                  <a:pt x="26907" y="25455"/>
                </a:cubicBezTo>
                <a:cubicBezTo>
                  <a:pt x="27168" y="25455"/>
                  <a:pt x="27422" y="25542"/>
                  <a:pt x="27665" y="25747"/>
                </a:cubicBezTo>
                <a:cubicBezTo>
                  <a:pt x="25953" y="27573"/>
                  <a:pt x="24241" y="29376"/>
                  <a:pt x="22529" y="31179"/>
                </a:cubicBezTo>
                <a:cubicBezTo>
                  <a:pt x="24059" y="30860"/>
                  <a:pt x="25611" y="30517"/>
                  <a:pt x="26912" y="29673"/>
                </a:cubicBezTo>
                <a:cubicBezTo>
                  <a:pt x="28213" y="28828"/>
                  <a:pt x="29217" y="27345"/>
                  <a:pt x="29057" y="25793"/>
                </a:cubicBezTo>
                <a:lnTo>
                  <a:pt x="29057" y="25793"/>
                </a:lnTo>
                <a:cubicBezTo>
                  <a:pt x="29970" y="26066"/>
                  <a:pt x="30084" y="27413"/>
                  <a:pt x="29537" y="28189"/>
                </a:cubicBezTo>
                <a:cubicBezTo>
                  <a:pt x="29012" y="28965"/>
                  <a:pt x="28099" y="29376"/>
                  <a:pt x="27368" y="29970"/>
                </a:cubicBezTo>
                <a:cubicBezTo>
                  <a:pt x="26615" y="30563"/>
                  <a:pt x="26022" y="31590"/>
                  <a:pt x="26432" y="32435"/>
                </a:cubicBezTo>
                <a:cubicBezTo>
                  <a:pt x="28966" y="31202"/>
                  <a:pt x="30906" y="28851"/>
                  <a:pt x="31682" y="26135"/>
                </a:cubicBezTo>
                <a:lnTo>
                  <a:pt x="31682" y="26135"/>
                </a:lnTo>
                <a:cubicBezTo>
                  <a:pt x="31545" y="26706"/>
                  <a:pt x="31659" y="27322"/>
                  <a:pt x="31956" y="27824"/>
                </a:cubicBezTo>
                <a:cubicBezTo>
                  <a:pt x="32960" y="26295"/>
                  <a:pt x="34581" y="25153"/>
                  <a:pt x="36384" y="24765"/>
                </a:cubicBezTo>
                <a:lnTo>
                  <a:pt x="36384" y="24765"/>
                </a:lnTo>
                <a:cubicBezTo>
                  <a:pt x="35494" y="25313"/>
                  <a:pt x="34764" y="26135"/>
                  <a:pt x="34284" y="27071"/>
                </a:cubicBezTo>
                <a:cubicBezTo>
                  <a:pt x="34488" y="27104"/>
                  <a:pt x="34694" y="27120"/>
                  <a:pt x="34901" y="27120"/>
                </a:cubicBezTo>
                <a:cubicBezTo>
                  <a:pt x="36266" y="27120"/>
                  <a:pt x="37642" y="26418"/>
                  <a:pt x="38416" y="25268"/>
                </a:cubicBezTo>
                <a:lnTo>
                  <a:pt x="38416" y="25268"/>
                </a:lnTo>
                <a:cubicBezTo>
                  <a:pt x="39260" y="25998"/>
                  <a:pt x="38370" y="27459"/>
                  <a:pt x="37297" y="27824"/>
                </a:cubicBezTo>
                <a:cubicBezTo>
                  <a:pt x="36224" y="28166"/>
                  <a:pt x="34969" y="28029"/>
                  <a:pt x="34056" y="28691"/>
                </a:cubicBezTo>
                <a:cubicBezTo>
                  <a:pt x="34216" y="29194"/>
                  <a:pt x="34376" y="29696"/>
                  <a:pt x="34535" y="30198"/>
                </a:cubicBezTo>
                <a:cubicBezTo>
                  <a:pt x="34340" y="30173"/>
                  <a:pt x="34144" y="30162"/>
                  <a:pt x="33948" y="30162"/>
                </a:cubicBezTo>
                <a:cubicBezTo>
                  <a:pt x="31944" y="30162"/>
                  <a:pt x="29955" y="31404"/>
                  <a:pt x="29103" y="33234"/>
                </a:cubicBezTo>
                <a:cubicBezTo>
                  <a:pt x="29902" y="32686"/>
                  <a:pt x="30792" y="32275"/>
                  <a:pt x="31728" y="32047"/>
                </a:cubicBezTo>
                <a:lnTo>
                  <a:pt x="31728" y="32047"/>
                </a:lnTo>
                <a:cubicBezTo>
                  <a:pt x="30906" y="32549"/>
                  <a:pt x="30313" y="33416"/>
                  <a:pt x="30153" y="34352"/>
                </a:cubicBezTo>
                <a:cubicBezTo>
                  <a:pt x="32230" y="34192"/>
                  <a:pt x="34239" y="33188"/>
                  <a:pt x="35585" y="31613"/>
                </a:cubicBezTo>
                <a:lnTo>
                  <a:pt x="35585" y="31613"/>
                </a:lnTo>
                <a:cubicBezTo>
                  <a:pt x="35083" y="32252"/>
                  <a:pt x="34581" y="32914"/>
                  <a:pt x="34079" y="33576"/>
                </a:cubicBezTo>
                <a:lnTo>
                  <a:pt x="37640" y="31636"/>
                </a:lnTo>
                <a:lnTo>
                  <a:pt x="37640" y="31636"/>
                </a:lnTo>
                <a:cubicBezTo>
                  <a:pt x="37941" y="32949"/>
                  <a:pt x="36902" y="34364"/>
                  <a:pt x="35577" y="34559"/>
                </a:cubicBezTo>
                <a:lnTo>
                  <a:pt x="35577" y="34559"/>
                </a:lnTo>
                <a:cubicBezTo>
                  <a:pt x="36774" y="34452"/>
                  <a:pt x="37970" y="34345"/>
                  <a:pt x="39146" y="34238"/>
                </a:cubicBezTo>
                <a:lnTo>
                  <a:pt x="39146" y="34238"/>
                </a:lnTo>
                <a:cubicBezTo>
                  <a:pt x="38393" y="34649"/>
                  <a:pt x="37662" y="35060"/>
                  <a:pt x="36909" y="35470"/>
                </a:cubicBezTo>
                <a:cubicBezTo>
                  <a:pt x="38187" y="35585"/>
                  <a:pt x="39306" y="36749"/>
                  <a:pt x="39397" y="38050"/>
                </a:cubicBezTo>
                <a:cubicBezTo>
                  <a:pt x="38279" y="38027"/>
                  <a:pt x="37183" y="37753"/>
                  <a:pt x="36202" y="37228"/>
                </a:cubicBezTo>
                <a:lnTo>
                  <a:pt x="36202" y="37228"/>
                </a:lnTo>
                <a:cubicBezTo>
                  <a:pt x="36632" y="37873"/>
                  <a:pt x="37062" y="38518"/>
                  <a:pt x="37492" y="39163"/>
                </a:cubicBezTo>
                <a:lnTo>
                  <a:pt x="37492" y="39163"/>
                </a:lnTo>
                <a:cubicBezTo>
                  <a:pt x="37193" y="38762"/>
                  <a:pt x="36689" y="38534"/>
                  <a:pt x="36195" y="38534"/>
                </a:cubicBezTo>
                <a:cubicBezTo>
                  <a:pt x="35905" y="38534"/>
                  <a:pt x="35619" y="38613"/>
                  <a:pt x="35380" y="38780"/>
                </a:cubicBezTo>
                <a:cubicBezTo>
                  <a:pt x="36590" y="39511"/>
                  <a:pt x="36955" y="41428"/>
                  <a:pt x="35905" y="42387"/>
                </a:cubicBezTo>
                <a:cubicBezTo>
                  <a:pt x="35605" y="42654"/>
                  <a:pt x="35219" y="42772"/>
                  <a:pt x="34824" y="42772"/>
                </a:cubicBezTo>
                <a:cubicBezTo>
                  <a:pt x="33839" y="42772"/>
                  <a:pt x="32801" y="42034"/>
                  <a:pt x="32915" y="41040"/>
                </a:cubicBezTo>
                <a:lnTo>
                  <a:pt x="32915" y="41040"/>
                </a:lnTo>
                <a:cubicBezTo>
                  <a:pt x="32550" y="41816"/>
                  <a:pt x="32184" y="42592"/>
                  <a:pt x="31819" y="43368"/>
                </a:cubicBezTo>
                <a:cubicBezTo>
                  <a:pt x="32321" y="41017"/>
                  <a:pt x="31020" y="38369"/>
                  <a:pt x="28806" y="37388"/>
                </a:cubicBezTo>
                <a:lnTo>
                  <a:pt x="28806" y="37388"/>
                </a:lnTo>
                <a:cubicBezTo>
                  <a:pt x="28989" y="38483"/>
                  <a:pt x="29149" y="39579"/>
                  <a:pt x="29331" y="40675"/>
                </a:cubicBezTo>
                <a:cubicBezTo>
                  <a:pt x="28783" y="38986"/>
                  <a:pt x="27186" y="37685"/>
                  <a:pt x="25428" y="37456"/>
                </a:cubicBezTo>
                <a:lnTo>
                  <a:pt x="25428" y="37456"/>
                </a:lnTo>
                <a:cubicBezTo>
                  <a:pt x="25405" y="38506"/>
                  <a:pt x="25839" y="39533"/>
                  <a:pt x="26615" y="40241"/>
                </a:cubicBezTo>
                <a:cubicBezTo>
                  <a:pt x="25800" y="39762"/>
                  <a:pt x="24861" y="39518"/>
                  <a:pt x="23916" y="39518"/>
                </a:cubicBezTo>
                <a:cubicBezTo>
                  <a:pt x="23643" y="39518"/>
                  <a:pt x="23370" y="39538"/>
                  <a:pt x="23100" y="39579"/>
                </a:cubicBezTo>
                <a:cubicBezTo>
                  <a:pt x="23407" y="40214"/>
                  <a:pt x="23788" y="40812"/>
                  <a:pt x="24226" y="41374"/>
                </a:cubicBezTo>
                <a:lnTo>
                  <a:pt x="24226" y="41374"/>
                </a:lnTo>
                <a:cubicBezTo>
                  <a:pt x="24138" y="41307"/>
                  <a:pt x="24032" y="41277"/>
                  <a:pt x="23919" y="41277"/>
                </a:cubicBezTo>
                <a:cubicBezTo>
                  <a:pt x="23444" y="41277"/>
                  <a:pt x="22849" y="41803"/>
                  <a:pt x="22963" y="42341"/>
                </a:cubicBezTo>
                <a:cubicBezTo>
                  <a:pt x="23146" y="43117"/>
                  <a:pt x="24059" y="43482"/>
                  <a:pt x="24835" y="43528"/>
                </a:cubicBezTo>
                <a:cubicBezTo>
                  <a:pt x="24982" y="43536"/>
                  <a:pt x="25131" y="43538"/>
                  <a:pt x="25279" y="43538"/>
                </a:cubicBezTo>
                <a:cubicBezTo>
                  <a:pt x="25441" y="43538"/>
                  <a:pt x="25604" y="43536"/>
                  <a:pt x="25765" y="43536"/>
                </a:cubicBezTo>
                <a:cubicBezTo>
                  <a:pt x="26255" y="43536"/>
                  <a:pt x="26738" y="43560"/>
                  <a:pt x="27186" y="43756"/>
                </a:cubicBezTo>
                <a:cubicBezTo>
                  <a:pt x="27916" y="44053"/>
                  <a:pt x="28418" y="45080"/>
                  <a:pt x="27848" y="45651"/>
                </a:cubicBezTo>
                <a:lnTo>
                  <a:pt x="25209" y="45810"/>
                </a:lnTo>
                <a:lnTo>
                  <a:pt x="25209" y="45810"/>
                </a:lnTo>
                <a:cubicBezTo>
                  <a:pt x="25210" y="45810"/>
                  <a:pt x="25210" y="45810"/>
                  <a:pt x="25211" y="45810"/>
                </a:cubicBezTo>
                <a:cubicBezTo>
                  <a:pt x="25663" y="45810"/>
                  <a:pt x="27439" y="48484"/>
                  <a:pt x="27688" y="48892"/>
                </a:cubicBezTo>
                <a:cubicBezTo>
                  <a:pt x="25451" y="48504"/>
                  <a:pt x="23237" y="46449"/>
                  <a:pt x="21662" y="44852"/>
                </a:cubicBezTo>
                <a:lnTo>
                  <a:pt x="21662" y="44852"/>
                </a:lnTo>
                <a:cubicBezTo>
                  <a:pt x="21354" y="45890"/>
                  <a:pt x="21338" y="47010"/>
                  <a:pt x="21600" y="48060"/>
                </a:cubicBezTo>
                <a:lnTo>
                  <a:pt x="21600" y="48060"/>
                </a:lnTo>
                <a:cubicBezTo>
                  <a:pt x="21312" y="47366"/>
                  <a:pt x="20770" y="46773"/>
                  <a:pt x="20087" y="46449"/>
                </a:cubicBezTo>
                <a:cubicBezTo>
                  <a:pt x="19676" y="47568"/>
                  <a:pt x="19539" y="48778"/>
                  <a:pt x="19653" y="49964"/>
                </a:cubicBezTo>
                <a:cubicBezTo>
                  <a:pt x="18832" y="48412"/>
                  <a:pt x="18923" y="46541"/>
                  <a:pt x="18695" y="44783"/>
                </a:cubicBezTo>
                <a:cubicBezTo>
                  <a:pt x="18466" y="43026"/>
                  <a:pt x="17690" y="41085"/>
                  <a:pt x="16001" y="40538"/>
                </a:cubicBezTo>
                <a:lnTo>
                  <a:pt x="16001" y="40538"/>
                </a:lnTo>
                <a:cubicBezTo>
                  <a:pt x="16093" y="41656"/>
                  <a:pt x="16161" y="42775"/>
                  <a:pt x="16252" y="43870"/>
                </a:cubicBezTo>
                <a:cubicBezTo>
                  <a:pt x="15613" y="43026"/>
                  <a:pt x="14837" y="42318"/>
                  <a:pt x="13947" y="41770"/>
                </a:cubicBezTo>
                <a:cubicBezTo>
                  <a:pt x="13422" y="42181"/>
                  <a:pt x="13171" y="42889"/>
                  <a:pt x="13331" y="43528"/>
                </a:cubicBezTo>
                <a:cubicBezTo>
                  <a:pt x="12187" y="42666"/>
                  <a:pt x="10767" y="42213"/>
                  <a:pt x="9341" y="42213"/>
                </a:cubicBezTo>
                <a:cubicBezTo>
                  <a:pt x="8803" y="42213"/>
                  <a:pt x="8264" y="42278"/>
                  <a:pt x="7739" y="42409"/>
                </a:cubicBezTo>
                <a:cubicBezTo>
                  <a:pt x="8127" y="43231"/>
                  <a:pt x="8743" y="43961"/>
                  <a:pt x="9496" y="44464"/>
                </a:cubicBezTo>
                <a:cubicBezTo>
                  <a:pt x="8803" y="44195"/>
                  <a:pt x="8061" y="44065"/>
                  <a:pt x="7318" y="44065"/>
                </a:cubicBezTo>
                <a:cubicBezTo>
                  <a:pt x="6101" y="44065"/>
                  <a:pt x="4878" y="44414"/>
                  <a:pt x="3858" y="45080"/>
                </a:cubicBezTo>
                <a:cubicBezTo>
                  <a:pt x="5022" y="45947"/>
                  <a:pt x="6369" y="46518"/>
                  <a:pt x="7807" y="46769"/>
                </a:cubicBezTo>
                <a:cubicBezTo>
                  <a:pt x="7371" y="47593"/>
                  <a:pt x="6550" y="47795"/>
                  <a:pt x="5593" y="47795"/>
                </a:cubicBezTo>
                <a:cubicBezTo>
                  <a:pt x="4668" y="47795"/>
                  <a:pt x="3615" y="47606"/>
                  <a:pt x="2658" y="47606"/>
                </a:cubicBezTo>
                <a:cubicBezTo>
                  <a:pt x="1752" y="47606"/>
                  <a:pt x="932" y="47776"/>
                  <a:pt x="389" y="48435"/>
                </a:cubicBezTo>
                <a:cubicBezTo>
                  <a:pt x="1315" y="49272"/>
                  <a:pt x="2560" y="49734"/>
                  <a:pt x="3800" y="49734"/>
                </a:cubicBezTo>
                <a:cubicBezTo>
                  <a:pt x="4150" y="49734"/>
                  <a:pt x="4499" y="49697"/>
                  <a:pt x="4840" y="49622"/>
                </a:cubicBezTo>
                <a:lnTo>
                  <a:pt x="4840" y="49622"/>
                </a:lnTo>
                <a:lnTo>
                  <a:pt x="1" y="51631"/>
                </a:lnTo>
                <a:cubicBezTo>
                  <a:pt x="774" y="51973"/>
                  <a:pt x="1625" y="52150"/>
                  <a:pt x="2471" y="52150"/>
                </a:cubicBezTo>
                <a:cubicBezTo>
                  <a:pt x="2924" y="52150"/>
                  <a:pt x="3375" y="52099"/>
                  <a:pt x="3813" y="51996"/>
                </a:cubicBezTo>
                <a:lnTo>
                  <a:pt x="3813" y="51996"/>
                </a:lnTo>
                <a:cubicBezTo>
                  <a:pt x="2717" y="52612"/>
                  <a:pt x="1804" y="53525"/>
                  <a:pt x="1188" y="54621"/>
                </a:cubicBezTo>
                <a:cubicBezTo>
                  <a:pt x="2268" y="54560"/>
                  <a:pt x="3330" y="54262"/>
                  <a:pt x="4292" y="53760"/>
                </a:cubicBezTo>
                <a:lnTo>
                  <a:pt x="4292" y="53760"/>
                </a:lnTo>
                <a:cubicBezTo>
                  <a:pt x="4065" y="54071"/>
                  <a:pt x="4151" y="54673"/>
                  <a:pt x="4543" y="54895"/>
                </a:cubicBezTo>
                <a:cubicBezTo>
                  <a:pt x="4732" y="55007"/>
                  <a:pt x="4941" y="55050"/>
                  <a:pt x="5158" y="55050"/>
                </a:cubicBezTo>
                <a:cubicBezTo>
                  <a:pt x="5514" y="55050"/>
                  <a:pt x="5891" y="54931"/>
                  <a:pt x="6232" y="54803"/>
                </a:cubicBezTo>
                <a:cubicBezTo>
                  <a:pt x="6629" y="54638"/>
                  <a:pt x="7051" y="54472"/>
                  <a:pt x="7462" y="54472"/>
                </a:cubicBezTo>
                <a:cubicBezTo>
                  <a:pt x="7617" y="54472"/>
                  <a:pt x="7771" y="54496"/>
                  <a:pt x="7921" y="54552"/>
                </a:cubicBezTo>
                <a:cubicBezTo>
                  <a:pt x="6780" y="55557"/>
                  <a:pt x="5639" y="56584"/>
                  <a:pt x="4474" y="57588"/>
                </a:cubicBezTo>
                <a:cubicBezTo>
                  <a:pt x="4338" y="58045"/>
                  <a:pt x="4863" y="58524"/>
                  <a:pt x="5342" y="58524"/>
                </a:cubicBezTo>
                <a:cubicBezTo>
                  <a:pt x="5844" y="58524"/>
                  <a:pt x="6278" y="58227"/>
                  <a:pt x="6689" y="57931"/>
                </a:cubicBezTo>
                <a:cubicBezTo>
                  <a:pt x="7898" y="57063"/>
                  <a:pt x="9108" y="56196"/>
                  <a:pt x="10318" y="55328"/>
                </a:cubicBezTo>
                <a:cubicBezTo>
                  <a:pt x="10409" y="55739"/>
                  <a:pt x="10478" y="56150"/>
                  <a:pt x="10569" y="56561"/>
                </a:cubicBezTo>
                <a:cubicBezTo>
                  <a:pt x="11938" y="56127"/>
                  <a:pt x="13194" y="55306"/>
                  <a:pt x="14130" y="54210"/>
                </a:cubicBezTo>
                <a:lnTo>
                  <a:pt x="14130" y="54210"/>
                </a:lnTo>
                <a:cubicBezTo>
                  <a:pt x="12509" y="56356"/>
                  <a:pt x="10637" y="58273"/>
                  <a:pt x="8560" y="59962"/>
                </a:cubicBezTo>
                <a:cubicBezTo>
                  <a:pt x="8918" y="60041"/>
                  <a:pt x="9283" y="60080"/>
                  <a:pt x="9648" y="60080"/>
                </a:cubicBezTo>
                <a:cubicBezTo>
                  <a:pt x="11556" y="60080"/>
                  <a:pt x="13471" y="59036"/>
                  <a:pt x="14463" y="57407"/>
                </a:cubicBezTo>
                <a:lnTo>
                  <a:pt x="14463" y="57407"/>
                </a:lnTo>
                <a:cubicBezTo>
                  <a:pt x="14302" y="57904"/>
                  <a:pt x="14307" y="58458"/>
                  <a:pt x="14495" y="58958"/>
                </a:cubicBezTo>
                <a:cubicBezTo>
                  <a:pt x="15590" y="57953"/>
                  <a:pt x="16686" y="56949"/>
                  <a:pt x="17759" y="55945"/>
                </a:cubicBezTo>
                <a:lnTo>
                  <a:pt x="17759" y="55945"/>
                </a:lnTo>
                <a:cubicBezTo>
                  <a:pt x="18877" y="56538"/>
                  <a:pt x="17964" y="58273"/>
                  <a:pt x="16846" y="58821"/>
                </a:cubicBezTo>
                <a:cubicBezTo>
                  <a:pt x="15727" y="59391"/>
                  <a:pt x="14221" y="59939"/>
                  <a:pt x="14221" y="61195"/>
                </a:cubicBezTo>
                <a:cubicBezTo>
                  <a:pt x="16047" y="60259"/>
                  <a:pt x="17964" y="59483"/>
                  <a:pt x="19927" y="58935"/>
                </a:cubicBezTo>
                <a:lnTo>
                  <a:pt x="19927" y="58935"/>
                </a:lnTo>
                <a:cubicBezTo>
                  <a:pt x="18854" y="60259"/>
                  <a:pt x="17553" y="61377"/>
                  <a:pt x="16115" y="62290"/>
                </a:cubicBezTo>
                <a:cubicBezTo>
                  <a:pt x="17941" y="61514"/>
                  <a:pt x="19790" y="60738"/>
                  <a:pt x="21639" y="59962"/>
                </a:cubicBezTo>
                <a:lnTo>
                  <a:pt x="21639" y="59962"/>
                </a:lnTo>
                <a:cubicBezTo>
                  <a:pt x="20407" y="61742"/>
                  <a:pt x="18626" y="63112"/>
                  <a:pt x="16595" y="63797"/>
                </a:cubicBezTo>
                <a:cubicBezTo>
                  <a:pt x="16967" y="64010"/>
                  <a:pt x="17346" y="64103"/>
                  <a:pt x="17728" y="64103"/>
                </a:cubicBezTo>
                <a:cubicBezTo>
                  <a:pt x="19266" y="64103"/>
                  <a:pt x="20825" y="62584"/>
                  <a:pt x="21959" y="61286"/>
                </a:cubicBezTo>
                <a:cubicBezTo>
                  <a:pt x="22247" y="60932"/>
                  <a:pt x="22599" y="60577"/>
                  <a:pt x="23036" y="60577"/>
                </a:cubicBezTo>
                <a:cubicBezTo>
                  <a:pt x="23050" y="60577"/>
                  <a:pt x="23063" y="60578"/>
                  <a:pt x="23077" y="60578"/>
                </a:cubicBezTo>
                <a:cubicBezTo>
                  <a:pt x="23876" y="60624"/>
                  <a:pt x="24081" y="61788"/>
                  <a:pt x="23648" y="62427"/>
                </a:cubicBezTo>
                <a:cubicBezTo>
                  <a:pt x="23191" y="63066"/>
                  <a:pt x="22415" y="63363"/>
                  <a:pt x="21799" y="63842"/>
                </a:cubicBezTo>
                <a:cubicBezTo>
                  <a:pt x="21183" y="64322"/>
                  <a:pt x="20680" y="65189"/>
                  <a:pt x="21114" y="65851"/>
                </a:cubicBezTo>
                <a:cubicBezTo>
                  <a:pt x="21982" y="65257"/>
                  <a:pt x="22826" y="64595"/>
                  <a:pt x="23579" y="63865"/>
                </a:cubicBezTo>
                <a:cubicBezTo>
                  <a:pt x="23967" y="64641"/>
                  <a:pt x="23602" y="65554"/>
                  <a:pt x="23602" y="66422"/>
                </a:cubicBezTo>
                <a:cubicBezTo>
                  <a:pt x="23602" y="67173"/>
                  <a:pt x="24171" y="68021"/>
                  <a:pt x="24801" y="68021"/>
                </a:cubicBezTo>
                <a:cubicBezTo>
                  <a:pt x="24918" y="68021"/>
                  <a:pt x="25037" y="67992"/>
                  <a:pt x="25154" y="67928"/>
                </a:cubicBezTo>
                <a:cubicBezTo>
                  <a:pt x="25428" y="67768"/>
                  <a:pt x="25588" y="67494"/>
                  <a:pt x="25702" y="67198"/>
                </a:cubicBezTo>
                <a:cubicBezTo>
                  <a:pt x="26136" y="66148"/>
                  <a:pt x="26204" y="64961"/>
                  <a:pt x="25907" y="63865"/>
                </a:cubicBezTo>
                <a:lnTo>
                  <a:pt x="25907" y="63865"/>
                </a:lnTo>
                <a:cubicBezTo>
                  <a:pt x="26227" y="64915"/>
                  <a:pt x="27072" y="65805"/>
                  <a:pt x="28099" y="66170"/>
                </a:cubicBezTo>
                <a:cubicBezTo>
                  <a:pt x="28443" y="65630"/>
                  <a:pt x="28552" y="64948"/>
                  <a:pt x="28425" y="64319"/>
                </a:cubicBezTo>
                <a:lnTo>
                  <a:pt x="28425" y="64319"/>
                </a:lnTo>
                <a:cubicBezTo>
                  <a:pt x="28947" y="65379"/>
                  <a:pt x="29990" y="66192"/>
                  <a:pt x="31157" y="66399"/>
                </a:cubicBezTo>
                <a:cubicBezTo>
                  <a:pt x="30746" y="64618"/>
                  <a:pt x="30039" y="62929"/>
                  <a:pt x="29080" y="61377"/>
                </a:cubicBezTo>
                <a:lnTo>
                  <a:pt x="29080" y="61377"/>
                </a:lnTo>
                <a:cubicBezTo>
                  <a:pt x="29833" y="62267"/>
                  <a:pt x="30838" y="62975"/>
                  <a:pt x="31979" y="63249"/>
                </a:cubicBezTo>
                <a:cubicBezTo>
                  <a:pt x="31340" y="61583"/>
                  <a:pt x="31226" y="59688"/>
                  <a:pt x="30404" y="58067"/>
                </a:cubicBezTo>
                <a:lnTo>
                  <a:pt x="30404" y="58067"/>
                </a:lnTo>
                <a:cubicBezTo>
                  <a:pt x="31202" y="58273"/>
                  <a:pt x="32933" y="59570"/>
                  <a:pt x="32529" y="60642"/>
                </a:cubicBezTo>
                <a:lnTo>
                  <a:pt x="32529" y="60642"/>
                </a:lnTo>
                <a:cubicBezTo>
                  <a:pt x="32929" y="59589"/>
                  <a:pt x="33329" y="58536"/>
                  <a:pt x="33729" y="57483"/>
                </a:cubicBezTo>
                <a:lnTo>
                  <a:pt x="33729" y="57483"/>
                </a:lnTo>
                <a:cubicBezTo>
                  <a:pt x="33568" y="58076"/>
                  <a:pt x="33788" y="58766"/>
                  <a:pt x="34284" y="59163"/>
                </a:cubicBezTo>
                <a:cubicBezTo>
                  <a:pt x="34787" y="58045"/>
                  <a:pt x="34901" y="56766"/>
                  <a:pt x="34604" y="55580"/>
                </a:cubicBezTo>
                <a:lnTo>
                  <a:pt x="34604" y="55580"/>
                </a:lnTo>
                <a:cubicBezTo>
                  <a:pt x="34878" y="55844"/>
                  <a:pt x="35252" y="55969"/>
                  <a:pt x="35629" y="55969"/>
                </a:cubicBezTo>
                <a:cubicBezTo>
                  <a:pt x="36130" y="55969"/>
                  <a:pt x="36635" y="55746"/>
                  <a:pt x="36909" y="55328"/>
                </a:cubicBezTo>
                <a:lnTo>
                  <a:pt x="36909" y="55328"/>
                </a:lnTo>
                <a:cubicBezTo>
                  <a:pt x="36361" y="56173"/>
                  <a:pt x="36179" y="57223"/>
                  <a:pt x="36384" y="58204"/>
                </a:cubicBezTo>
                <a:cubicBezTo>
                  <a:pt x="37411" y="57862"/>
                  <a:pt x="38461" y="57542"/>
                  <a:pt x="39489" y="57200"/>
                </a:cubicBezTo>
                <a:lnTo>
                  <a:pt x="39489" y="57200"/>
                </a:lnTo>
                <a:cubicBezTo>
                  <a:pt x="38690" y="58364"/>
                  <a:pt x="37708" y="59414"/>
                  <a:pt x="36613" y="60304"/>
                </a:cubicBezTo>
                <a:cubicBezTo>
                  <a:pt x="37041" y="60588"/>
                  <a:pt x="37539" y="60717"/>
                  <a:pt x="38045" y="60717"/>
                </a:cubicBezTo>
                <a:cubicBezTo>
                  <a:pt x="39449" y="60717"/>
                  <a:pt x="40914" y="59722"/>
                  <a:pt x="41132" y="58296"/>
                </a:cubicBezTo>
                <a:cubicBezTo>
                  <a:pt x="41360" y="58707"/>
                  <a:pt x="41588" y="59117"/>
                  <a:pt x="41794" y="59528"/>
                </a:cubicBezTo>
                <a:cubicBezTo>
                  <a:pt x="42296" y="59323"/>
                  <a:pt x="42798" y="59140"/>
                  <a:pt x="43278" y="58935"/>
                </a:cubicBezTo>
                <a:lnTo>
                  <a:pt x="43278" y="58935"/>
                </a:lnTo>
                <a:lnTo>
                  <a:pt x="42456" y="62130"/>
                </a:lnTo>
                <a:cubicBezTo>
                  <a:pt x="41543" y="62473"/>
                  <a:pt x="40744" y="63135"/>
                  <a:pt x="40242" y="63956"/>
                </a:cubicBezTo>
                <a:cubicBezTo>
                  <a:pt x="40294" y="63958"/>
                  <a:pt x="40346" y="63959"/>
                  <a:pt x="40399" y="63959"/>
                </a:cubicBezTo>
                <a:cubicBezTo>
                  <a:pt x="41852" y="63959"/>
                  <a:pt x="43292" y="63349"/>
                  <a:pt x="44327" y="62336"/>
                </a:cubicBezTo>
                <a:lnTo>
                  <a:pt x="44327" y="62336"/>
                </a:lnTo>
                <a:cubicBezTo>
                  <a:pt x="43917" y="62929"/>
                  <a:pt x="43529" y="63546"/>
                  <a:pt x="43118" y="64139"/>
                </a:cubicBezTo>
                <a:lnTo>
                  <a:pt x="46290" y="64664"/>
                </a:lnTo>
                <a:cubicBezTo>
                  <a:pt x="45560" y="65577"/>
                  <a:pt x="44601" y="66330"/>
                  <a:pt x="43529" y="66787"/>
                </a:cubicBezTo>
                <a:cubicBezTo>
                  <a:pt x="43832" y="66897"/>
                  <a:pt x="44153" y="66950"/>
                  <a:pt x="44473" y="66950"/>
                </a:cubicBezTo>
                <a:cubicBezTo>
                  <a:pt x="45283" y="66950"/>
                  <a:pt x="46093" y="66610"/>
                  <a:pt x="46633" y="65988"/>
                </a:cubicBezTo>
                <a:lnTo>
                  <a:pt x="46633" y="65988"/>
                </a:lnTo>
                <a:cubicBezTo>
                  <a:pt x="45629" y="67357"/>
                  <a:pt x="44852" y="68932"/>
                  <a:pt x="44396" y="70576"/>
                </a:cubicBezTo>
                <a:cubicBezTo>
                  <a:pt x="46382" y="69434"/>
                  <a:pt x="48208" y="67312"/>
                  <a:pt x="48322" y="64938"/>
                </a:cubicBezTo>
                <a:lnTo>
                  <a:pt x="48322" y="64938"/>
                </a:lnTo>
                <a:cubicBezTo>
                  <a:pt x="48550" y="66673"/>
                  <a:pt x="48756" y="68658"/>
                  <a:pt x="47683" y="70074"/>
                </a:cubicBezTo>
                <a:cubicBezTo>
                  <a:pt x="46542" y="71557"/>
                  <a:pt x="44122" y="72242"/>
                  <a:pt x="43962" y="74114"/>
                </a:cubicBezTo>
                <a:cubicBezTo>
                  <a:pt x="45012" y="72972"/>
                  <a:pt x="46701" y="72721"/>
                  <a:pt x="48208" y="72310"/>
                </a:cubicBezTo>
                <a:cubicBezTo>
                  <a:pt x="49714" y="71900"/>
                  <a:pt x="51358" y="71032"/>
                  <a:pt x="51609" y="69503"/>
                </a:cubicBezTo>
                <a:lnTo>
                  <a:pt x="51609" y="69503"/>
                </a:lnTo>
                <a:cubicBezTo>
                  <a:pt x="51609" y="71169"/>
                  <a:pt x="50011" y="72333"/>
                  <a:pt x="48664" y="73315"/>
                </a:cubicBezTo>
                <a:cubicBezTo>
                  <a:pt x="47318" y="74319"/>
                  <a:pt x="45925" y="75848"/>
                  <a:pt x="46473" y="77446"/>
                </a:cubicBezTo>
                <a:cubicBezTo>
                  <a:pt x="47546" y="76191"/>
                  <a:pt x="48801" y="75072"/>
                  <a:pt x="50171" y="74159"/>
                </a:cubicBezTo>
                <a:lnTo>
                  <a:pt x="50171" y="74159"/>
                </a:lnTo>
                <a:cubicBezTo>
                  <a:pt x="49440" y="75278"/>
                  <a:pt x="49189" y="76693"/>
                  <a:pt x="49440" y="77994"/>
                </a:cubicBezTo>
                <a:cubicBezTo>
                  <a:pt x="49806" y="77583"/>
                  <a:pt x="50194" y="77149"/>
                  <a:pt x="50559" y="76716"/>
                </a:cubicBezTo>
                <a:lnTo>
                  <a:pt x="50559" y="76716"/>
                </a:lnTo>
                <a:cubicBezTo>
                  <a:pt x="49828" y="77948"/>
                  <a:pt x="49943" y="79615"/>
                  <a:pt x="50810" y="80756"/>
                </a:cubicBezTo>
                <a:cubicBezTo>
                  <a:pt x="51680" y="79749"/>
                  <a:pt x="52257" y="78500"/>
                  <a:pt x="52464" y="77189"/>
                </a:cubicBezTo>
                <a:lnTo>
                  <a:pt x="52464" y="77189"/>
                </a:lnTo>
                <a:cubicBezTo>
                  <a:pt x="52582" y="77938"/>
                  <a:pt x="52962" y="78649"/>
                  <a:pt x="53549" y="79135"/>
                </a:cubicBezTo>
                <a:cubicBezTo>
                  <a:pt x="54302" y="77515"/>
                  <a:pt x="54804" y="75780"/>
                  <a:pt x="55033" y="73999"/>
                </a:cubicBezTo>
                <a:lnTo>
                  <a:pt x="55033" y="73999"/>
                </a:lnTo>
                <a:cubicBezTo>
                  <a:pt x="55010" y="74958"/>
                  <a:pt x="55329" y="75940"/>
                  <a:pt x="55968" y="76693"/>
                </a:cubicBezTo>
                <a:cubicBezTo>
                  <a:pt x="56219" y="75027"/>
                  <a:pt x="57361" y="73543"/>
                  <a:pt x="58890" y="72858"/>
                </a:cubicBezTo>
                <a:lnTo>
                  <a:pt x="58890" y="72858"/>
                </a:lnTo>
                <a:cubicBezTo>
                  <a:pt x="57475" y="74479"/>
                  <a:pt x="56653" y="76602"/>
                  <a:pt x="56607" y="78747"/>
                </a:cubicBezTo>
                <a:cubicBezTo>
                  <a:pt x="57292" y="78405"/>
                  <a:pt x="57863" y="77903"/>
                  <a:pt x="58274" y="77264"/>
                </a:cubicBezTo>
                <a:lnTo>
                  <a:pt x="58274" y="77264"/>
                </a:lnTo>
                <a:cubicBezTo>
                  <a:pt x="58023" y="77857"/>
                  <a:pt x="57749" y="78473"/>
                  <a:pt x="57886" y="79112"/>
                </a:cubicBezTo>
                <a:cubicBezTo>
                  <a:pt x="57980" y="79624"/>
                  <a:pt x="58468" y="80088"/>
                  <a:pt x="58957" y="80088"/>
                </a:cubicBezTo>
                <a:cubicBezTo>
                  <a:pt x="59057" y="80088"/>
                  <a:pt x="59158" y="80068"/>
                  <a:pt x="59255" y="80025"/>
                </a:cubicBezTo>
                <a:cubicBezTo>
                  <a:pt x="59575" y="79866"/>
                  <a:pt x="59780" y="79523"/>
                  <a:pt x="59917" y="79204"/>
                </a:cubicBezTo>
                <a:cubicBezTo>
                  <a:pt x="60282" y="78405"/>
                  <a:pt x="60533" y="77537"/>
                  <a:pt x="60670" y="76647"/>
                </a:cubicBezTo>
                <a:cubicBezTo>
                  <a:pt x="60899" y="77172"/>
                  <a:pt x="61264" y="77629"/>
                  <a:pt x="61720" y="77948"/>
                </a:cubicBezTo>
                <a:cubicBezTo>
                  <a:pt x="62447" y="76974"/>
                  <a:pt x="62827" y="75748"/>
                  <a:pt x="62809" y="74531"/>
                </a:cubicBezTo>
                <a:lnTo>
                  <a:pt x="62809" y="74531"/>
                </a:lnTo>
                <a:cubicBezTo>
                  <a:pt x="62962" y="74807"/>
                  <a:pt x="63181" y="75045"/>
                  <a:pt x="63455" y="75209"/>
                </a:cubicBezTo>
                <a:cubicBezTo>
                  <a:pt x="64277" y="74091"/>
                  <a:pt x="64962" y="72858"/>
                  <a:pt x="65487" y="71580"/>
                </a:cubicBezTo>
                <a:cubicBezTo>
                  <a:pt x="66651" y="72630"/>
                  <a:pt x="66445" y="74547"/>
                  <a:pt x="65669" y="75917"/>
                </a:cubicBezTo>
                <a:cubicBezTo>
                  <a:pt x="64916" y="77286"/>
                  <a:pt x="63706" y="78405"/>
                  <a:pt x="63044" y="79820"/>
                </a:cubicBezTo>
                <a:cubicBezTo>
                  <a:pt x="64300" y="79409"/>
                  <a:pt x="65418" y="78565"/>
                  <a:pt x="66171" y="77492"/>
                </a:cubicBezTo>
                <a:lnTo>
                  <a:pt x="66171" y="77492"/>
                </a:lnTo>
                <a:cubicBezTo>
                  <a:pt x="66285" y="78359"/>
                  <a:pt x="65966" y="79272"/>
                  <a:pt x="66080" y="80162"/>
                </a:cubicBezTo>
                <a:cubicBezTo>
                  <a:pt x="66173" y="80870"/>
                  <a:pt x="66813" y="81608"/>
                  <a:pt x="67467" y="81608"/>
                </a:cubicBezTo>
                <a:cubicBezTo>
                  <a:pt x="67615" y="81608"/>
                  <a:pt x="67763" y="81570"/>
                  <a:pt x="67906" y="81486"/>
                </a:cubicBezTo>
                <a:cubicBezTo>
                  <a:pt x="68203" y="81304"/>
                  <a:pt x="68385" y="80984"/>
                  <a:pt x="68522" y="80664"/>
                </a:cubicBezTo>
                <a:cubicBezTo>
                  <a:pt x="69213" y="79083"/>
                  <a:pt x="69556" y="77343"/>
                  <a:pt x="69506" y="75616"/>
                </a:cubicBezTo>
                <a:lnTo>
                  <a:pt x="69506" y="75616"/>
                </a:lnTo>
                <a:cubicBezTo>
                  <a:pt x="69647" y="76585"/>
                  <a:pt x="69910" y="77539"/>
                  <a:pt x="70303" y="78450"/>
                </a:cubicBezTo>
                <a:cubicBezTo>
                  <a:pt x="70652" y="79252"/>
                  <a:pt x="71316" y="80127"/>
                  <a:pt x="72144" y="80127"/>
                </a:cubicBezTo>
                <a:cubicBezTo>
                  <a:pt x="72236" y="80127"/>
                  <a:pt x="72330" y="80117"/>
                  <a:pt x="72425" y="80094"/>
                </a:cubicBezTo>
                <a:cubicBezTo>
                  <a:pt x="74642" y="79551"/>
                  <a:pt x="72825" y="74998"/>
                  <a:pt x="71903" y="74004"/>
                </a:cubicBezTo>
                <a:lnTo>
                  <a:pt x="71903" y="74004"/>
                </a:lnTo>
                <a:lnTo>
                  <a:pt x="74503" y="76739"/>
                </a:lnTo>
                <a:cubicBezTo>
                  <a:pt x="75050" y="75095"/>
                  <a:pt x="74183" y="73086"/>
                  <a:pt x="72608" y="72356"/>
                </a:cubicBezTo>
                <a:lnTo>
                  <a:pt x="72608" y="72356"/>
                </a:lnTo>
                <a:cubicBezTo>
                  <a:pt x="73361" y="72698"/>
                  <a:pt x="74115" y="73041"/>
                  <a:pt x="74868" y="73383"/>
                </a:cubicBezTo>
                <a:cubicBezTo>
                  <a:pt x="74183" y="72653"/>
                  <a:pt x="73498" y="71922"/>
                  <a:pt x="72813" y="71192"/>
                </a:cubicBezTo>
                <a:lnTo>
                  <a:pt x="72813" y="71192"/>
                </a:lnTo>
                <a:cubicBezTo>
                  <a:pt x="73818" y="71671"/>
                  <a:pt x="74822" y="72151"/>
                  <a:pt x="75826" y="72607"/>
                </a:cubicBezTo>
                <a:cubicBezTo>
                  <a:pt x="76012" y="72700"/>
                  <a:pt x="76228" y="72808"/>
                  <a:pt x="76450" y="72808"/>
                </a:cubicBezTo>
                <a:cubicBezTo>
                  <a:pt x="76501" y="72808"/>
                  <a:pt x="76552" y="72802"/>
                  <a:pt x="76602" y="72790"/>
                </a:cubicBezTo>
                <a:cubicBezTo>
                  <a:pt x="77059" y="72698"/>
                  <a:pt x="77264" y="72059"/>
                  <a:pt x="77082" y="71603"/>
                </a:cubicBezTo>
                <a:cubicBezTo>
                  <a:pt x="76899" y="71169"/>
                  <a:pt x="76488" y="70872"/>
                  <a:pt x="76077" y="70599"/>
                </a:cubicBezTo>
                <a:cubicBezTo>
                  <a:pt x="77310" y="70553"/>
                  <a:pt x="78543" y="70347"/>
                  <a:pt x="79707" y="69982"/>
                </a:cubicBezTo>
                <a:cubicBezTo>
                  <a:pt x="79022" y="69252"/>
                  <a:pt x="78246" y="68636"/>
                  <a:pt x="77379" y="68179"/>
                </a:cubicBezTo>
                <a:cubicBezTo>
                  <a:pt x="77789" y="67745"/>
                  <a:pt x="78497" y="67814"/>
                  <a:pt x="79113" y="67791"/>
                </a:cubicBezTo>
                <a:cubicBezTo>
                  <a:pt x="79707" y="67768"/>
                  <a:pt x="80460" y="67403"/>
                  <a:pt x="80369" y="66787"/>
                </a:cubicBezTo>
                <a:cubicBezTo>
                  <a:pt x="80283" y="66357"/>
                  <a:pt x="79822" y="66186"/>
                  <a:pt x="79356" y="66186"/>
                </a:cubicBezTo>
                <a:cubicBezTo>
                  <a:pt x="79203" y="66186"/>
                  <a:pt x="79049" y="66205"/>
                  <a:pt x="78908" y="66239"/>
                </a:cubicBezTo>
                <a:cubicBezTo>
                  <a:pt x="77355" y="66622"/>
                  <a:pt x="75883" y="68004"/>
                  <a:pt x="74410" y="68004"/>
                </a:cubicBezTo>
                <a:cubicBezTo>
                  <a:pt x="74129" y="68004"/>
                  <a:pt x="73848" y="67954"/>
                  <a:pt x="73567" y="67837"/>
                </a:cubicBezTo>
                <a:lnTo>
                  <a:pt x="75598" y="66079"/>
                </a:lnTo>
                <a:lnTo>
                  <a:pt x="75598" y="66079"/>
                </a:lnTo>
                <a:cubicBezTo>
                  <a:pt x="75547" y="66080"/>
                  <a:pt x="75495" y="66081"/>
                  <a:pt x="75444" y="66081"/>
                </a:cubicBezTo>
                <a:cubicBezTo>
                  <a:pt x="74469" y="66081"/>
                  <a:pt x="73498" y="65875"/>
                  <a:pt x="72631" y="65463"/>
                </a:cubicBezTo>
                <a:cubicBezTo>
                  <a:pt x="73218" y="64680"/>
                  <a:pt x="74209" y="64599"/>
                  <a:pt x="75254" y="64599"/>
                </a:cubicBezTo>
                <a:cubicBezTo>
                  <a:pt x="75528" y="64599"/>
                  <a:pt x="75805" y="64605"/>
                  <a:pt x="76079" y="64605"/>
                </a:cubicBezTo>
                <a:cubicBezTo>
                  <a:pt x="77082" y="64605"/>
                  <a:pt x="78050" y="64531"/>
                  <a:pt x="78680" y="63842"/>
                </a:cubicBezTo>
                <a:cubicBezTo>
                  <a:pt x="78885" y="63614"/>
                  <a:pt x="79045" y="63317"/>
                  <a:pt x="78976" y="63021"/>
                </a:cubicBezTo>
                <a:cubicBezTo>
                  <a:pt x="78894" y="62649"/>
                  <a:pt x="78591" y="62520"/>
                  <a:pt x="78213" y="62520"/>
                </a:cubicBezTo>
                <a:cubicBezTo>
                  <a:pt x="77756" y="62520"/>
                  <a:pt x="77187" y="62709"/>
                  <a:pt x="76762" y="62884"/>
                </a:cubicBezTo>
                <a:cubicBezTo>
                  <a:pt x="76332" y="63050"/>
                  <a:pt x="75875" y="63130"/>
                  <a:pt x="75417" y="63130"/>
                </a:cubicBezTo>
                <a:cubicBezTo>
                  <a:pt x="74370" y="63130"/>
                  <a:pt x="73323" y="62710"/>
                  <a:pt x="72608" y="61948"/>
                </a:cubicBezTo>
                <a:lnTo>
                  <a:pt x="72608" y="61948"/>
                </a:lnTo>
                <a:cubicBezTo>
                  <a:pt x="73209" y="62115"/>
                  <a:pt x="73853" y="62283"/>
                  <a:pt x="74471" y="62283"/>
                </a:cubicBezTo>
                <a:cubicBezTo>
                  <a:pt x="74863" y="62283"/>
                  <a:pt x="75244" y="62216"/>
                  <a:pt x="75598" y="62039"/>
                </a:cubicBezTo>
                <a:cubicBezTo>
                  <a:pt x="76688" y="61504"/>
                  <a:pt x="77482" y="60043"/>
                  <a:pt x="78580" y="60043"/>
                </a:cubicBezTo>
                <a:cubicBezTo>
                  <a:pt x="78701" y="60043"/>
                  <a:pt x="78825" y="60061"/>
                  <a:pt x="78953" y="60099"/>
                </a:cubicBezTo>
                <a:cubicBezTo>
                  <a:pt x="78564" y="59307"/>
                  <a:pt x="77740" y="59025"/>
                  <a:pt x="76828" y="59025"/>
                </a:cubicBezTo>
                <a:cubicBezTo>
                  <a:pt x="76136" y="59025"/>
                  <a:pt x="75394" y="59188"/>
                  <a:pt x="74754" y="59414"/>
                </a:cubicBezTo>
                <a:cubicBezTo>
                  <a:pt x="73899" y="59708"/>
                  <a:pt x="72920" y="60033"/>
                  <a:pt x="72035" y="60033"/>
                </a:cubicBezTo>
                <a:cubicBezTo>
                  <a:pt x="71407" y="60033"/>
                  <a:pt x="70826" y="59869"/>
                  <a:pt x="70371" y="59414"/>
                </a:cubicBezTo>
                <a:lnTo>
                  <a:pt x="70371" y="59414"/>
                </a:lnTo>
                <a:cubicBezTo>
                  <a:pt x="70524" y="59434"/>
                  <a:pt x="70677" y="59444"/>
                  <a:pt x="70829" y="59444"/>
                </a:cubicBezTo>
                <a:cubicBezTo>
                  <a:pt x="72750" y="59444"/>
                  <a:pt x="74589" y="57892"/>
                  <a:pt x="74822" y="55968"/>
                </a:cubicBezTo>
                <a:lnTo>
                  <a:pt x="74822" y="55968"/>
                </a:lnTo>
                <a:cubicBezTo>
                  <a:pt x="73316" y="56835"/>
                  <a:pt x="71809" y="57702"/>
                  <a:pt x="70303" y="58547"/>
                </a:cubicBezTo>
                <a:cubicBezTo>
                  <a:pt x="70189" y="57725"/>
                  <a:pt x="70599" y="56926"/>
                  <a:pt x="71193" y="56401"/>
                </a:cubicBezTo>
                <a:cubicBezTo>
                  <a:pt x="70915" y="56335"/>
                  <a:pt x="70670" y="56306"/>
                  <a:pt x="70447" y="56306"/>
                </a:cubicBezTo>
                <a:cubicBezTo>
                  <a:pt x="69513" y="56306"/>
                  <a:pt x="68964" y="56821"/>
                  <a:pt x="68043" y="57337"/>
                </a:cubicBezTo>
                <a:cubicBezTo>
                  <a:pt x="67791" y="57486"/>
                  <a:pt x="67515" y="57553"/>
                  <a:pt x="67235" y="57553"/>
                </a:cubicBezTo>
                <a:cubicBezTo>
                  <a:pt x="66402" y="57553"/>
                  <a:pt x="65531" y="56959"/>
                  <a:pt x="65121" y="56173"/>
                </a:cubicBezTo>
                <a:cubicBezTo>
                  <a:pt x="64596" y="55146"/>
                  <a:pt x="64642" y="53913"/>
                  <a:pt x="64710" y="52749"/>
                </a:cubicBezTo>
                <a:lnTo>
                  <a:pt x="64710" y="52749"/>
                </a:lnTo>
                <a:cubicBezTo>
                  <a:pt x="65099" y="53822"/>
                  <a:pt x="65966" y="54712"/>
                  <a:pt x="67061" y="55100"/>
                </a:cubicBezTo>
                <a:cubicBezTo>
                  <a:pt x="66810" y="53799"/>
                  <a:pt x="66719" y="52475"/>
                  <a:pt x="66788" y="51151"/>
                </a:cubicBezTo>
                <a:lnTo>
                  <a:pt x="66788" y="51151"/>
                </a:lnTo>
                <a:cubicBezTo>
                  <a:pt x="67198" y="51996"/>
                  <a:pt x="67815" y="52726"/>
                  <a:pt x="68568" y="53297"/>
                </a:cubicBezTo>
                <a:cubicBezTo>
                  <a:pt x="68545" y="52316"/>
                  <a:pt x="68477" y="51334"/>
                  <a:pt x="68522" y="50353"/>
                </a:cubicBezTo>
                <a:lnTo>
                  <a:pt x="68522" y="50353"/>
                </a:lnTo>
                <a:cubicBezTo>
                  <a:pt x="69078" y="51011"/>
                  <a:pt x="69986" y="52319"/>
                  <a:pt x="70996" y="52319"/>
                </a:cubicBezTo>
                <a:cubicBezTo>
                  <a:pt x="71106" y="52319"/>
                  <a:pt x="71218" y="52304"/>
                  <a:pt x="71330" y="52270"/>
                </a:cubicBezTo>
                <a:cubicBezTo>
                  <a:pt x="72540" y="51882"/>
                  <a:pt x="72631" y="51014"/>
                  <a:pt x="71878" y="50147"/>
                </a:cubicBezTo>
                <a:lnTo>
                  <a:pt x="71878" y="50147"/>
                </a:lnTo>
                <a:cubicBezTo>
                  <a:pt x="71981" y="50154"/>
                  <a:pt x="72090" y="50157"/>
                  <a:pt x="72203" y="50157"/>
                </a:cubicBezTo>
                <a:cubicBezTo>
                  <a:pt x="72868" y="50157"/>
                  <a:pt x="73673" y="50028"/>
                  <a:pt x="74160" y="49599"/>
                </a:cubicBezTo>
                <a:cubicBezTo>
                  <a:pt x="74578" y="49241"/>
                  <a:pt x="74684" y="48562"/>
                  <a:pt x="74477" y="48095"/>
                </a:cubicBezTo>
                <a:lnTo>
                  <a:pt x="74477" y="48095"/>
                </a:lnTo>
                <a:cubicBezTo>
                  <a:pt x="74496" y="48097"/>
                  <a:pt x="74514" y="48097"/>
                  <a:pt x="74533" y="48097"/>
                </a:cubicBezTo>
                <a:cubicBezTo>
                  <a:pt x="74757" y="48097"/>
                  <a:pt x="74986" y="48013"/>
                  <a:pt x="75119" y="47842"/>
                </a:cubicBezTo>
                <a:cubicBezTo>
                  <a:pt x="75461" y="47431"/>
                  <a:pt x="75393" y="46815"/>
                  <a:pt x="75210" y="46312"/>
                </a:cubicBezTo>
                <a:cubicBezTo>
                  <a:pt x="74046" y="46290"/>
                  <a:pt x="72928" y="45514"/>
                  <a:pt x="72540" y="44418"/>
                </a:cubicBezTo>
                <a:cubicBezTo>
                  <a:pt x="72868" y="43897"/>
                  <a:pt x="73490" y="43588"/>
                  <a:pt x="74102" y="43588"/>
                </a:cubicBezTo>
                <a:cubicBezTo>
                  <a:pt x="74214" y="43588"/>
                  <a:pt x="74325" y="43598"/>
                  <a:pt x="74434" y="43619"/>
                </a:cubicBezTo>
                <a:cubicBezTo>
                  <a:pt x="75804" y="45171"/>
                  <a:pt x="77789" y="46130"/>
                  <a:pt x="79866" y="46244"/>
                </a:cubicBezTo>
                <a:cubicBezTo>
                  <a:pt x="79593" y="45445"/>
                  <a:pt x="79341" y="44669"/>
                  <a:pt x="79090" y="43893"/>
                </a:cubicBezTo>
                <a:lnTo>
                  <a:pt x="79090" y="43893"/>
                </a:lnTo>
                <a:lnTo>
                  <a:pt x="80369" y="44349"/>
                </a:lnTo>
                <a:cubicBezTo>
                  <a:pt x="80848" y="43163"/>
                  <a:pt x="79981" y="41633"/>
                  <a:pt x="78725" y="41428"/>
                </a:cubicBezTo>
                <a:lnTo>
                  <a:pt x="78725" y="41428"/>
                </a:lnTo>
                <a:cubicBezTo>
                  <a:pt x="78824" y="41444"/>
                  <a:pt x="78925" y="41451"/>
                  <a:pt x="79030" y="41451"/>
                </a:cubicBezTo>
                <a:cubicBezTo>
                  <a:pt x="79775" y="41451"/>
                  <a:pt x="80666" y="41094"/>
                  <a:pt x="81596" y="41094"/>
                </a:cubicBezTo>
                <a:cubicBezTo>
                  <a:pt x="82019" y="41094"/>
                  <a:pt x="82450" y="41168"/>
                  <a:pt x="82879" y="41382"/>
                </a:cubicBezTo>
                <a:cubicBezTo>
                  <a:pt x="82742" y="39374"/>
                  <a:pt x="81236" y="37479"/>
                  <a:pt x="79364" y="36703"/>
                </a:cubicBezTo>
                <a:lnTo>
                  <a:pt x="79364" y="36703"/>
                </a:lnTo>
                <a:cubicBezTo>
                  <a:pt x="80300" y="36954"/>
                  <a:pt x="81236" y="37205"/>
                  <a:pt x="82149" y="37456"/>
                </a:cubicBezTo>
                <a:cubicBezTo>
                  <a:pt x="81829" y="36338"/>
                  <a:pt x="81304" y="35265"/>
                  <a:pt x="80620" y="34329"/>
                </a:cubicBezTo>
                <a:lnTo>
                  <a:pt x="80620" y="34329"/>
                </a:lnTo>
                <a:cubicBezTo>
                  <a:pt x="81199" y="34603"/>
                  <a:pt x="81734" y="34725"/>
                  <a:pt x="82186" y="34725"/>
                </a:cubicBezTo>
                <a:cubicBezTo>
                  <a:pt x="82952" y="34725"/>
                  <a:pt x="83484" y="34376"/>
                  <a:pt x="83604" y="33823"/>
                </a:cubicBezTo>
                <a:lnTo>
                  <a:pt x="83604" y="33823"/>
                </a:lnTo>
                <a:cubicBezTo>
                  <a:pt x="83878" y="34192"/>
                  <a:pt x="84194" y="34531"/>
                  <a:pt x="84546" y="34831"/>
                </a:cubicBezTo>
                <a:cubicBezTo>
                  <a:pt x="84751" y="34032"/>
                  <a:pt x="84979" y="33256"/>
                  <a:pt x="85185" y="32458"/>
                </a:cubicBezTo>
                <a:lnTo>
                  <a:pt x="85185" y="32458"/>
                </a:lnTo>
                <a:cubicBezTo>
                  <a:pt x="86737" y="34215"/>
                  <a:pt x="84158" y="37045"/>
                  <a:pt x="85002" y="39214"/>
                </a:cubicBezTo>
                <a:cubicBezTo>
                  <a:pt x="86166" y="38346"/>
                  <a:pt x="87125" y="37205"/>
                  <a:pt x="87810" y="35927"/>
                </a:cubicBezTo>
                <a:lnTo>
                  <a:pt x="87810" y="35927"/>
                </a:lnTo>
                <a:cubicBezTo>
                  <a:pt x="87399" y="37593"/>
                  <a:pt x="86965" y="39237"/>
                  <a:pt x="86554" y="40903"/>
                </a:cubicBezTo>
                <a:cubicBezTo>
                  <a:pt x="86417" y="41451"/>
                  <a:pt x="86395" y="42204"/>
                  <a:pt x="86942" y="42341"/>
                </a:cubicBezTo>
                <a:cubicBezTo>
                  <a:pt x="86983" y="42351"/>
                  <a:pt x="87024" y="42355"/>
                  <a:pt x="87065" y="42355"/>
                </a:cubicBezTo>
                <a:cubicBezTo>
                  <a:pt x="87406" y="42355"/>
                  <a:pt x="87720" y="42031"/>
                  <a:pt x="87924" y="41725"/>
                </a:cubicBezTo>
                <a:cubicBezTo>
                  <a:pt x="88882" y="40287"/>
                  <a:pt x="89636" y="38689"/>
                  <a:pt x="90115" y="37023"/>
                </a:cubicBezTo>
                <a:lnTo>
                  <a:pt x="90115" y="37023"/>
                </a:lnTo>
                <a:cubicBezTo>
                  <a:pt x="91074" y="38826"/>
                  <a:pt x="89887" y="41017"/>
                  <a:pt x="88540" y="42569"/>
                </a:cubicBezTo>
                <a:cubicBezTo>
                  <a:pt x="88106" y="43071"/>
                  <a:pt x="87855" y="44121"/>
                  <a:pt x="88517" y="44121"/>
                </a:cubicBezTo>
                <a:cubicBezTo>
                  <a:pt x="88534" y="44124"/>
                  <a:pt x="88551" y="44125"/>
                  <a:pt x="88568" y="44125"/>
                </a:cubicBezTo>
                <a:cubicBezTo>
                  <a:pt x="88711" y="44125"/>
                  <a:pt x="88851" y="44043"/>
                  <a:pt x="88974" y="43961"/>
                </a:cubicBezTo>
                <a:cubicBezTo>
                  <a:pt x="90047" y="43300"/>
                  <a:pt x="90960" y="42387"/>
                  <a:pt x="91622" y="41314"/>
                </a:cubicBezTo>
                <a:lnTo>
                  <a:pt x="91622" y="41314"/>
                </a:lnTo>
                <a:cubicBezTo>
                  <a:pt x="92306" y="42455"/>
                  <a:pt x="91781" y="43961"/>
                  <a:pt x="90982" y="45034"/>
                </a:cubicBezTo>
                <a:cubicBezTo>
                  <a:pt x="90206" y="46130"/>
                  <a:pt x="89179" y="47066"/>
                  <a:pt x="88723" y="48321"/>
                </a:cubicBezTo>
                <a:cubicBezTo>
                  <a:pt x="91302" y="47842"/>
                  <a:pt x="93516" y="45673"/>
                  <a:pt x="94041" y="43094"/>
                </a:cubicBezTo>
                <a:lnTo>
                  <a:pt x="94041" y="43094"/>
                </a:lnTo>
                <a:cubicBezTo>
                  <a:pt x="94498" y="44418"/>
                  <a:pt x="93790" y="45833"/>
                  <a:pt x="93265" y="47134"/>
                </a:cubicBezTo>
                <a:cubicBezTo>
                  <a:pt x="92740" y="48435"/>
                  <a:pt x="92489" y="50124"/>
                  <a:pt x="93539" y="51060"/>
                </a:cubicBezTo>
                <a:cubicBezTo>
                  <a:pt x="94338" y="49462"/>
                  <a:pt x="95000" y="47796"/>
                  <a:pt x="95479" y="46084"/>
                </a:cubicBezTo>
                <a:lnTo>
                  <a:pt x="95479" y="46084"/>
                </a:lnTo>
                <a:cubicBezTo>
                  <a:pt x="95228" y="48116"/>
                  <a:pt x="96027" y="50238"/>
                  <a:pt x="97556" y="51608"/>
                </a:cubicBezTo>
                <a:cubicBezTo>
                  <a:pt x="97739" y="51768"/>
                  <a:pt x="97921" y="51927"/>
                  <a:pt x="98172" y="51927"/>
                </a:cubicBezTo>
                <a:cubicBezTo>
                  <a:pt x="98675" y="51927"/>
                  <a:pt x="98903" y="51288"/>
                  <a:pt x="98948" y="50786"/>
                </a:cubicBezTo>
                <a:cubicBezTo>
                  <a:pt x="99177" y="48298"/>
                  <a:pt x="98538" y="45765"/>
                  <a:pt x="97145" y="43688"/>
                </a:cubicBezTo>
                <a:lnTo>
                  <a:pt x="97145" y="43688"/>
                </a:lnTo>
                <a:cubicBezTo>
                  <a:pt x="98469" y="45422"/>
                  <a:pt x="100318" y="46723"/>
                  <a:pt x="102395" y="47408"/>
                </a:cubicBezTo>
                <a:cubicBezTo>
                  <a:pt x="101899" y="45739"/>
                  <a:pt x="100889" y="44225"/>
                  <a:pt x="99566" y="43110"/>
                </a:cubicBezTo>
                <a:lnTo>
                  <a:pt x="99566" y="43110"/>
                </a:lnTo>
                <a:cubicBezTo>
                  <a:pt x="100559" y="43936"/>
                  <a:pt x="101683" y="44584"/>
                  <a:pt x="102874" y="45011"/>
                </a:cubicBezTo>
                <a:cubicBezTo>
                  <a:pt x="103141" y="45110"/>
                  <a:pt x="103434" y="45191"/>
                  <a:pt x="103710" y="45191"/>
                </a:cubicBezTo>
                <a:cubicBezTo>
                  <a:pt x="103883" y="45191"/>
                  <a:pt x="104049" y="45159"/>
                  <a:pt x="104198" y="45080"/>
                </a:cubicBezTo>
                <a:cubicBezTo>
                  <a:pt x="104769" y="44783"/>
                  <a:pt x="104815" y="43961"/>
                  <a:pt x="104495" y="43414"/>
                </a:cubicBezTo>
                <a:cubicBezTo>
                  <a:pt x="104153" y="42889"/>
                  <a:pt x="103582" y="42569"/>
                  <a:pt x="103011" y="42318"/>
                </a:cubicBezTo>
                <a:cubicBezTo>
                  <a:pt x="101710" y="41702"/>
                  <a:pt x="100341" y="41154"/>
                  <a:pt x="98971" y="40697"/>
                </a:cubicBezTo>
                <a:lnTo>
                  <a:pt x="98971" y="40697"/>
                </a:lnTo>
                <a:cubicBezTo>
                  <a:pt x="99778" y="40875"/>
                  <a:pt x="100619" y="41053"/>
                  <a:pt x="101447" y="41053"/>
                </a:cubicBezTo>
                <a:cubicBezTo>
                  <a:pt x="101789" y="41053"/>
                  <a:pt x="102129" y="41022"/>
                  <a:pt x="102464" y="40949"/>
                </a:cubicBezTo>
                <a:cubicBezTo>
                  <a:pt x="103605" y="40675"/>
                  <a:pt x="104678" y="39762"/>
                  <a:pt x="104723" y="38598"/>
                </a:cubicBezTo>
                <a:lnTo>
                  <a:pt x="104723" y="38598"/>
                </a:lnTo>
                <a:cubicBezTo>
                  <a:pt x="103476" y="39068"/>
                  <a:pt x="102142" y="39299"/>
                  <a:pt x="100806" y="39299"/>
                </a:cubicBezTo>
                <a:cubicBezTo>
                  <a:pt x="98645" y="39299"/>
                  <a:pt x="96477" y="38695"/>
                  <a:pt x="94657" y="37525"/>
                </a:cubicBezTo>
                <a:lnTo>
                  <a:pt x="94657" y="37525"/>
                </a:lnTo>
                <a:cubicBezTo>
                  <a:pt x="95475" y="37588"/>
                  <a:pt x="96295" y="37619"/>
                  <a:pt x="97115" y="37619"/>
                </a:cubicBezTo>
                <a:cubicBezTo>
                  <a:pt x="100758" y="37619"/>
                  <a:pt x="104399" y="37001"/>
                  <a:pt x="107827" y="35790"/>
                </a:cubicBezTo>
                <a:cubicBezTo>
                  <a:pt x="105134" y="34750"/>
                  <a:pt x="102244" y="34224"/>
                  <a:pt x="99355" y="34224"/>
                </a:cubicBezTo>
                <a:cubicBezTo>
                  <a:pt x="98693" y="34224"/>
                  <a:pt x="98032" y="34251"/>
                  <a:pt x="97373" y="34306"/>
                </a:cubicBezTo>
                <a:cubicBezTo>
                  <a:pt x="98994" y="34010"/>
                  <a:pt x="100638" y="33690"/>
                  <a:pt x="102098" y="32937"/>
                </a:cubicBezTo>
                <a:cubicBezTo>
                  <a:pt x="103559" y="32184"/>
                  <a:pt x="104837" y="30905"/>
                  <a:pt x="105180" y="29285"/>
                </a:cubicBezTo>
                <a:lnTo>
                  <a:pt x="105180" y="29285"/>
                </a:lnTo>
                <a:cubicBezTo>
                  <a:pt x="103036" y="30063"/>
                  <a:pt x="100317" y="30916"/>
                  <a:pt x="97769" y="30916"/>
                </a:cubicBezTo>
                <a:cubicBezTo>
                  <a:pt x="96355" y="30916"/>
                  <a:pt x="94994" y="30654"/>
                  <a:pt x="93813" y="29970"/>
                </a:cubicBezTo>
                <a:cubicBezTo>
                  <a:pt x="95015" y="29153"/>
                  <a:pt x="96458" y="28733"/>
                  <a:pt x="97898" y="28733"/>
                </a:cubicBezTo>
                <a:cubicBezTo>
                  <a:pt x="98672" y="28733"/>
                  <a:pt x="99446" y="28855"/>
                  <a:pt x="100181" y="29102"/>
                </a:cubicBezTo>
                <a:cubicBezTo>
                  <a:pt x="98606" y="27116"/>
                  <a:pt x="94886" y="27367"/>
                  <a:pt x="94018" y="24994"/>
                </a:cubicBezTo>
                <a:lnTo>
                  <a:pt x="94018" y="24994"/>
                </a:lnTo>
                <a:cubicBezTo>
                  <a:pt x="95342" y="26038"/>
                  <a:pt x="97032" y="26610"/>
                  <a:pt x="98714" y="26610"/>
                </a:cubicBezTo>
                <a:cubicBezTo>
                  <a:pt x="99091" y="26610"/>
                  <a:pt x="99467" y="26581"/>
                  <a:pt x="99839" y="26523"/>
                </a:cubicBezTo>
                <a:cubicBezTo>
                  <a:pt x="99487" y="25917"/>
                  <a:pt x="99014" y="25382"/>
                  <a:pt x="98455" y="24948"/>
                </a:cubicBezTo>
                <a:lnTo>
                  <a:pt x="98455" y="24948"/>
                </a:lnTo>
                <a:cubicBezTo>
                  <a:pt x="99479" y="25365"/>
                  <a:pt x="100581" y="25588"/>
                  <a:pt x="101695" y="25588"/>
                </a:cubicBezTo>
                <a:cubicBezTo>
                  <a:pt x="101730" y="25588"/>
                  <a:pt x="101766" y="25588"/>
                  <a:pt x="101802" y="25587"/>
                </a:cubicBezTo>
                <a:cubicBezTo>
                  <a:pt x="102806" y="25564"/>
                  <a:pt x="104107" y="25039"/>
                  <a:pt x="104016" y="24012"/>
                </a:cubicBezTo>
                <a:cubicBezTo>
                  <a:pt x="103970" y="23624"/>
                  <a:pt x="103742" y="23305"/>
                  <a:pt x="103491" y="23008"/>
                </a:cubicBezTo>
                <a:cubicBezTo>
                  <a:pt x="102464" y="21844"/>
                  <a:pt x="101094" y="20976"/>
                  <a:pt x="99610" y="20543"/>
                </a:cubicBezTo>
                <a:cubicBezTo>
                  <a:pt x="98629" y="20246"/>
                  <a:pt x="97579" y="20132"/>
                  <a:pt x="96757" y="19538"/>
                </a:cubicBezTo>
                <a:cubicBezTo>
                  <a:pt x="95958" y="18922"/>
                  <a:pt x="95616" y="17530"/>
                  <a:pt x="96438" y="16936"/>
                </a:cubicBezTo>
                <a:lnTo>
                  <a:pt x="96438" y="16936"/>
                </a:lnTo>
                <a:cubicBezTo>
                  <a:pt x="97876" y="18488"/>
                  <a:pt x="99861" y="19561"/>
                  <a:pt x="101961" y="19904"/>
                </a:cubicBezTo>
                <a:cubicBezTo>
                  <a:pt x="101980" y="18967"/>
                  <a:pt x="101799" y="18015"/>
                  <a:pt x="101443" y="17123"/>
                </a:cubicBezTo>
                <a:lnTo>
                  <a:pt x="101443" y="17123"/>
                </a:lnTo>
                <a:cubicBezTo>
                  <a:pt x="102017" y="18234"/>
                  <a:pt x="102950" y="19144"/>
                  <a:pt x="104084" y="19653"/>
                </a:cubicBezTo>
                <a:cubicBezTo>
                  <a:pt x="104255" y="19738"/>
                  <a:pt x="104444" y="19806"/>
                  <a:pt x="104622" y="19806"/>
                </a:cubicBezTo>
                <a:cubicBezTo>
                  <a:pt x="104730" y="19806"/>
                  <a:pt x="104834" y="19781"/>
                  <a:pt x="104929" y="19721"/>
                </a:cubicBezTo>
                <a:cubicBezTo>
                  <a:pt x="105203" y="19561"/>
                  <a:pt x="105248" y="19173"/>
                  <a:pt x="105271" y="18854"/>
                </a:cubicBezTo>
                <a:cubicBezTo>
                  <a:pt x="105316" y="17927"/>
                  <a:pt x="105361" y="17001"/>
                  <a:pt x="105407" y="16074"/>
                </a:cubicBezTo>
                <a:lnTo>
                  <a:pt x="105407" y="16074"/>
                </a:lnTo>
                <a:cubicBezTo>
                  <a:pt x="105361" y="17240"/>
                  <a:pt x="106709" y="19116"/>
                  <a:pt x="106732" y="20566"/>
                </a:cubicBezTo>
                <a:cubicBezTo>
                  <a:pt x="106778" y="22072"/>
                  <a:pt x="106093" y="23396"/>
                  <a:pt x="106138" y="24880"/>
                </a:cubicBezTo>
                <a:cubicBezTo>
                  <a:pt x="106138" y="25724"/>
                  <a:pt x="106732" y="26660"/>
                  <a:pt x="107576" y="26660"/>
                </a:cubicBezTo>
                <a:cubicBezTo>
                  <a:pt x="107667" y="25664"/>
                  <a:pt x="107780" y="24669"/>
                  <a:pt x="107871" y="23673"/>
                </a:cubicBezTo>
                <a:lnTo>
                  <a:pt x="107871" y="23673"/>
                </a:lnTo>
                <a:cubicBezTo>
                  <a:pt x="107751" y="25080"/>
                  <a:pt x="108909" y="26478"/>
                  <a:pt x="110338" y="26637"/>
                </a:cubicBezTo>
                <a:lnTo>
                  <a:pt x="110955" y="23168"/>
                </a:lnTo>
                <a:cubicBezTo>
                  <a:pt x="111541" y="23769"/>
                  <a:pt x="112383" y="24097"/>
                  <a:pt x="113218" y="24097"/>
                </a:cubicBezTo>
                <a:cubicBezTo>
                  <a:pt x="113683" y="24097"/>
                  <a:pt x="114145" y="23996"/>
                  <a:pt x="114561" y="23784"/>
                </a:cubicBezTo>
                <a:lnTo>
                  <a:pt x="114561" y="23784"/>
                </a:lnTo>
                <a:cubicBezTo>
                  <a:pt x="113214" y="25199"/>
                  <a:pt x="112005" y="26728"/>
                  <a:pt x="110932" y="28349"/>
                </a:cubicBezTo>
                <a:cubicBezTo>
                  <a:pt x="111179" y="28503"/>
                  <a:pt x="111465" y="28576"/>
                  <a:pt x="111751" y="28576"/>
                </a:cubicBezTo>
                <a:cubicBezTo>
                  <a:pt x="112230" y="28576"/>
                  <a:pt x="112709" y="28370"/>
                  <a:pt x="113009" y="27984"/>
                </a:cubicBezTo>
                <a:lnTo>
                  <a:pt x="113009" y="27984"/>
                </a:lnTo>
                <a:cubicBezTo>
                  <a:pt x="112598" y="28920"/>
                  <a:pt x="112872" y="30107"/>
                  <a:pt x="113671" y="30746"/>
                </a:cubicBezTo>
                <a:cubicBezTo>
                  <a:pt x="115132" y="29467"/>
                  <a:pt x="116090" y="27619"/>
                  <a:pt x="116250" y="25678"/>
                </a:cubicBezTo>
                <a:cubicBezTo>
                  <a:pt x="118190" y="25793"/>
                  <a:pt x="118921" y="28988"/>
                  <a:pt x="117209" y="29924"/>
                </a:cubicBezTo>
                <a:cubicBezTo>
                  <a:pt x="118145" y="29924"/>
                  <a:pt x="119103" y="29650"/>
                  <a:pt x="119879" y="29125"/>
                </a:cubicBezTo>
                <a:lnTo>
                  <a:pt x="119879" y="29125"/>
                </a:lnTo>
                <a:cubicBezTo>
                  <a:pt x="119514" y="29627"/>
                  <a:pt x="119697" y="30449"/>
                  <a:pt x="120244" y="30768"/>
                </a:cubicBezTo>
                <a:cubicBezTo>
                  <a:pt x="120451" y="30256"/>
                  <a:pt x="120942" y="30030"/>
                  <a:pt x="121466" y="30030"/>
                </a:cubicBezTo>
                <a:cubicBezTo>
                  <a:pt x="122271" y="30030"/>
                  <a:pt x="123156" y="30564"/>
                  <a:pt x="123212" y="31408"/>
                </a:cubicBezTo>
                <a:cubicBezTo>
                  <a:pt x="123304" y="32539"/>
                  <a:pt x="122146" y="33429"/>
                  <a:pt x="121023" y="33429"/>
                </a:cubicBezTo>
                <a:cubicBezTo>
                  <a:pt x="120764" y="33429"/>
                  <a:pt x="120507" y="33382"/>
                  <a:pt x="120267" y="33279"/>
                </a:cubicBezTo>
                <a:lnTo>
                  <a:pt x="120267" y="33279"/>
                </a:lnTo>
                <a:cubicBezTo>
                  <a:pt x="122587" y="34286"/>
                  <a:pt x="118254" y="35041"/>
                  <a:pt x="117351" y="35041"/>
                </a:cubicBezTo>
                <a:cubicBezTo>
                  <a:pt x="117312" y="35041"/>
                  <a:pt x="117280" y="35040"/>
                  <a:pt x="117254" y="35037"/>
                </a:cubicBezTo>
                <a:cubicBezTo>
                  <a:pt x="116027" y="34900"/>
                  <a:pt x="114689" y="34301"/>
                  <a:pt x="113427" y="34301"/>
                </a:cubicBezTo>
                <a:cubicBezTo>
                  <a:pt x="112788" y="34301"/>
                  <a:pt x="112169" y="34455"/>
                  <a:pt x="111594" y="34900"/>
                </a:cubicBezTo>
                <a:cubicBezTo>
                  <a:pt x="113557" y="35699"/>
                  <a:pt x="115542" y="36498"/>
                  <a:pt x="117528" y="37296"/>
                </a:cubicBezTo>
                <a:cubicBezTo>
                  <a:pt x="117093" y="37191"/>
                  <a:pt x="116649" y="37140"/>
                  <a:pt x="116204" y="37140"/>
                </a:cubicBezTo>
                <a:cubicBezTo>
                  <a:pt x="114244" y="37140"/>
                  <a:pt x="112289" y="38129"/>
                  <a:pt x="111228" y="39784"/>
                </a:cubicBezTo>
                <a:cubicBezTo>
                  <a:pt x="112179" y="39489"/>
                  <a:pt x="113173" y="39345"/>
                  <a:pt x="114169" y="39345"/>
                </a:cubicBezTo>
                <a:cubicBezTo>
                  <a:pt x="114944" y="39345"/>
                  <a:pt x="115720" y="39432"/>
                  <a:pt x="116478" y="39602"/>
                </a:cubicBezTo>
                <a:cubicBezTo>
                  <a:pt x="114196" y="40652"/>
                  <a:pt x="112347" y="42569"/>
                  <a:pt x="111388" y="44874"/>
                </a:cubicBezTo>
                <a:cubicBezTo>
                  <a:pt x="112826" y="43939"/>
                  <a:pt x="114515" y="43368"/>
                  <a:pt x="116227" y="43185"/>
                </a:cubicBezTo>
                <a:lnTo>
                  <a:pt x="116227" y="43185"/>
                </a:lnTo>
                <a:cubicBezTo>
                  <a:pt x="113967" y="44555"/>
                  <a:pt x="111753" y="45993"/>
                  <a:pt x="109608" y="47522"/>
                </a:cubicBezTo>
                <a:cubicBezTo>
                  <a:pt x="110119" y="47728"/>
                  <a:pt x="110639" y="47818"/>
                  <a:pt x="111160" y="47818"/>
                </a:cubicBezTo>
                <a:cubicBezTo>
                  <a:pt x="113128" y="47818"/>
                  <a:pt x="115120" y="46530"/>
                  <a:pt x="116798" y="45285"/>
                </a:cubicBezTo>
                <a:lnTo>
                  <a:pt x="116798" y="45285"/>
                </a:lnTo>
                <a:cubicBezTo>
                  <a:pt x="115702" y="46609"/>
                  <a:pt x="114629" y="47910"/>
                  <a:pt x="113557" y="49234"/>
                </a:cubicBezTo>
                <a:cubicBezTo>
                  <a:pt x="113123" y="49736"/>
                  <a:pt x="112872" y="50741"/>
                  <a:pt x="113511" y="50855"/>
                </a:cubicBezTo>
                <a:cubicBezTo>
                  <a:pt x="113543" y="50862"/>
                  <a:pt x="113575" y="50865"/>
                  <a:pt x="113606" y="50865"/>
                </a:cubicBezTo>
                <a:cubicBezTo>
                  <a:pt x="113780" y="50865"/>
                  <a:pt x="113954" y="50769"/>
                  <a:pt x="114127" y="50672"/>
                </a:cubicBezTo>
                <a:cubicBezTo>
                  <a:pt x="115794" y="49713"/>
                  <a:pt x="117254" y="48412"/>
                  <a:pt x="118418" y="46860"/>
                </a:cubicBezTo>
                <a:lnTo>
                  <a:pt x="118418" y="46860"/>
                </a:lnTo>
                <a:cubicBezTo>
                  <a:pt x="119012" y="48549"/>
                  <a:pt x="117574" y="50216"/>
                  <a:pt x="116159" y="51311"/>
                </a:cubicBezTo>
                <a:cubicBezTo>
                  <a:pt x="114744" y="52384"/>
                  <a:pt x="113054" y="53548"/>
                  <a:pt x="112918" y="55328"/>
                </a:cubicBezTo>
                <a:cubicBezTo>
                  <a:pt x="113094" y="55350"/>
                  <a:pt x="113271" y="55361"/>
                  <a:pt x="113447" y="55361"/>
                </a:cubicBezTo>
                <a:cubicBezTo>
                  <a:pt x="115307" y="55361"/>
                  <a:pt x="117141" y="54185"/>
                  <a:pt x="117871" y="52475"/>
                </a:cubicBezTo>
                <a:lnTo>
                  <a:pt x="117871" y="52475"/>
                </a:lnTo>
                <a:cubicBezTo>
                  <a:pt x="117779" y="53137"/>
                  <a:pt x="117688" y="53845"/>
                  <a:pt x="117871" y="54507"/>
                </a:cubicBezTo>
                <a:cubicBezTo>
                  <a:pt x="118069" y="55145"/>
                  <a:pt x="118648" y="55719"/>
                  <a:pt x="119303" y="55719"/>
                </a:cubicBezTo>
                <a:cubicBezTo>
                  <a:pt x="119327" y="55719"/>
                  <a:pt x="119352" y="55718"/>
                  <a:pt x="119377" y="55716"/>
                </a:cubicBezTo>
                <a:cubicBezTo>
                  <a:pt x="119971" y="55694"/>
                  <a:pt x="120450" y="55191"/>
                  <a:pt x="120792" y="54712"/>
                </a:cubicBezTo>
                <a:cubicBezTo>
                  <a:pt x="121495" y="53706"/>
                  <a:pt x="121929" y="52541"/>
                  <a:pt x="122055" y="51337"/>
                </a:cubicBezTo>
                <a:lnTo>
                  <a:pt x="122055" y="51337"/>
                </a:lnTo>
                <a:cubicBezTo>
                  <a:pt x="122111" y="51749"/>
                  <a:pt x="122295" y="52143"/>
                  <a:pt x="122595" y="52430"/>
                </a:cubicBezTo>
                <a:cubicBezTo>
                  <a:pt x="123143" y="50900"/>
                  <a:pt x="123782" y="49394"/>
                  <a:pt x="124490" y="47933"/>
                </a:cubicBezTo>
                <a:cubicBezTo>
                  <a:pt x="124627" y="47682"/>
                  <a:pt x="124764" y="47385"/>
                  <a:pt x="125061" y="47294"/>
                </a:cubicBezTo>
                <a:cubicBezTo>
                  <a:pt x="125132" y="47269"/>
                  <a:pt x="125200" y="47257"/>
                  <a:pt x="125265" y="47257"/>
                </a:cubicBezTo>
                <a:cubicBezTo>
                  <a:pt x="125837" y="47257"/>
                  <a:pt x="126122" y="48190"/>
                  <a:pt x="126019" y="48846"/>
                </a:cubicBezTo>
                <a:cubicBezTo>
                  <a:pt x="125654" y="51288"/>
                  <a:pt x="124307" y="53548"/>
                  <a:pt x="122344" y="55032"/>
                </a:cubicBezTo>
                <a:cubicBezTo>
                  <a:pt x="122093" y="55214"/>
                  <a:pt x="121819" y="55420"/>
                  <a:pt x="121751" y="55716"/>
                </a:cubicBezTo>
                <a:cubicBezTo>
                  <a:pt x="121614" y="56219"/>
                  <a:pt x="122139" y="56698"/>
                  <a:pt x="122664" y="56698"/>
                </a:cubicBezTo>
                <a:cubicBezTo>
                  <a:pt x="123189" y="56698"/>
                  <a:pt x="123645" y="56378"/>
                  <a:pt x="124056" y="56059"/>
                </a:cubicBezTo>
                <a:cubicBezTo>
                  <a:pt x="125974" y="54484"/>
                  <a:pt x="127434" y="52384"/>
                  <a:pt x="128256" y="50033"/>
                </a:cubicBezTo>
                <a:lnTo>
                  <a:pt x="128256" y="50033"/>
                </a:lnTo>
                <a:cubicBezTo>
                  <a:pt x="127845" y="51425"/>
                  <a:pt x="127800" y="52932"/>
                  <a:pt x="128142" y="54347"/>
                </a:cubicBezTo>
                <a:cubicBezTo>
                  <a:pt x="128233" y="54735"/>
                  <a:pt x="128439" y="55169"/>
                  <a:pt x="128827" y="55214"/>
                </a:cubicBezTo>
                <a:cubicBezTo>
                  <a:pt x="128846" y="55216"/>
                  <a:pt x="128865" y="55217"/>
                  <a:pt x="128884" y="55217"/>
                </a:cubicBezTo>
                <a:cubicBezTo>
                  <a:pt x="129285" y="55217"/>
                  <a:pt x="129541" y="54762"/>
                  <a:pt x="129694" y="54370"/>
                </a:cubicBezTo>
                <a:cubicBezTo>
                  <a:pt x="130032" y="53490"/>
                  <a:pt x="130393" y="52611"/>
                  <a:pt x="130732" y="51731"/>
                </a:cubicBezTo>
                <a:lnTo>
                  <a:pt x="130732" y="51731"/>
                </a:lnTo>
                <a:cubicBezTo>
                  <a:pt x="130480" y="52411"/>
                  <a:pt x="130800" y="53280"/>
                  <a:pt x="131429" y="53639"/>
                </a:cubicBezTo>
                <a:cubicBezTo>
                  <a:pt x="131772" y="53836"/>
                  <a:pt x="132054" y="53921"/>
                  <a:pt x="132290" y="53921"/>
                </a:cubicBezTo>
                <a:cubicBezTo>
                  <a:pt x="133752" y="53921"/>
                  <a:pt x="133448" y="50665"/>
                  <a:pt x="135185" y="50665"/>
                </a:cubicBezTo>
                <a:cubicBezTo>
                  <a:pt x="135475" y="50665"/>
                  <a:pt x="135823" y="50756"/>
                  <a:pt x="136245" y="50969"/>
                </a:cubicBezTo>
                <a:cubicBezTo>
                  <a:pt x="134647" y="47340"/>
                  <a:pt x="131657" y="43300"/>
                  <a:pt x="137226" y="40538"/>
                </a:cubicBezTo>
                <a:lnTo>
                  <a:pt x="137226" y="40538"/>
                </a:lnTo>
                <a:cubicBezTo>
                  <a:pt x="135629" y="42204"/>
                  <a:pt x="135606" y="45103"/>
                  <a:pt x="137158" y="46792"/>
                </a:cubicBezTo>
                <a:cubicBezTo>
                  <a:pt x="137523" y="46061"/>
                  <a:pt x="137888" y="45331"/>
                  <a:pt x="138254" y="44578"/>
                </a:cubicBezTo>
                <a:lnTo>
                  <a:pt x="138254" y="44578"/>
                </a:lnTo>
                <a:cubicBezTo>
                  <a:pt x="137386" y="46632"/>
                  <a:pt x="138254" y="49257"/>
                  <a:pt x="140171" y="50375"/>
                </a:cubicBezTo>
                <a:cubicBezTo>
                  <a:pt x="141723" y="47385"/>
                  <a:pt x="142362" y="43916"/>
                  <a:pt x="141974" y="40538"/>
                </a:cubicBezTo>
                <a:lnTo>
                  <a:pt x="141974" y="40538"/>
                </a:lnTo>
                <a:cubicBezTo>
                  <a:pt x="142636" y="42204"/>
                  <a:pt x="143321" y="43893"/>
                  <a:pt x="144006" y="45559"/>
                </a:cubicBezTo>
                <a:cubicBezTo>
                  <a:pt x="145101" y="43436"/>
                  <a:pt x="146836" y="41633"/>
                  <a:pt x="148913" y="40469"/>
                </a:cubicBezTo>
                <a:lnTo>
                  <a:pt x="148913" y="40469"/>
                </a:lnTo>
                <a:cubicBezTo>
                  <a:pt x="147452" y="41839"/>
                  <a:pt x="146539" y="43779"/>
                  <a:pt x="146448" y="45787"/>
                </a:cubicBezTo>
                <a:cubicBezTo>
                  <a:pt x="147886" y="45217"/>
                  <a:pt x="149324" y="44623"/>
                  <a:pt x="150762" y="44053"/>
                </a:cubicBezTo>
                <a:lnTo>
                  <a:pt x="150762" y="44053"/>
                </a:lnTo>
                <a:cubicBezTo>
                  <a:pt x="150283" y="45285"/>
                  <a:pt x="148982" y="45902"/>
                  <a:pt x="147886" y="46609"/>
                </a:cubicBezTo>
                <a:cubicBezTo>
                  <a:pt x="146790" y="47317"/>
                  <a:pt x="145695" y="48527"/>
                  <a:pt x="146083" y="49782"/>
                </a:cubicBezTo>
                <a:cubicBezTo>
                  <a:pt x="147361" y="49622"/>
                  <a:pt x="148593" y="49097"/>
                  <a:pt x="149598" y="48298"/>
                </a:cubicBezTo>
                <a:lnTo>
                  <a:pt x="149598" y="48298"/>
                </a:lnTo>
                <a:cubicBezTo>
                  <a:pt x="148730" y="49576"/>
                  <a:pt x="147703" y="50786"/>
                  <a:pt x="146562" y="51836"/>
                </a:cubicBezTo>
                <a:cubicBezTo>
                  <a:pt x="146758" y="51859"/>
                  <a:pt x="146955" y="51870"/>
                  <a:pt x="147151" y="51870"/>
                </a:cubicBezTo>
                <a:cubicBezTo>
                  <a:pt x="149352" y="51870"/>
                  <a:pt x="151504" y="50493"/>
                  <a:pt x="152405" y="48481"/>
                </a:cubicBezTo>
                <a:lnTo>
                  <a:pt x="152405" y="48481"/>
                </a:lnTo>
                <a:cubicBezTo>
                  <a:pt x="152725" y="50718"/>
                  <a:pt x="151333" y="53092"/>
                  <a:pt x="149210" y="53868"/>
                </a:cubicBezTo>
                <a:cubicBezTo>
                  <a:pt x="150283" y="53913"/>
                  <a:pt x="151355" y="53936"/>
                  <a:pt x="152405" y="53982"/>
                </a:cubicBezTo>
                <a:cubicBezTo>
                  <a:pt x="151194" y="54973"/>
                  <a:pt x="149628" y="55472"/>
                  <a:pt x="148059" y="55472"/>
                </a:cubicBezTo>
                <a:cubicBezTo>
                  <a:pt x="146703" y="55472"/>
                  <a:pt x="145344" y="55099"/>
                  <a:pt x="144211" y="54347"/>
                </a:cubicBezTo>
                <a:lnTo>
                  <a:pt x="144211" y="54347"/>
                </a:lnTo>
                <a:lnTo>
                  <a:pt x="146288" y="58022"/>
                </a:lnTo>
                <a:cubicBezTo>
                  <a:pt x="144748" y="57043"/>
                  <a:pt x="142916" y="56538"/>
                  <a:pt x="141091" y="56538"/>
                </a:cubicBezTo>
                <a:cubicBezTo>
                  <a:pt x="140319" y="56538"/>
                  <a:pt x="139548" y="56629"/>
                  <a:pt x="138801" y="56812"/>
                </a:cubicBezTo>
                <a:cubicBezTo>
                  <a:pt x="139806" y="57748"/>
                  <a:pt x="140810" y="58684"/>
                  <a:pt x="141814" y="59620"/>
                </a:cubicBezTo>
                <a:cubicBezTo>
                  <a:pt x="139896" y="59182"/>
                  <a:pt x="137915" y="58968"/>
                  <a:pt x="135937" y="58968"/>
                </a:cubicBezTo>
                <a:cubicBezTo>
                  <a:pt x="135232" y="58968"/>
                  <a:pt x="134527" y="58995"/>
                  <a:pt x="133826" y="59049"/>
                </a:cubicBezTo>
                <a:cubicBezTo>
                  <a:pt x="134761" y="60076"/>
                  <a:pt x="136062" y="60761"/>
                  <a:pt x="137432" y="60898"/>
                </a:cubicBezTo>
                <a:cubicBezTo>
                  <a:pt x="136780" y="61695"/>
                  <a:pt x="135778" y="61912"/>
                  <a:pt x="134725" y="61912"/>
                </a:cubicBezTo>
                <a:cubicBezTo>
                  <a:pt x="134119" y="61912"/>
                  <a:pt x="133496" y="61840"/>
                  <a:pt x="132912" y="61765"/>
                </a:cubicBezTo>
                <a:cubicBezTo>
                  <a:pt x="132559" y="61725"/>
                  <a:pt x="132186" y="61699"/>
                  <a:pt x="131811" y="61699"/>
                </a:cubicBezTo>
                <a:cubicBezTo>
                  <a:pt x="130491" y="61699"/>
                  <a:pt x="129155" y="62020"/>
                  <a:pt x="128621" y="63157"/>
                </a:cubicBezTo>
                <a:lnTo>
                  <a:pt x="134579" y="63865"/>
                </a:lnTo>
                <a:cubicBezTo>
                  <a:pt x="133483" y="64025"/>
                  <a:pt x="132433" y="64504"/>
                  <a:pt x="131611" y="65257"/>
                </a:cubicBezTo>
                <a:cubicBezTo>
                  <a:pt x="132334" y="65586"/>
                  <a:pt x="133125" y="65748"/>
                  <a:pt x="133914" y="65748"/>
                </a:cubicBezTo>
                <a:cubicBezTo>
                  <a:pt x="134496" y="65748"/>
                  <a:pt x="135077" y="65660"/>
                  <a:pt x="135629" y="65486"/>
                </a:cubicBezTo>
                <a:lnTo>
                  <a:pt x="135629" y="65486"/>
                </a:lnTo>
                <a:cubicBezTo>
                  <a:pt x="133734" y="66330"/>
                  <a:pt x="131863" y="67198"/>
                  <a:pt x="129968" y="68042"/>
                </a:cubicBezTo>
                <a:cubicBezTo>
                  <a:pt x="130626" y="68281"/>
                  <a:pt x="131323" y="68398"/>
                  <a:pt x="132020" y="68398"/>
                </a:cubicBezTo>
                <a:cubicBezTo>
                  <a:pt x="132994" y="68398"/>
                  <a:pt x="133969" y="68170"/>
                  <a:pt x="134836" y="67728"/>
                </a:cubicBezTo>
                <a:lnTo>
                  <a:pt x="134836" y="67728"/>
                </a:lnTo>
                <a:cubicBezTo>
                  <a:pt x="133038" y="69039"/>
                  <a:pt x="131493" y="70717"/>
                  <a:pt x="130356" y="72630"/>
                </a:cubicBezTo>
                <a:cubicBezTo>
                  <a:pt x="132578" y="72563"/>
                  <a:pt x="134756" y="71372"/>
                  <a:pt x="136028" y="69541"/>
                </a:cubicBezTo>
                <a:lnTo>
                  <a:pt x="136028" y="69541"/>
                </a:lnTo>
                <a:cubicBezTo>
                  <a:pt x="135269" y="70696"/>
                  <a:pt x="134828" y="72052"/>
                  <a:pt x="134784" y="73429"/>
                </a:cubicBezTo>
                <a:cubicBezTo>
                  <a:pt x="135971" y="73132"/>
                  <a:pt x="137021" y="72219"/>
                  <a:pt x="137455" y="71055"/>
                </a:cubicBezTo>
                <a:lnTo>
                  <a:pt x="137455" y="71055"/>
                </a:lnTo>
                <a:cubicBezTo>
                  <a:pt x="136953" y="72813"/>
                  <a:pt x="137455" y="74821"/>
                  <a:pt x="138710" y="76145"/>
                </a:cubicBezTo>
                <a:cubicBezTo>
                  <a:pt x="139326" y="74776"/>
                  <a:pt x="139737" y="73315"/>
                  <a:pt x="139920" y="71831"/>
                </a:cubicBezTo>
                <a:lnTo>
                  <a:pt x="139920" y="71831"/>
                </a:lnTo>
                <a:cubicBezTo>
                  <a:pt x="139760" y="73338"/>
                  <a:pt x="140125" y="74867"/>
                  <a:pt x="140924" y="76145"/>
                </a:cubicBezTo>
                <a:cubicBezTo>
                  <a:pt x="141381" y="73292"/>
                  <a:pt x="142499" y="70530"/>
                  <a:pt x="144165" y="68156"/>
                </a:cubicBezTo>
                <a:lnTo>
                  <a:pt x="144165" y="68156"/>
                </a:lnTo>
                <a:cubicBezTo>
                  <a:pt x="142887" y="70484"/>
                  <a:pt x="143458" y="73634"/>
                  <a:pt x="145466" y="75369"/>
                </a:cubicBezTo>
                <a:cubicBezTo>
                  <a:pt x="145991" y="73703"/>
                  <a:pt x="146242" y="71968"/>
                  <a:pt x="146265" y="70233"/>
                </a:cubicBezTo>
                <a:cubicBezTo>
                  <a:pt x="146448" y="71329"/>
                  <a:pt x="146973" y="72379"/>
                  <a:pt x="147726" y="73201"/>
                </a:cubicBezTo>
                <a:cubicBezTo>
                  <a:pt x="148228" y="71489"/>
                  <a:pt x="148525" y="69708"/>
                  <a:pt x="148571" y="67928"/>
                </a:cubicBezTo>
                <a:cubicBezTo>
                  <a:pt x="148662" y="69046"/>
                  <a:pt x="149278" y="70119"/>
                  <a:pt x="150191" y="70735"/>
                </a:cubicBezTo>
                <a:cubicBezTo>
                  <a:pt x="150191" y="68111"/>
                  <a:pt x="151401" y="65509"/>
                  <a:pt x="153432" y="63842"/>
                </a:cubicBezTo>
                <a:lnTo>
                  <a:pt x="153432" y="63842"/>
                </a:lnTo>
                <a:cubicBezTo>
                  <a:pt x="152428" y="65394"/>
                  <a:pt x="152223" y="67403"/>
                  <a:pt x="152907" y="69115"/>
                </a:cubicBezTo>
                <a:cubicBezTo>
                  <a:pt x="153980" y="68065"/>
                  <a:pt x="155053" y="67038"/>
                  <a:pt x="156149" y="65988"/>
                </a:cubicBezTo>
                <a:lnTo>
                  <a:pt x="156149" y="65988"/>
                </a:lnTo>
                <a:cubicBezTo>
                  <a:pt x="155578" y="67951"/>
                  <a:pt x="154437" y="69754"/>
                  <a:pt x="152930" y="71124"/>
                </a:cubicBezTo>
                <a:cubicBezTo>
                  <a:pt x="153163" y="71356"/>
                  <a:pt x="153444" y="71455"/>
                  <a:pt x="153740" y="71455"/>
                </a:cubicBezTo>
                <a:cubicBezTo>
                  <a:pt x="154490" y="71455"/>
                  <a:pt x="155342" y="70822"/>
                  <a:pt x="155783" y="70119"/>
                </a:cubicBezTo>
                <a:cubicBezTo>
                  <a:pt x="156423" y="69138"/>
                  <a:pt x="156970" y="67860"/>
                  <a:pt x="158112" y="67677"/>
                </a:cubicBezTo>
                <a:lnTo>
                  <a:pt x="158112" y="67677"/>
                </a:lnTo>
                <a:cubicBezTo>
                  <a:pt x="157040" y="69273"/>
                  <a:pt x="155968" y="70892"/>
                  <a:pt x="154896" y="72512"/>
                </a:cubicBezTo>
                <a:lnTo>
                  <a:pt x="154896" y="72512"/>
                </a:lnTo>
                <a:cubicBezTo>
                  <a:pt x="155107" y="72213"/>
                  <a:pt x="158897" y="70523"/>
                  <a:pt x="159639" y="70523"/>
                </a:cubicBezTo>
                <a:cubicBezTo>
                  <a:pt x="159667" y="70523"/>
                  <a:pt x="159690" y="70525"/>
                  <a:pt x="159709" y="70530"/>
                </a:cubicBezTo>
                <a:cubicBezTo>
                  <a:pt x="162220" y="71192"/>
                  <a:pt x="159687" y="72105"/>
                  <a:pt x="159184" y="72881"/>
                </a:cubicBezTo>
                <a:cubicBezTo>
                  <a:pt x="159002" y="73201"/>
                  <a:pt x="159093" y="73589"/>
                  <a:pt x="159025" y="73954"/>
                </a:cubicBezTo>
                <a:cubicBezTo>
                  <a:pt x="158865" y="74867"/>
                  <a:pt x="157792" y="75209"/>
                  <a:pt x="156925" y="75506"/>
                </a:cubicBezTo>
                <a:cubicBezTo>
                  <a:pt x="156057" y="75803"/>
                  <a:pt x="155076" y="76579"/>
                  <a:pt x="155418" y="77446"/>
                </a:cubicBezTo>
                <a:cubicBezTo>
                  <a:pt x="156605" y="76990"/>
                  <a:pt x="157815" y="76556"/>
                  <a:pt x="159025" y="76099"/>
                </a:cubicBezTo>
                <a:lnTo>
                  <a:pt x="159025" y="76099"/>
                </a:lnTo>
                <a:cubicBezTo>
                  <a:pt x="158568" y="76533"/>
                  <a:pt x="158956" y="77332"/>
                  <a:pt x="158659" y="77880"/>
                </a:cubicBezTo>
                <a:cubicBezTo>
                  <a:pt x="158203" y="78816"/>
                  <a:pt x="156582" y="78131"/>
                  <a:pt x="155783" y="78838"/>
                </a:cubicBezTo>
                <a:cubicBezTo>
                  <a:pt x="155532" y="79044"/>
                  <a:pt x="155418" y="79341"/>
                  <a:pt x="155281" y="79637"/>
                </a:cubicBezTo>
                <a:cubicBezTo>
                  <a:pt x="154619" y="80961"/>
                  <a:pt x="153569" y="82102"/>
                  <a:pt x="152268" y="82810"/>
                </a:cubicBezTo>
                <a:cubicBezTo>
                  <a:pt x="152416" y="82826"/>
                  <a:pt x="152563" y="82834"/>
                  <a:pt x="152711" y="82834"/>
                </a:cubicBezTo>
                <a:cubicBezTo>
                  <a:pt x="153823" y="82834"/>
                  <a:pt x="154932" y="82386"/>
                  <a:pt x="155738" y="81600"/>
                </a:cubicBezTo>
                <a:lnTo>
                  <a:pt x="155738" y="81600"/>
                </a:lnTo>
                <a:cubicBezTo>
                  <a:pt x="155692" y="82354"/>
                  <a:pt x="154985" y="82879"/>
                  <a:pt x="154642" y="83563"/>
                </a:cubicBezTo>
                <a:cubicBezTo>
                  <a:pt x="154312" y="84162"/>
                  <a:pt x="154617" y="85173"/>
                  <a:pt x="155203" y="85173"/>
                </a:cubicBezTo>
                <a:cubicBezTo>
                  <a:pt x="155264" y="85173"/>
                  <a:pt x="155328" y="85162"/>
                  <a:pt x="155395" y="85138"/>
                </a:cubicBezTo>
                <a:cubicBezTo>
                  <a:pt x="155624" y="85070"/>
                  <a:pt x="155783" y="84864"/>
                  <a:pt x="155920" y="84682"/>
                </a:cubicBezTo>
                <a:cubicBezTo>
                  <a:pt x="156514" y="83837"/>
                  <a:pt x="156993" y="82924"/>
                  <a:pt x="157336" y="81966"/>
                </a:cubicBezTo>
                <a:cubicBezTo>
                  <a:pt x="157778" y="82268"/>
                  <a:pt x="158326" y="82422"/>
                  <a:pt x="158876" y="82422"/>
                </a:cubicBezTo>
                <a:cubicBezTo>
                  <a:pt x="159405" y="82422"/>
                  <a:pt x="159935" y="82279"/>
                  <a:pt x="160371" y="81988"/>
                </a:cubicBezTo>
                <a:lnTo>
                  <a:pt x="160371" y="81988"/>
                </a:lnTo>
                <a:cubicBezTo>
                  <a:pt x="159344" y="82764"/>
                  <a:pt x="158637" y="83928"/>
                  <a:pt x="158431" y="85184"/>
                </a:cubicBezTo>
                <a:cubicBezTo>
                  <a:pt x="159572" y="84796"/>
                  <a:pt x="160531" y="83906"/>
                  <a:pt x="161033" y="82810"/>
                </a:cubicBezTo>
                <a:lnTo>
                  <a:pt x="161033" y="82810"/>
                </a:lnTo>
                <a:cubicBezTo>
                  <a:pt x="160759" y="83928"/>
                  <a:pt x="161193" y="85207"/>
                  <a:pt x="162106" y="85914"/>
                </a:cubicBezTo>
                <a:cubicBezTo>
                  <a:pt x="162540" y="85184"/>
                  <a:pt x="162836" y="84408"/>
                  <a:pt x="163042" y="83586"/>
                </a:cubicBezTo>
                <a:cubicBezTo>
                  <a:pt x="163155" y="84964"/>
                  <a:pt x="165548" y="86029"/>
                  <a:pt x="165598" y="86029"/>
                </a:cubicBezTo>
                <a:cubicBezTo>
                  <a:pt x="165598" y="86029"/>
                  <a:pt x="165598" y="86029"/>
                  <a:pt x="165598" y="86028"/>
                </a:cubicBezTo>
                <a:lnTo>
                  <a:pt x="165598"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6745230" y="367"/>
            <a:ext cx="4520602" cy="2121524"/>
          </a:xfrm>
          <a:custGeom>
            <a:avLst/>
            <a:gdLst/>
            <a:ahLst/>
            <a:cxnLst/>
            <a:rect l="l" t="t" r="r" b="b"/>
            <a:pathLst>
              <a:path w="160234" h="75198" extrusionOk="0">
                <a:moveTo>
                  <a:pt x="91164" y="4164"/>
                </a:moveTo>
                <a:cubicBezTo>
                  <a:pt x="91164" y="4358"/>
                  <a:pt x="91199" y="4550"/>
                  <a:pt x="91262" y="4731"/>
                </a:cubicBezTo>
                <a:lnTo>
                  <a:pt x="91262" y="4731"/>
                </a:lnTo>
                <a:cubicBezTo>
                  <a:pt x="91240" y="4541"/>
                  <a:pt x="91207" y="4352"/>
                  <a:pt x="91164" y="4164"/>
                </a:cubicBezTo>
                <a:close/>
                <a:moveTo>
                  <a:pt x="62176" y="10646"/>
                </a:moveTo>
                <a:cubicBezTo>
                  <a:pt x="62168" y="10647"/>
                  <a:pt x="62160" y="10647"/>
                  <a:pt x="62152" y="10647"/>
                </a:cubicBezTo>
                <a:lnTo>
                  <a:pt x="62152" y="10647"/>
                </a:lnTo>
                <a:cubicBezTo>
                  <a:pt x="62160" y="10647"/>
                  <a:pt x="62168" y="10647"/>
                  <a:pt x="62176" y="10646"/>
                </a:cubicBezTo>
                <a:close/>
                <a:moveTo>
                  <a:pt x="63979" y="11354"/>
                </a:moveTo>
                <a:cubicBezTo>
                  <a:pt x="63945" y="11374"/>
                  <a:pt x="63910" y="11395"/>
                  <a:pt x="63876" y="11417"/>
                </a:cubicBezTo>
                <a:lnTo>
                  <a:pt x="63876" y="11417"/>
                </a:lnTo>
                <a:cubicBezTo>
                  <a:pt x="63911" y="11396"/>
                  <a:pt x="63945" y="11375"/>
                  <a:pt x="63979" y="11354"/>
                </a:cubicBezTo>
                <a:close/>
                <a:moveTo>
                  <a:pt x="75118" y="10646"/>
                </a:moveTo>
                <a:cubicBezTo>
                  <a:pt x="74989" y="10950"/>
                  <a:pt x="75094" y="11246"/>
                  <a:pt x="75313" y="11469"/>
                </a:cubicBezTo>
                <a:lnTo>
                  <a:pt x="75313" y="11469"/>
                </a:lnTo>
                <a:cubicBezTo>
                  <a:pt x="75248" y="11195"/>
                  <a:pt x="75183" y="10921"/>
                  <a:pt x="75118" y="10646"/>
                </a:cubicBezTo>
                <a:close/>
                <a:moveTo>
                  <a:pt x="69321" y="12860"/>
                </a:moveTo>
                <a:lnTo>
                  <a:pt x="69321" y="12860"/>
                </a:lnTo>
                <a:cubicBezTo>
                  <a:pt x="69244" y="12930"/>
                  <a:pt x="69170" y="13002"/>
                  <a:pt x="69098" y="13077"/>
                </a:cubicBezTo>
                <a:lnTo>
                  <a:pt x="69098" y="13077"/>
                </a:lnTo>
                <a:cubicBezTo>
                  <a:pt x="69220" y="13064"/>
                  <a:pt x="69321" y="12995"/>
                  <a:pt x="69321" y="12860"/>
                </a:cubicBezTo>
                <a:close/>
                <a:moveTo>
                  <a:pt x="72174" y="13134"/>
                </a:moveTo>
                <a:lnTo>
                  <a:pt x="72174" y="13134"/>
                </a:lnTo>
                <a:cubicBezTo>
                  <a:pt x="72111" y="13395"/>
                  <a:pt x="72071" y="13660"/>
                  <a:pt x="72053" y="13925"/>
                </a:cubicBezTo>
                <a:lnTo>
                  <a:pt x="72053" y="13925"/>
                </a:lnTo>
                <a:cubicBezTo>
                  <a:pt x="72108" y="13664"/>
                  <a:pt x="72148" y="13400"/>
                  <a:pt x="72174" y="13134"/>
                </a:cubicBezTo>
                <a:close/>
                <a:moveTo>
                  <a:pt x="57708" y="48102"/>
                </a:moveTo>
                <a:cubicBezTo>
                  <a:pt x="57706" y="48102"/>
                  <a:pt x="57704" y="48103"/>
                  <a:pt x="57703" y="48103"/>
                </a:cubicBezTo>
                <a:cubicBezTo>
                  <a:pt x="57704" y="48102"/>
                  <a:pt x="57706" y="48102"/>
                  <a:pt x="57708" y="48102"/>
                </a:cubicBezTo>
                <a:close/>
                <a:moveTo>
                  <a:pt x="22574" y="49997"/>
                </a:moveTo>
                <a:cubicBezTo>
                  <a:pt x="22575" y="49998"/>
                  <a:pt x="22575" y="49998"/>
                  <a:pt x="22575" y="49999"/>
                </a:cubicBezTo>
                <a:lnTo>
                  <a:pt x="22575" y="49999"/>
                </a:lnTo>
                <a:cubicBezTo>
                  <a:pt x="22575" y="49998"/>
                  <a:pt x="22575" y="49998"/>
                  <a:pt x="22574" y="49997"/>
                </a:cubicBezTo>
                <a:close/>
                <a:moveTo>
                  <a:pt x="132245" y="0"/>
                </a:moveTo>
                <a:cubicBezTo>
                  <a:pt x="130796" y="0"/>
                  <a:pt x="129355" y="72"/>
                  <a:pt x="127959" y="375"/>
                </a:cubicBezTo>
                <a:cubicBezTo>
                  <a:pt x="127799" y="398"/>
                  <a:pt x="127639" y="444"/>
                  <a:pt x="127571" y="558"/>
                </a:cubicBezTo>
                <a:cubicBezTo>
                  <a:pt x="127479" y="717"/>
                  <a:pt x="127548" y="900"/>
                  <a:pt x="127616" y="1037"/>
                </a:cubicBezTo>
                <a:cubicBezTo>
                  <a:pt x="127799" y="1516"/>
                  <a:pt x="128004" y="1996"/>
                  <a:pt x="128210" y="2475"/>
                </a:cubicBezTo>
                <a:cubicBezTo>
                  <a:pt x="127571" y="1950"/>
                  <a:pt x="126863" y="1516"/>
                  <a:pt x="126087" y="1197"/>
                </a:cubicBezTo>
                <a:lnTo>
                  <a:pt x="126087" y="1197"/>
                </a:lnTo>
                <a:cubicBezTo>
                  <a:pt x="126384" y="1813"/>
                  <a:pt x="126658" y="2429"/>
                  <a:pt x="126954" y="3023"/>
                </a:cubicBezTo>
                <a:cubicBezTo>
                  <a:pt x="126270" y="2954"/>
                  <a:pt x="125631" y="2521"/>
                  <a:pt x="125311" y="1927"/>
                </a:cubicBezTo>
                <a:lnTo>
                  <a:pt x="125311" y="1927"/>
                </a:lnTo>
                <a:cubicBezTo>
                  <a:pt x="125745" y="2863"/>
                  <a:pt x="125516" y="4096"/>
                  <a:pt x="124786" y="4826"/>
                </a:cubicBezTo>
                <a:cubicBezTo>
                  <a:pt x="124763" y="4552"/>
                  <a:pt x="124740" y="4278"/>
                  <a:pt x="124672" y="4004"/>
                </a:cubicBezTo>
                <a:cubicBezTo>
                  <a:pt x="123924" y="4328"/>
                  <a:pt x="123265" y="4795"/>
                  <a:pt x="122696" y="5373"/>
                </a:cubicBezTo>
                <a:lnTo>
                  <a:pt x="122696" y="5373"/>
                </a:lnTo>
                <a:cubicBezTo>
                  <a:pt x="123246" y="4709"/>
                  <a:pt x="123455" y="3766"/>
                  <a:pt x="123211" y="2931"/>
                </a:cubicBezTo>
                <a:lnTo>
                  <a:pt x="123211" y="2931"/>
                </a:lnTo>
                <a:cubicBezTo>
                  <a:pt x="122161" y="3753"/>
                  <a:pt x="121591" y="5146"/>
                  <a:pt x="121727" y="6492"/>
                </a:cubicBezTo>
                <a:cubicBezTo>
                  <a:pt x="121454" y="5899"/>
                  <a:pt x="121180" y="5328"/>
                  <a:pt x="120906" y="4735"/>
                </a:cubicBezTo>
                <a:cubicBezTo>
                  <a:pt x="120358" y="5716"/>
                  <a:pt x="120107" y="6857"/>
                  <a:pt x="120175" y="7976"/>
                </a:cubicBezTo>
                <a:cubicBezTo>
                  <a:pt x="120016" y="7451"/>
                  <a:pt x="119787" y="6926"/>
                  <a:pt x="119536" y="6424"/>
                </a:cubicBezTo>
                <a:cubicBezTo>
                  <a:pt x="119080" y="6492"/>
                  <a:pt x="119011" y="7086"/>
                  <a:pt x="118966" y="7519"/>
                </a:cubicBezTo>
                <a:cubicBezTo>
                  <a:pt x="118783" y="8912"/>
                  <a:pt x="117505" y="10099"/>
                  <a:pt x="116112" y="10144"/>
                </a:cubicBezTo>
                <a:cubicBezTo>
                  <a:pt x="116934" y="9916"/>
                  <a:pt x="117642" y="9323"/>
                  <a:pt x="118007" y="8546"/>
                </a:cubicBezTo>
                <a:cubicBezTo>
                  <a:pt x="117886" y="8481"/>
                  <a:pt x="117750" y="8450"/>
                  <a:pt x="117614" y="8450"/>
                </a:cubicBezTo>
                <a:cubicBezTo>
                  <a:pt x="117458" y="8450"/>
                  <a:pt x="117303" y="8491"/>
                  <a:pt x="117171" y="8569"/>
                </a:cubicBezTo>
                <a:lnTo>
                  <a:pt x="117171" y="8569"/>
                </a:lnTo>
                <a:cubicBezTo>
                  <a:pt x="117681" y="8186"/>
                  <a:pt x="117979" y="7501"/>
                  <a:pt x="117893" y="6857"/>
                </a:cubicBezTo>
                <a:lnTo>
                  <a:pt x="117893" y="6857"/>
                </a:lnTo>
                <a:cubicBezTo>
                  <a:pt x="117071" y="7154"/>
                  <a:pt x="116409" y="7816"/>
                  <a:pt x="116135" y="8638"/>
                </a:cubicBezTo>
                <a:cubicBezTo>
                  <a:pt x="116181" y="8250"/>
                  <a:pt x="116227" y="7839"/>
                  <a:pt x="116272" y="7451"/>
                </a:cubicBezTo>
                <a:lnTo>
                  <a:pt x="116272" y="7451"/>
                </a:lnTo>
                <a:cubicBezTo>
                  <a:pt x="115565" y="8136"/>
                  <a:pt x="114720" y="8661"/>
                  <a:pt x="113761" y="8980"/>
                </a:cubicBezTo>
                <a:cubicBezTo>
                  <a:pt x="112826" y="8569"/>
                  <a:pt x="111867" y="8158"/>
                  <a:pt x="110931" y="7770"/>
                </a:cubicBezTo>
                <a:cubicBezTo>
                  <a:pt x="112209" y="7474"/>
                  <a:pt x="113465" y="7131"/>
                  <a:pt x="114720" y="6720"/>
                </a:cubicBezTo>
                <a:cubicBezTo>
                  <a:pt x="114234" y="6174"/>
                  <a:pt x="113497" y="5861"/>
                  <a:pt x="112747" y="5861"/>
                </a:cubicBezTo>
                <a:cubicBezTo>
                  <a:pt x="112651" y="5861"/>
                  <a:pt x="112556" y="5866"/>
                  <a:pt x="112460" y="5876"/>
                </a:cubicBezTo>
                <a:cubicBezTo>
                  <a:pt x="112643" y="5625"/>
                  <a:pt x="112826" y="5374"/>
                  <a:pt x="113008" y="5146"/>
                </a:cubicBezTo>
                <a:cubicBezTo>
                  <a:pt x="112808" y="5136"/>
                  <a:pt x="112607" y="5132"/>
                  <a:pt x="112407" y="5132"/>
                </a:cubicBezTo>
                <a:cubicBezTo>
                  <a:pt x="111627" y="5132"/>
                  <a:pt x="110850" y="5201"/>
                  <a:pt x="110087" y="5328"/>
                </a:cubicBezTo>
                <a:cubicBezTo>
                  <a:pt x="110863" y="4689"/>
                  <a:pt x="111776" y="4232"/>
                  <a:pt x="112757" y="4004"/>
                </a:cubicBezTo>
                <a:cubicBezTo>
                  <a:pt x="111821" y="3571"/>
                  <a:pt x="110885" y="3137"/>
                  <a:pt x="109950" y="2703"/>
                </a:cubicBezTo>
                <a:cubicBezTo>
                  <a:pt x="110657" y="2635"/>
                  <a:pt x="111342" y="2498"/>
                  <a:pt x="112027" y="2292"/>
                </a:cubicBezTo>
                <a:cubicBezTo>
                  <a:pt x="110649" y="305"/>
                  <a:pt x="109485" y="48"/>
                  <a:pt x="107689" y="48"/>
                </a:cubicBezTo>
                <a:cubicBezTo>
                  <a:pt x="107134" y="48"/>
                  <a:pt x="106519" y="73"/>
                  <a:pt x="105818" y="78"/>
                </a:cubicBezTo>
                <a:cubicBezTo>
                  <a:pt x="104312" y="90"/>
                  <a:pt x="102805" y="101"/>
                  <a:pt x="101299" y="101"/>
                </a:cubicBezTo>
                <a:cubicBezTo>
                  <a:pt x="99792" y="101"/>
                  <a:pt x="98286" y="90"/>
                  <a:pt x="96779" y="55"/>
                </a:cubicBezTo>
                <a:cubicBezTo>
                  <a:pt x="96528" y="49"/>
                  <a:pt x="96295" y="44"/>
                  <a:pt x="96077" y="44"/>
                </a:cubicBezTo>
                <a:cubicBezTo>
                  <a:pt x="94674" y="44"/>
                  <a:pt x="93921" y="264"/>
                  <a:pt x="93150" y="1904"/>
                </a:cubicBezTo>
                <a:cubicBezTo>
                  <a:pt x="92968" y="2270"/>
                  <a:pt x="92100" y="6013"/>
                  <a:pt x="92968" y="6036"/>
                </a:cubicBezTo>
                <a:cubicBezTo>
                  <a:pt x="92203" y="6017"/>
                  <a:pt x="91511" y="5448"/>
                  <a:pt x="91262" y="4731"/>
                </a:cubicBezTo>
                <a:lnTo>
                  <a:pt x="91262" y="4731"/>
                </a:lnTo>
                <a:cubicBezTo>
                  <a:pt x="91386" y="5767"/>
                  <a:pt x="91216" y="6826"/>
                  <a:pt x="90754" y="7770"/>
                </a:cubicBezTo>
                <a:cubicBezTo>
                  <a:pt x="89704" y="6606"/>
                  <a:pt x="89201" y="4963"/>
                  <a:pt x="89407" y="3388"/>
                </a:cubicBezTo>
                <a:lnTo>
                  <a:pt x="89407" y="3388"/>
                </a:lnTo>
                <a:cubicBezTo>
                  <a:pt x="89156" y="3799"/>
                  <a:pt x="88882" y="4187"/>
                  <a:pt x="88631" y="4598"/>
                </a:cubicBezTo>
                <a:cubicBezTo>
                  <a:pt x="87763" y="4096"/>
                  <a:pt x="87056" y="3297"/>
                  <a:pt x="86691" y="2361"/>
                </a:cubicBezTo>
                <a:lnTo>
                  <a:pt x="86691" y="2361"/>
                </a:lnTo>
                <a:cubicBezTo>
                  <a:pt x="86691" y="3205"/>
                  <a:pt x="86896" y="4073"/>
                  <a:pt x="87238" y="4849"/>
                </a:cubicBezTo>
                <a:cubicBezTo>
                  <a:pt x="87004" y="4875"/>
                  <a:pt x="86767" y="4888"/>
                  <a:pt x="86531" y="4888"/>
                </a:cubicBezTo>
                <a:cubicBezTo>
                  <a:pt x="85940" y="4888"/>
                  <a:pt x="85350" y="4806"/>
                  <a:pt x="84796" y="4643"/>
                </a:cubicBezTo>
                <a:lnTo>
                  <a:pt x="84796" y="4643"/>
                </a:lnTo>
                <a:cubicBezTo>
                  <a:pt x="85549" y="5031"/>
                  <a:pt x="86120" y="5739"/>
                  <a:pt x="86303" y="6584"/>
                </a:cubicBezTo>
                <a:cubicBezTo>
                  <a:pt x="85985" y="6676"/>
                  <a:pt x="85651" y="6722"/>
                  <a:pt x="85316" y="6722"/>
                </a:cubicBezTo>
                <a:cubicBezTo>
                  <a:pt x="84737" y="6722"/>
                  <a:pt x="84152" y="6584"/>
                  <a:pt x="83632" y="6310"/>
                </a:cubicBezTo>
                <a:lnTo>
                  <a:pt x="83632" y="6310"/>
                </a:lnTo>
                <a:cubicBezTo>
                  <a:pt x="84134" y="7017"/>
                  <a:pt x="84317" y="7930"/>
                  <a:pt x="84111" y="8775"/>
                </a:cubicBezTo>
                <a:cubicBezTo>
                  <a:pt x="83267" y="8706"/>
                  <a:pt x="82491" y="8090"/>
                  <a:pt x="82240" y="7268"/>
                </a:cubicBezTo>
                <a:lnTo>
                  <a:pt x="82240" y="7268"/>
                </a:lnTo>
                <a:cubicBezTo>
                  <a:pt x="82034" y="8820"/>
                  <a:pt x="82217" y="10418"/>
                  <a:pt x="82788" y="11879"/>
                </a:cubicBezTo>
                <a:cubicBezTo>
                  <a:pt x="81327" y="11149"/>
                  <a:pt x="80277" y="9642"/>
                  <a:pt x="80140" y="8021"/>
                </a:cubicBezTo>
                <a:cubicBezTo>
                  <a:pt x="80140" y="9186"/>
                  <a:pt x="79638" y="10372"/>
                  <a:pt x="78770" y="11194"/>
                </a:cubicBezTo>
                <a:cubicBezTo>
                  <a:pt x="78656" y="10007"/>
                  <a:pt x="78747" y="8798"/>
                  <a:pt x="79067" y="7633"/>
                </a:cubicBezTo>
                <a:lnTo>
                  <a:pt x="79067" y="7633"/>
                </a:lnTo>
                <a:cubicBezTo>
                  <a:pt x="78405" y="8113"/>
                  <a:pt x="78177" y="8980"/>
                  <a:pt x="77949" y="9779"/>
                </a:cubicBezTo>
                <a:cubicBezTo>
                  <a:pt x="77743" y="10555"/>
                  <a:pt x="77401" y="11422"/>
                  <a:pt x="76648" y="11765"/>
                </a:cubicBezTo>
                <a:cubicBezTo>
                  <a:pt x="76517" y="11826"/>
                  <a:pt x="76375" y="11854"/>
                  <a:pt x="76230" y="11854"/>
                </a:cubicBezTo>
                <a:cubicBezTo>
                  <a:pt x="75891" y="11854"/>
                  <a:pt x="75541" y="11701"/>
                  <a:pt x="75313" y="11469"/>
                </a:cubicBezTo>
                <a:lnTo>
                  <a:pt x="75313" y="11469"/>
                </a:lnTo>
                <a:cubicBezTo>
                  <a:pt x="75660" y="12930"/>
                  <a:pt x="76008" y="14394"/>
                  <a:pt x="76374" y="15873"/>
                </a:cubicBezTo>
                <a:cubicBezTo>
                  <a:pt x="76511" y="16444"/>
                  <a:pt x="76602" y="17152"/>
                  <a:pt x="76168" y="17540"/>
                </a:cubicBezTo>
                <a:cubicBezTo>
                  <a:pt x="76005" y="17687"/>
                  <a:pt x="75797" y="17752"/>
                  <a:pt x="75582" y="17752"/>
                </a:cubicBezTo>
                <a:cubicBezTo>
                  <a:pt x="75195" y="17752"/>
                  <a:pt x="74782" y="17542"/>
                  <a:pt x="74548" y="17220"/>
                </a:cubicBezTo>
                <a:cubicBezTo>
                  <a:pt x="74182" y="16718"/>
                  <a:pt x="74137" y="16056"/>
                  <a:pt x="74091" y="15440"/>
                </a:cubicBezTo>
                <a:cubicBezTo>
                  <a:pt x="73931" y="16261"/>
                  <a:pt x="73794" y="17106"/>
                  <a:pt x="73635" y="17928"/>
                </a:cubicBezTo>
                <a:cubicBezTo>
                  <a:pt x="72532" y="16921"/>
                  <a:pt x="71953" y="15406"/>
                  <a:pt x="72053" y="13925"/>
                </a:cubicBezTo>
                <a:lnTo>
                  <a:pt x="72053" y="13925"/>
                </a:lnTo>
                <a:cubicBezTo>
                  <a:pt x="71865" y="14834"/>
                  <a:pt x="71506" y="15710"/>
                  <a:pt x="71010" y="16490"/>
                </a:cubicBezTo>
                <a:cubicBezTo>
                  <a:pt x="70325" y="16079"/>
                  <a:pt x="70051" y="15143"/>
                  <a:pt x="70348" y="14435"/>
                </a:cubicBezTo>
                <a:lnTo>
                  <a:pt x="70348" y="14435"/>
                </a:lnTo>
                <a:cubicBezTo>
                  <a:pt x="69754" y="15622"/>
                  <a:pt x="68841" y="16695"/>
                  <a:pt x="67768" y="17471"/>
                </a:cubicBezTo>
                <a:cubicBezTo>
                  <a:pt x="67468" y="15907"/>
                  <a:pt x="67993" y="14221"/>
                  <a:pt x="69098" y="13077"/>
                </a:cubicBezTo>
                <a:lnTo>
                  <a:pt x="69098" y="13077"/>
                </a:lnTo>
                <a:cubicBezTo>
                  <a:pt x="69085" y="13078"/>
                  <a:pt x="69072" y="13079"/>
                  <a:pt x="69059" y="13079"/>
                </a:cubicBezTo>
                <a:cubicBezTo>
                  <a:pt x="68899" y="13079"/>
                  <a:pt x="68718" y="12986"/>
                  <a:pt x="68681" y="12815"/>
                </a:cubicBezTo>
                <a:cubicBezTo>
                  <a:pt x="68590" y="12518"/>
                  <a:pt x="68841" y="12221"/>
                  <a:pt x="69047" y="11993"/>
                </a:cubicBezTo>
                <a:lnTo>
                  <a:pt x="70964" y="9939"/>
                </a:lnTo>
                <a:lnTo>
                  <a:pt x="70964" y="9939"/>
                </a:lnTo>
                <a:cubicBezTo>
                  <a:pt x="69914" y="10327"/>
                  <a:pt x="68933" y="10920"/>
                  <a:pt x="68111" y="11696"/>
                </a:cubicBezTo>
                <a:lnTo>
                  <a:pt x="68088" y="9939"/>
                </a:lnTo>
                <a:cubicBezTo>
                  <a:pt x="67243" y="11879"/>
                  <a:pt x="66079" y="13659"/>
                  <a:pt x="64664" y="15211"/>
                </a:cubicBezTo>
                <a:cubicBezTo>
                  <a:pt x="64276" y="14321"/>
                  <a:pt x="64368" y="13226"/>
                  <a:pt x="64892" y="12404"/>
                </a:cubicBezTo>
                <a:lnTo>
                  <a:pt x="64892" y="12404"/>
                </a:lnTo>
                <a:cubicBezTo>
                  <a:pt x="64116" y="13134"/>
                  <a:pt x="63158" y="13637"/>
                  <a:pt x="62131" y="13888"/>
                </a:cubicBezTo>
                <a:cubicBezTo>
                  <a:pt x="62350" y="12877"/>
                  <a:pt x="62993" y="11972"/>
                  <a:pt x="63876" y="11417"/>
                </a:cubicBezTo>
                <a:lnTo>
                  <a:pt x="63876" y="11417"/>
                </a:lnTo>
                <a:cubicBezTo>
                  <a:pt x="62785" y="12066"/>
                  <a:pt x="61519" y="12405"/>
                  <a:pt x="60252" y="12405"/>
                </a:cubicBezTo>
                <a:cubicBezTo>
                  <a:pt x="59872" y="12405"/>
                  <a:pt x="59493" y="12374"/>
                  <a:pt x="59118" y="12313"/>
                </a:cubicBezTo>
                <a:cubicBezTo>
                  <a:pt x="59798" y="11315"/>
                  <a:pt x="60951" y="10678"/>
                  <a:pt x="62152" y="10647"/>
                </a:cubicBezTo>
                <a:lnTo>
                  <a:pt x="62152" y="10647"/>
                </a:lnTo>
                <a:cubicBezTo>
                  <a:pt x="62138" y="10647"/>
                  <a:pt x="62124" y="10647"/>
                  <a:pt x="62109" y="10647"/>
                </a:cubicBezTo>
                <a:cubicBezTo>
                  <a:pt x="61287" y="10647"/>
                  <a:pt x="60474" y="10240"/>
                  <a:pt x="59985" y="9551"/>
                </a:cubicBezTo>
                <a:cubicBezTo>
                  <a:pt x="61697" y="9140"/>
                  <a:pt x="63409" y="8752"/>
                  <a:pt x="65121" y="8410"/>
                </a:cubicBezTo>
                <a:lnTo>
                  <a:pt x="65121" y="8410"/>
                </a:lnTo>
                <a:lnTo>
                  <a:pt x="62290" y="8546"/>
                </a:lnTo>
                <a:cubicBezTo>
                  <a:pt x="62496" y="8387"/>
                  <a:pt x="65417" y="6606"/>
                  <a:pt x="65121" y="6538"/>
                </a:cubicBezTo>
                <a:cubicBezTo>
                  <a:pt x="64514" y="6420"/>
                  <a:pt x="63895" y="6362"/>
                  <a:pt x="63276" y="6362"/>
                </a:cubicBezTo>
                <a:cubicBezTo>
                  <a:pt x="62451" y="6362"/>
                  <a:pt x="61625" y="6466"/>
                  <a:pt x="60830" y="6675"/>
                </a:cubicBezTo>
                <a:cubicBezTo>
                  <a:pt x="61263" y="6561"/>
                  <a:pt x="61697" y="6218"/>
                  <a:pt x="61720" y="5762"/>
                </a:cubicBezTo>
                <a:cubicBezTo>
                  <a:pt x="61729" y="5575"/>
                  <a:pt x="61631" y="5399"/>
                  <a:pt x="61490" y="5279"/>
                </a:cubicBezTo>
                <a:lnTo>
                  <a:pt x="61490" y="5279"/>
                </a:lnTo>
                <a:cubicBezTo>
                  <a:pt x="61902" y="5278"/>
                  <a:pt x="62302" y="5215"/>
                  <a:pt x="62656" y="5009"/>
                </a:cubicBezTo>
                <a:cubicBezTo>
                  <a:pt x="63181" y="4689"/>
                  <a:pt x="63432" y="3844"/>
                  <a:pt x="62975" y="3411"/>
                </a:cubicBezTo>
                <a:cubicBezTo>
                  <a:pt x="63139" y="3400"/>
                  <a:pt x="63302" y="3395"/>
                  <a:pt x="63465" y="3395"/>
                </a:cubicBezTo>
                <a:cubicBezTo>
                  <a:pt x="64374" y="3395"/>
                  <a:pt x="65277" y="3554"/>
                  <a:pt x="66148" y="3844"/>
                </a:cubicBezTo>
                <a:lnTo>
                  <a:pt x="63660" y="2315"/>
                </a:lnTo>
                <a:lnTo>
                  <a:pt x="63660" y="2315"/>
                </a:lnTo>
                <a:cubicBezTo>
                  <a:pt x="64379" y="2622"/>
                  <a:pt x="65168" y="2772"/>
                  <a:pt x="65959" y="2772"/>
                </a:cubicBezTo>
                <a:cubicBezTo>
                  <a:pt x="66524" y="2772"/>
                  <a:pt x="67090" y="2696"/>
                  <a:pt x="67632" y="2543"/>
                </a:cubicBezTo>
                <a:cubicBezTo>
                  <a:pt x="67883" y="2452"/>
                  <a:pt x="68202" y="2201"/>
                  <a:pt x="68065" y="1973"/>
                </a:cubicBezTo>
                <a:cubicBezTo>
                  <a:pt x="67221" y="1767"/>
                  <a:pt x="66399" y="1471"/>
                  <a:pt x="65623" y="1037"/>
                </a:cubicBezTo>
                <a:cubicBezTo>
                  <a:pt x="66604" y="968"/>
                  <a:pt x="67586" y="900"/>
                  <a:pt x="68567" y="832"/>
                </a:cubicBezTo>
                <a:cubicBezTo>
                  <a:pt x="66201" y="141"/>
                  <a:pt x="63958" y="18"/>
                  <a:pt x="61668" y="18"/>
                </a:cubicBezTo>
                <a:cubicBezTo>
                  <a:pt x="60401" y="18"/>
                  <a:pt x="59119" y="55"/>
                  <a:pt x="57794" y="55"/>
                </a:cubicBezTo>
                <a:lnTo>
                  <a:pt x="42798" y="55"/>
                </a:lnTo>
                <a:cubicBezTo>
                  <a:pt x="40972" y="55"/>
                  <a:pt x="39168" y="55"/>
                  <a:pt x="37320" y="147"/>
                </a:cubicBezTo>
                <a:cubicBezTo>
                  <a:pt x="37743" y="793"/>
                  <a:pt x="38488" y="1171"/>
                  <a:pt x="39239" y="1171"/>
                </a:cubicBezTo>
                <a:cubicBezTo>
                  <a:pt x="39303" y="1171"/>
                  <a:pt x="39367" y="1168"/>
                  <a:pt x="39432" y="1162"/>
                </a:cubicBezTo>
                <a:lnTo>
                  <a:pt x="39432" y="1162"/>
                </a:lnTo>
                <a:cubicBezTo>
                  <a:pt x="38829" y="1232"/>
                  <a:pt x="38244" y="1341"/>
                  <a:pt x="37639" y="1471"/>
                </a:cubicBezTo>
                <a:cubicBezTo>
                  <a:pt x="37114" y="1608"/>
                  <a:pt x="36566" y="1745"/>
                  <a:pt x="36064" y="1904"/>
                </a:cubicBezTo>
                <a:cubicBezTo>
                  <a:pt x="37068" y="3342"/>
                  <a:pt x="39556" y="2270"/>
                  <a:pt x="40949" y="3319"/>
                </a:cubicBezTo>
                <a:cubicBezTo>
                  <a:pt x="39944" y="3342"/>
                  <a:pt x="38963" y="3456"/>
                  <a:pt x="37959" y="3639"/>
                </a:cubicBezTo>
                <a:cubicBezTo>
                  <a:pt x="37685" y="3685"/>
                  <a:pt x="37365" y="3753"/>
                  <a:pt x="37160" y="3959"/>
                </a:cubicBezTo>
                <a:cubicBezTo>
                  <a:pt x="37000" y="4118"/>
                  <a:pt x="36909" y="4324"/>
                  <a:pt x="36772" y="4484"/>
                </a:cubicBezTo>
                <a:cubicBezTo>
                  <a:pt x="36270" y="5123"/>
                  <a:pt x="35242" y="4963"/>
                  <a:pt x="34558" y="5397"/>
                </a:cubicBezTo>
                <a:cubicBezTo>
                  <a:pt x="34421" y="5465"/>
                  <a:pt x="34307" y="5602"/>
                  <a:pt x="34307" y="5739"/>
                </a:cubicBezTo>
                <a:cubicBezTo>
                  <a:pt x="34329" y="5990"/>
                  <a:pt x="34603" y="6081"/>
                  <a:pt x="34832" y="6104"/>
                </a:cubicBezTo>
                <a:cubicBezTo>
                  <a:pt x="34953" y="6115"/>
                  <a:pt x="35075" y="6120"/>
                  <a:pt x="35198" y="6120"/>
                </a:cubicBezTo>
                <a:cubicBezTo>
                  <a:pt x="35879" y="6120"/>
                  <a:pt x="36563" y="5961"/>
                  <a:pt x="37183" y="5670"/>
                </a:cubicBezTo>
                <a:lnTo>
                  <a:pt x="37183" y="5670"/>
                </a:lnTo>
                <a:cubicBezTo>
                  <a:pt x="36749" y="6173"/>
                  <a:pt x="36315" y="6652"/>
                  <a:pt x="35882" y="7154"/>
                </a:cubicBezTo>
                <a:lnTo>
                  <a:pt x="38598" y="6743"/>
                </a:lnTo>
                <a:lnTo>
                  <a:pt x="38598" y="6743"/>
                </a:lnTo>
                <a:cubicBezTo>
                  <a:pt x="37936" y="6949"/>
                  <a:pt x="37479" y="7725"/>
                  <a:pt x="37662" y="8410"/>
                </a:cubicBezTo>
                <a:cubicBezTo>
                  <a:pt x="38276" y="8211"/>
                  <a:pt x="38917" y="8114"/>
                  <a:pt x="39558" y="8114"/>
                </a:cubicBezTo>
                <a:cubicBezTo>
                  <a:pt x="40466" y="8114"/>
                  <a:pt x="41374" y="8309"/>
                  <a:pt x="42204" y="8683"/>
                </a:cubicBezTo>
                <a:cubicBezTo>
                  <a:pt x="41017" y="8980"/>
                  <a:pt x="39876" y="9414"/>
                  <a:pt x="38780" y="9962"/>
                </a:cubicBezTo>
                <a:cubicBezTo>
                  <a:pt x="38643" y="10053"/>
                  <a:pt x="38484" y="10121"/>
                  <a:pt x="38392" y="10258"/>
                </a:cubicBezTo>
                <a:cubicBezTo>
                  <a:pt x="38141" y="10646"/>
                  <a:pt x="38484" y="11149"/>
                  <a:pt x="38917" y="11331"/>
                </a:cubicBezTo>
                <a:cubicBezTo>
                  <a:pt x="39328" y="11514"/>
                  <a:pt x="39807" y="11491"/>
                  <a:pt x="40196" y="11696"/>
                </a:cubicBezTo>
                <a:cubicBezTo>
                  <a:pt x="40103" y="11691"/>
                  <a:pt x="40010" y="11688"/>
                  <a:pt x="39916" y="11688"/>
                </a:cubicBezTo>
                <a:cubicBezTo>
                  <a:pt x="39253" y="11688"/>
                  <a:pt x="38582" y="11833"/>
                  <a:pt x="37981" y="12153"/>
                </a:cubicBezTo>
                <a:cubicBezTo>
                  <a:pt x="37753" y="12267"/>
                  <a:pt x="37525" y="12495"/>
                  <a:pt x="37593" y="12723"/>
                </a:cubicBezTo>
                <a:cubicBezTo>
                  <a:pt x="37639" y="12860"/>
                  <a:pt x="37753" y="12929"/>
                  <a:pt x="37867" y="12997"/>
                </a:cubicBezTo>
                <a:cubicBezTo>
                  <a:pt x="38153" y="13163"/>
                  <a:pt x="38467" y="13298"/>
                  <a:pt x="38793" y="13391"/>
                </a:cubicBezTo>
                <a:lnTo>
                  <a:pt x="38793" y="13391"/>
                </a:lnTo>
                <a:cubicBezTo>
                  <a:pt x="38699" y="13381"/>
                  <a:pt x="38606" y="13376"/>
                  <a:pt x="38512" y="13376"/>
                </a:cubicBezTo>
                <a:cubicBezTo>
                  <a:pt x="37967" y="13376"/>
                  <a:pt x="37421" y="13544"/>
                  <a:pt x="36977" y="13865"/>
                </a:cubicBezTo>
                <a:cubicBezTo>
                  <a:pt x="38301" y="14070"/>
                  <a:pt x="39328" y="15417"/>
                  <a:pt x="39191" y="16741"/>
                </a:cubicBezTo>
                <a:cubicBezTo>
                  <a:pt x="38643" y="16261"/>
                  <a:pt x="38073" y="15805"/>
                  <a:pt x="37479" y="15371"/>
                </a:cubicBezTo>
                <a:cubicBezTo>
                  <a:pt x="37456" y="15782"/>
                  <a:pt x="37434" y="16216"/>
                  <a:pt x="37411" y="16627"/>
                </a:cubicBezTo>
                <a:cubicBezTo>
                  <a:pt x="36942" y="16030"/>
                  <a:pt x="36295" y="15453"/>
                  <a:pt x="35561" y="15453"/>
                </a:cubicBezTo>
                <a:cubicBezTo>
                  <a:pt x="35508" y="15453"/>
                  <a:pt x="35455" y="15456"/>
                  <a:pt x="35402" y="15463"/>
                </a:cubicBezTo>
                <a:cubicBezTo>
                  <a:pt x="34603" y="15554"/>
                  <a:pt x="34101" y="16786"/>
                  <a:pt x="34809" y="17174"/>
                </a:cubicBezTo>
                <a:cubicBezTo>
                  <a:pt x="34634" y="17192"/>
                  <a:pt x="34457" y="17200"/>
                  <a:pt x="34281" y="17200"/>
                </a:cubicBezTo>
                <a:cubicBezTo>
                  <a:pt x="33765" y="17200"/>
                  <a:pt x="33247" y="17128"/>
                  <a:pt x="32754" y="16992"/>
                </a:cubicBezTo>
                <a:lnTo>
                  <a:pt x="32754" y="16992"/>
                </a:lnTo>
                <a:cubicBezTo>
                  <a:pt x="33416" y="18087"/>
                  <a:pt x="34489" y="19092"/>
                  <a:pt x="35767" y="19366"/>
                </a:cubicBezTo>
                <a:cubicBezTo>
                  <a:pt x="34786" y="19819"/>
                  <a:pt x="33675" y="20032"/>
                  <a:pt x="32573" y="20032"/>
                </a:cubicBezTo>
                <a:cubicBezTo>
                  <a:pt x="32008" y="20032"/>
                  <a:pt x="31447" y="19976"/>
                  <a:pt x="30906" y="19868"/>
                </a:cubicBezTo>
                <a:lnTo>
                  <a:pt x="30906" y="19868"/>
                </a:lnTo>
                <a:cubicBezTo>
                  <a:pt x="30746" y="20370"/>
                  <a:pt x="30837" y="20895"/>
                  <a:pt x="31111" y="21329"/>
                </a:cubicBezTo>
                <a:cubicBezTo>
                  <a:pt x="30038" y="20575"/>
                  <a:pt x="28965" y="19822"/>
                  <a:pt x="27893" y="19069"/>
                </a:cubicBezTo>
                <a:cubicBezTo>
                  <a:pt x="27710" y="18932"/>
                  <a:pt x="27527" y="18818"/>
                  <a:pt x="27322" y="18772"/>
                </a:cubicBezTo>
                <a:cubicBezTo>
                  <a:pt x="27288" y="18766"/>
                  <a:pt x="27255" y="18763"/>
                  <a:pt x="27223" y="18763"/>
                </a:cubicBezTo>
                <a:cubicBezTo>
                  <a:pt x="26555" y="18763"/>
                  <a:pt x="26347" y="20012"/>
                  <a:pt x="26982" y="20213"/>
                </a:cubicBezTo>
                <a:lnTo>
                  <a:pt x="26982" y="20213"/>
                </a:lnTo>
                <a:cubicBezTo>
                  <a:pt x="25669" y="19903"/>
                  <a:pt x="24450" y="19159"/>
                  <a:pt x="23602" y="18087"/>
                </a:cubicBezTo>
                <a:lnTo>
                  <a:pt x="23602" y="18087"/>
                </a:lnTo>
                <a:cubicBezTo>
                  <a:pt x="23031" y="19000"/>
                  <a:pt x="23579" y="20393"/>
                  <a:pt x="24606" y="20690"/>
                </a:cubicBezTo>
                <a:cubicBezTo>
                  <a:pt x="23624" y="20758"/>
                  <a:pt x="22688" y="21123"/>
                  <a:pt x="21935" y="21739"/>
                </a:cubicBezTo>
                <a:cubicBezTo>
                  <a:pt x="22347" y="22245"/>
                  <a:pt x="22989" y="22535"/>
                  <a:pt x="23635" y="22535"/>
                </a:cubicBezTo>
                <a:cubicBezTo>
                  <a:pt x="23777" y="22535"/>
                  <a:pt x="23918" y="22521"/>
                  <a:pt x="24058" y="22493"/>
                </a:cubicBezTo>
                <a:lnTo>
                  <a:pt x="24058" y="22493"/>
                </a:lnTo>
                <a:lnTo>
                  <a:pt x="23830" y="23839"/>
                </a:lnTo>
                <a:cubicBezTo>
                  <a:pt x="25245" y="23748"/>
                  <a:pt x="26614" y="23132"/>
                  <a:pt x="27642" y="22150"/>
                </a:cubicBezTo>
                <a:lnTo>
                  <a:pt x="27642" y="22150"/>
                </a:lnTo>
                <a:cubicBezTo>
                  <a:pt x="27345" y="22652"/>
                  <a:pt x="27276" y="23292"/>
                  <a:pt x="27482" y="23839"/>
                </a:cubicBezTo>
                <a:lnTo>
                  <a:pt x="30084" y="23018"/>
                </a:lnTo>
                <a:lnTo>
                  <a:pt x="30084" y="23018"/>
                </a:lnTo>
                <a:cubicBezTo>
                  <a:pt x="29993" y="23360"/>
                  <a:pt x="29878" y="23702"/>
                  <a:pt x="29787" y="24045"/>
                </a:cubicBezTo>
                <a:cubicBezTo>
                  <a:pt x="29918" y="24054"/>
                  <a:pt x="30048" y="24059"/>
                  <a:pt x="30179" y="24059"/>
                </a:cubicBezTo>
                <a:cubicBezTo>
                  <a:pt x="31604" y="24059"/>
                  <a:pt x="33031" y="23494"/>
                  <a:pt x="34055" y="22470"/>
                </a:cubicBezTo>
                <a:cubicBezTo>
                  <a:pt x="34717" y="22835"/>
                  <a:pt x="35288" y="23337"/>
                  <a:pt x="35699" y="23976"/>
                </a:cubicBezTo>
                <a:cubicBezTo>
                  <a:pt x="35128" y="24364"/>
                  <a:pt x="34466" y="25003"/>
                  <a:pt x="34740" y="25643"/>
                </a:cubicBezTo>
                <a:cubicBezTo>
                  <a:pt x="34991" y="26259"/>
                  <a:pt x="35904" y="26373"/>
                  <a:pt x="36133" y="26966"/>
                </a:cubicBezTo>
                <a:cubicBezTo>
                  <a:pt x="36452" y="27834"/>
                  <a:pt x="35242" y="28382"/>
                  <a:pt x="34375" y="28587"/>
                </a:cubicBezTo>
                <a:cubicBezTo>
                  <a:pt x="33485" y="28815"/>
                  <a:pt x="32458" y="29842"/>
                  <a:pt x="33165" y="30413"/>
                </a:cubicBezTo>
                <a:cubicBezTo>
                  <a:pt x="34101" y="30230"/>
                  <a:pt x="35037" y="30048"/>
                  <a:pt x="35973" y="29842"/>
                </a:cubicBezTo>
                <a:lnTo>
                  <a:pt x="35973" y="29842"/>
                </a:lnTo>
                <a:cubicBezTo>
                  <a:pt x="35608" y="30230"/>
                  <a:pt x="35471" y="30801"/>
                  <a:pt x="35585" y="31303"/>
                </a:cubicBezTo>
                <a:cubicBezTo>
                  <a:pt x="37205" y="29820"/>
                  <a:pt x="38027" y="27537"/>
                  <a:pt x="37753" y="25369"/>
                </a:cubicBezTo>
                <a:lnTo>
                  <a:pt x="37753" y="25369"/>
                </a:lnTo>
                <a:cubicBezTo>
                  <a:pt x="38392" y="25734"/>
                  <a:pt x="38643" y="26601"/>
                  <a:pt x="38278" y="27240"/>
                </a:cubicBezTo>
                <a:cubicBezTo>
                  <a:pt x="39123" y="27240"/>
                  <a:pt x="39967" y="27491"/>
                  <a:pt x="40675" y="27994"/>
                </a:cubicBezTo>
                <a:cubicBezTo>
                  <a:pt x="39899" y="28907"/>
                  <a:pt x="38803" y="29523"/>
                  <a:pt x="38027" y="30459"/>
                </a:cubicBezTo>
                <a:cubicBezTo>
                  <a:pt x="37274" y="31395"/>
                  <a:pt x="37000" y="32947"/>
                  <a:pt x="37913" y="33723"/>
                </a:cubicBezTo>
                <a:cubicBezTo>
                  <a:pt x="36931" y="33860"/>
                  <a:pt x="35973" y="33997"/>
                  <a:pt x="34991" y="34111"/>
                </a:cubicBezTo>
                <a:cubicBezTo>
                  <a:pt x="35245" y="34908"/>
                  <a:pt x="36067" y="35321"/>
                  <a:pt x="36880" y="35321"/>
                </a:cubicBezTo>
                <a:cubicBezTo>
                  <a:pt x="37585" y="35321"/>
                  <a:pt x="38283" y="35010"/>
                  <a:pt x="38597" y="34367"/>
                </a:cubicBezTo>
                <a:lnTo>
                  <a:pt x="38597" y="34367"/>
                </a:lnTo>
                <a:cubicBezTo>
                  <a:pt x="38405" y="34836"/>
                  <a:pt x="38891" y="35391"/>
                  <a:pt x="39419" y="35457"/>
                </a:cubicBezTo>
                <a:cubicBezTo>
                  <a:pt x="39475" y="35465"/>
                  <a:pt x="39530" y="35468"/>
                  <a:pt x="39586" y="35468"/>
                </a:cubicBezTo>
                <a:cubicBezTo>
                  <a:pt x="40055" y="35468"/>
                  <a:pt x="40520" y="35223"/>
                  <a:pt x="40949" y="34978"/>
                </a:cubicBezTo>
                <a:lnTo>
                  <a:pt x="40949" y="34978"/>
                </a:lnTo>
                <a:cubicBezTo>
                  <a:pt x="40972" y="35891"/>
                  <a:pt x="40218" y="36667"/>
                  <a:pt x="39374" y="36964"/>
                </a:cubicBezTo>
                <a:cubicBezTo>
                  <a:pt x="38912" y="37122"/>
                  <a:pt x="38437" y="37170"/>
                  <a:pt x="37956" y="37170"/>
                </a:cubicBezTo>
                <a:cubicBezTo>
                  <a:pt x="37534" y="37170"/>
                  <a:pt x="37107" y="37133"/>
                  <a:pt x="36680" y="37101"/>
                </a:cubicBezTo>
                <a:lnTo>
                  <a:pt x="36680" y="37101"/>
                </a:lnTo>
                <a:cubicBezTo>
                  <a:pt x="37091" y="37672"/>
                  <a:pt x="37479" y="38265"/>
                  <a:pt x="37890" y="38836"/>
                </a:cubicBezTo>
                <a:cubicBezTo>
                  <a:pt x="37797" y="38824"/>
                  <a:pt x="37702" y="38818"/>
                  <a:pt x="37608" y="38818"/>
                </a:cubicBezTo>
                <a:cubicBezTo>
                  <a:pt x="36786" y="38818"/>
                  <a:pt x="35972" y="39255"/>
                  <a:pt x="35562" y="39931"/>
                </a:cubicBezTo>
                <a:cubicBezTo>
                  <a:pt x="36041" y="40296"/>
                  <a:pt x="36589" y="40502"/>
                  <a:pt x="37183" y="40570"/>
                </a:cubicBezTo>
                <a:cubicBezTo>
                  <a:pt x="36630" y="41984"/>
                  <a:pt x="35159" y="42970"/>
                  <a:pt x="33658" y="42970"/>
                </a:cubicBezTo>
                <a:cubicBezTo>
                  <a:pt x="33608" y="42970"/>
                  <a:pt x="33558" y="42969"/>
                  <a:pt x="33508" y="42967"/>
                </a:cubicBezTo>
                <a:lnTo>
                  <a:pt x="33508" y="42967"/>
                </a:lnTo>
                <a:cubicBezTo>
                  <a:pt x="33736" y="43538"/>
                  <a:pt x="33964" y="44108"/>
                  <a:pt x="34215" y="44679"/>
                </a:cubicBezTo>
                <a:cubicBezTo>
                  <a:pt x="33930" y="44536"/>
                  <a:pt x="33618" y="44471"/>
                  <a:pt x="33304" y="44471"/>
                </a:cubicBezTo>
                <a:cubicBezTo>
                  <a:pt x="32258" y="44471"/>
                  <a:pt x="31185" y="45196"/>
                  <a:pt x="30974" y="46231"/>
                </a:cubicBezTo>
                <a:lnTo>
                  <a:pt x="29376" y="44633"/>
                </a:lnTo>
                <a:lnTo>
                  <a:pt x="29376" y="44633"/>
                </a:lnTo>
                <a:cubicBezTo>
                  <a:pt x="29468" y="45090"/>
                  <a:pt x="29559" y="45546"/>
                  <a:pt x="29650" y="46003"/>
                </a:cubicBezTo>
                <a:cubicBezTo>
                  <a:pt x="28783" y="44884"/>
                  <a:pt x="27368" y="44154"/>
                  <a:pt x="25930" y="44108"/>
                </a:cubicBezTo>
                <a:lnTo>
                  <a:pt x="25930" y="44108"/>
                </a:lnTo>
                <a:cubicBezTo>
                  <a:pt x="25907" y="45249"/>
                  <a:pt x="26614" y="46391"/>
                  <a:pt x="27642" y="46893"/>
                </a:cubicBezTo>
                <a:cubicBezTo>
                  <a:pt x="27002" y="46779"/>
                  <a:pt x="26546" y="46254"/>
                  <a:pt x="25975" y="45957"/>
                </a:cubicBezTo>
                <a:cubicBezTo>
                  <a:pt x="25746" y="45838"/>
                  <a:pt x="25470" y="45770"/>
                  <a:pt x="25207" y="45770"/>
                </a:cubicBezTo>
                <a:cubicBezTo>
                  <a:pt x="24815" y="45770"/>
                  <a:pt x="24455" y="45921"/>
                  <a:pt x="24332" y="46277"/>
                </a:cubicBezTo>
                <a:cubicBezTo>
                  <a:pt x="24035" y="47167"/>
                  <a:pt x="25428" y="47555"/>
                  <a:pt x="26067" y="48240"/>
                </a:cubicBezTo>
                <a:cubicBezTo>
                  <a:pt x="26774" y="49016"/>
                  <a:pt x="26341" y="50431"/>
                  <a:pt x="25382" y="50842"/>
                </a:cubicBezTo>
                <a:cubicBezTo>
                  <a:pt x="25123" y="50956"/>
                  <a:pt x="24849" y="51009"/>
                  <a:pt x="24575" y="51009"/>
                </a:cubicBezTo>
                <a:cubicBezTo>
                  <a:pt x="23812" y="51009"/>
                  <a:pt x="23046" y="50602"/>
                  <a:pt x="22575" y="49999"/>
                </a:cubicBezTo>
                <a:lnTo>
                  <a:pt x="22575" y="49999"/>
                </a:lnTo>
                <a:cubicBezTo>
                  <a:pt x="22824" y="50321"/>
                  <a:pt x="22323" y="51709"/>
                  <a:pt x="22186" y="52006"/>
                </a:cubicBezTo>
                <a:cubicBezTo>
                  <a:pt x="20657" y="51367"/>
                  <a:pt x="19721" y="49495"/>
                  <a:pt x="18123" y="48719"/>
                </a:cubicBezTo>
                <a:cubicBezTo>
                  <a:pt x="18078" y="49381"/>
                  <a:pt x="18055" y="50043"/>
                  <a:pt x="18032" y="50705"/>
                </a:cubicBezTo>
                <a:cubicBezTo>
                  <a:pt x="17119" y="50157"/>
                  <a:pt x="16206" y="49609"/>
                  <a:pt x="15293" y="49061"/>
                </a:cubicBezTo>
                <a:cubicBezTo>
                  <a:pt x="15293" y="49906"/>
                  <a:pt x="15270" y="50750"/>
                  <a:pt x="15270" y="51572"/>
                </a:cubicBezTo>
                <a:cubicBezTo>
                  <a:pt x="15159" y="51588"/>
                  <a:pt x="15048" y="51595"/>
                  <a:pt x="14938" y="51595"/>
                </a:cubicBezTo>
                <a:cubicBezTo>
                  <a:pt x="13606" y="51595"/>
                  <a:pt x="12402" y="50486"/>
                  <a:pt x="11938" y="49221"/>
                </a:cubicBezTo>
                <a:cubicBezTo>
                  <a:pt x="11436" y="47829"/>
                  <a:pt x="11573" y="46299"/>
                  <a:pt x="11732" y="44839"/>
                </a:cubicBezTo>
                <a:lnTo>
                  <a:pt x="11732" y="44839"/>
                </a:lnTo>
                <a:cubicBezTo>
                  <a:pt x="11057" y="45296"/>
                  <a:pt x="10756" y="46210"/>
                  <a:pt x="10987" y="46987"/>
                </a:cubicBezTo>
                <a:lnTo>
                  <a:pt x="10987" y="46987"/>
                </a:lnTo>
                <a:cubicBezTo>
                  <a:pt x="10630" y="45961"/>
                  <a:pt x="9896" y="45070"/>
                  <a:pt x="8993" y="44519"/>
                </a:cubicBezTo>
                <a:lnTo>
                  <a:pt x="8993" y="44519"/>
                </a:lnTo>
                <a:cubicBezTo>
                  <a:pt x="9039" y="45455"/>
                  <a:pt x="9244" y="46391"/>
                  <a:pt x="9610" y="47258"/>
                </a:cubicBezTo>
                <a:cubicBezTo>
                  <a:pt x="7989" y="46299"/>
                  <a:pt x="6391" y="45318"/>
                  <a:pt x="4771" y="44359"/>
                </a:cubicBezTo>
                <a:lnTo>
                  <a:pt x="4771" y="44359"/>
                </a:lnTo>
                <a:cubicBezTo>
                  <a:pt x="5022" y="45501"/>
                  <a:pt x="5570" y="46596"/>
                  <a:pt x="6368" y="47486"/>
                </a:cubicBezTo>
                <a:cubicBezTo>
                  <a:pt x="5647" y="47162"/>
                  <a:pt x="4869" y="46994"/>
                  <a:pt x="4079" y="46994"/>
                </a:cubicBezTo>
                <a:cubicBezTo>
                  <a:pt x="3869" y="46994"/>
                  <a:pt x="3658" y="47006"/>
                  <a:pt x="3447" y="47030"/>
                </a:cubicBezTo>
                <a:cubicBezTo>
                  <a:pt x="3972" y="47989"/>
                  <a:pt x="4679" y="48833"/>
                  <a:pt x="5501" y="49518"/>
                </a:cubicBezTo>
                <a:lnTo>
                  <a:pt x="1735" y="49700"/>
                </a:lnTo>
                <a:cubicBezTo>
                  <a:pt x="1073" y="49746"/>
                  <a:pt x="160" y="50271"/>
                  <a:pt x="571" y="50773"/>
                </a:cubicBezTo>
                <a:lnTo>
                  <a:pt x="3401" y="51458"/>
                </a:lnTo>
                <a:cubicBezTo>
                  <a:pt x="2100" y="51892"/>
                  <a:pt x="913" y="52691"/>
                  <a:pt x="0" y="53740"/>
                </a:cubicBezTo>
                <a:cubicBezTo>
                  <a:pt x="162" y="53754"/>
                  <a:pt x="325" y="53761"/>
                  <a:pt x="488" y="53761"/>
                </a:cubicBezTo>
                <a:cubicBezTo>
                  <a:pt x="2035" y="53761"/>
                  <a:pt x="3584" y="53145"/>
                  <a:pt x="4714" y="52091"/>
                </a:cubicBezTo>
                <a:lnTo>
                  <a:pt x="4714" y="52091"/>
                </a:lnTo>
                <a:cubicBezTo>
                  <a:pt x="4372" y="52513"/>
                  <a:pt x="4156" y="53040"/>
                  <a:pt x="4086" y="53581"/>
                </a:cubicBezTo>
                <a:lnTo>
                  <a:pt x="5912" y="53238"/>
                </a:lnTo>
                <a:lnTo>
                  <a:pt x="5912" y="53238"/>
                </a:lnTo>
                <a:cubicBezTo>
                  <a:pt x="5547" y="53900"/>
                  <a:pt x="5204" y="54539"/>
                  <a:pt x="4839" y="55178"/>
                </a:cubicBezTo>
                <a:cubicBezTo>
                  <a:pt x="6368" y="54402"/>
                  <a:pt x="7875" y="53626"/>
                  <a:pt x="9381" y="52850"/>
                </a:cubicBezTo>
                <a:lnTo>
                  <a:pt x="9381" y="52850"/>
                </a:lnTo>
                <a:cubicBezTo>
                  <a:pt x="8240" y="54425"/>
                  <a:pt x="6939" y="55886"/>
                  <a:pt x="5501" y="57187"/>
                </a:cubicBezTo>
                <a:cubicBezTo>
                  <a:pt x="7259" y="57119"/>
                  <a:pt x="8970" y="56206"/>
                  <a:pt x="9998" y="54768"/>
                </a:cubicBezTo>
                <a:lnTo>
                  <a:pt x="9998" y="54768"/>
                </a:lnTo>
                <a:cubicBezTo>
                  <a:pt x="9838" y="55338"/>
                  <a:pt x="9678" y="55932"/>
                  <a:pt x="9541" y="56525"/>
                </a:cubicBezTo>
                <a:cubicBezTo>
                  <a:pt x="10614" y="55909"/>
                  <a:pt x="11710" y="55293"/>
                  <a:pt x="12782" y="54654"/>
                </a:cubicBezTo>
                <a:lnTo>
                  <a:pt x="12782" y="54654"/>
                </a:lnTo>
                <a:cubicBezTo>
                  <a:pt x="13262" y="55955"/>
                  <a:pt x="12714" y="57529"/>
                  <a:pt x="11527" y="58260"/>
                </a:cubicBezTo>
                <a:cubicBezTo>
                  <a:pt x="11777" y="58316"/>
                  <a:pt x="12033" y="58343"/>
                  <a:pt x="12289" y="58343"/>
                </a:cubicBezTo>
                <a:cubicBezTo>
                  <a:pt x="13082" y="58343"/>
                  <a:pt x="13873" y="58081"/>
                  <a:pt x="14494" y="57598"/>
                </a:cubicBezTo>
                <a:lnTo>
                  <a:pt x="14494" y="57598"/>
                </a:lnTo>
                <a:cubicBezTo>
                  <a:pt x="14362" y="58081"/>
                  <a:pt x="14801" y="58628"/>
                  <a:pt x="15302" y="58628"/>
                </a:cubicBezTo>
                <a:cubicBezTo>
                  <a:pt x="15322" y="58628"/>
                  <a:pt x="15342" y="58627"/>
                  <a:pt x="15362" y="58625"/>
                </a:cubicBezTo>
                <a:lnTo>
                  <a:pt x="15362" y="58625"/>
                </a:lnTo>
                <a:lnTo>
                  <a:pt x="14015" y="60154"/>
                </a:lnTo>
                <a:lnTo>
                  <a:pt x="14015" y="60154"/>
                </a:lnTo>
                <a:lnTo>
                  <a:pt x="16343" y="59447"/>
                </a:lnTo>
                <a:lnTo>
                  <a:pt x="15065" y="61341"/>
                </a:lnTo>
                <a:cubicBezTo>
                  <a:pt x="15818" y="61045"/>
                  <a:pt x="16594" y="60725"/>
                  <a:pt x="17347" y="60428"/>
                </a:cubicBezTo>
                <a:cubicBezTo>
                  <a:pt x="17534" y="60354"/>
                  <a:pt x="17735" y="60279"/>
                  <a:pt x="17927" y="60279"/>
                </a:cubicBezTo>
                <a:cubicBezTo>
                  <a:pt x="17970" y="60279"/>
                  <a:pt x="18013" y="60283"/>
                  <a:pt x="18055" y="60291"/>
                </a:cubicBezTo>
                <a:cubicBezTo>
                  <a:pt x="18740" y="60451"/>
                  <a:pt x="18580" y="61501"/>
                  <a:pt x="18238" y="62117"/>
                </a:cubicBezTo>
                <a:cubicBezTo>
                  <a:pt x="17872" y="62734"/>
                  <a:pt x="17598" y="63715"/>
                  <a:pt x="18260" y="64012"/>
                </a:cubicBezTo>
                <a:cubicBezTo>
                  <a:pt x="18922" y="63236"/>
                  <a:pt x="19493" y="62391"/>
                  <a:pt x="19972" y="61501"/>
                </a:cubicBezTo>
                <a:cubicBezTo>
                  <a:pt x="20086" y="61912"/>
                  <a:pt x="20360" y="62300"/>
                  <a:pt x="20703" y="62528"/>
                </a:cubicBezTo>
                <a:cubicBezTo>
                  <a:pt x="21046" y="61995"/>
                  <a:pt x="21170" y="61346"/>
                  <a:pt x="21084" y="60727"/>
                </a:cubicBezTo>
                <a:lnTo>
                  <a:pt x="21084" y="60727"/>
                </a:lnTo>
                <a:cubicBezTo>
                  <a:pt x="21356" y="61653"/>
                  <a:pt x="21777" y="62540"/>
                  <a:pt x="22323" y="63350"/>
                </a:cubicBezTo>
                <a:cubicBezTo>
                  <a:pt x="22415" y="61912"/>
                  <a:pt x="22392" y="60497"/>
                  <a:pt x="22186" y="59082"/>
                </a:cubicBezTo>
                <a:lnTo>
                  <a:pt x="22186" y="59082"/>
                </a:lnTo>
                <a:cubicBezTo>
                  <a:pt x="22437" y="59584"/>
                  <a:pt x="22848" y="60017"/>
                  <a:pt x="23373" y="60269"/>
                </a:cubicBezTo>
                <a:cubicBezTo>
                  <a:pt x="23465" y="59196"/>
                  <a:pt x="23373" y="58123"/>
                  <a:pt x="23099" y="57096"/>
                </a:cubicBezTo>
                <a:lnTo>
                  <a:pt x="23099" y="57096"/>
                </a:lnTo>
                <a:cubicBezTo>
                  <a:pt x="23396" y="57278"/>
                  <a:pt x="23693" y="57461"/>
                  <a:pt x="23990" y="57621"/>
                </a:cubicBezTo>
                <a:cubicBezTo>
                  <a:pt x="24492" y="57096"/>
                  <a:pt x="24903" y="56502"/>
                  <a:pt x="25199" y="55863"/>
                </a:cubicBezTo>
                <a:lnTo>
                  <a:pt x="25199" y="55863"/>
                </a:lnTo>
                <a:cubicBezTo>
                  <a:pt x="25131" y="56685"/>
                  <a:pt x="25382" y="57552"/>
                  <a:pt x="25907" y="58214"/>
                </a:cubicBezTo>
                <a:cubicBezTo>
                  <a:pt x="26660" y="57187"/>
                  <a:pt x="27299" y="56046"/>
                  <a:pt x="27779" y="54882"/>
                </a:cubicBezTo>
                <a:cubicBezTo>
                  <a:pt x="27854" y="54894"/>
                  <a:pt x="27929" y="54900"/>
                  <a:pt x="28004" y="54900"/>
                </a:cubicBezTo>
                <a:cubicBezTo>
                  <a:pt x="28775" y="54900"/>
                  <a:pt x="29521" y="54284"/>
                  <a:pt x="29605" y="53535"/>
                </a:cubicBezTo>
                <a:cubicBezTo>
                  <a:pt x="29673" y="53923"/>
                  <a:pt x="29742" y="54334"/>
                  <a:pt x="29787" y="54722"/>
                </a:cubicBezTo>
                <a:lnTo>
                  <a:pt x="31750" y="52850"/>
                </a:lnTo>
                <a:lnTo>
                  <a:pt x="31750" y="52850"/>
                </a:lnTo>
                <a:cubicBezTo>
                  <a:pt x="31088" y="54014"/>
                  <a:pt x="30860" y="55407"/>
                  <a:pt x="31134" y="56708"/>
                </a:cubicBezTo>
                <a:cubicBezTo>
                  <a:pt x="31933" y="56594"/>
                  <a:pt x="35060" y="55681"/>
                  <a:pt x="35516" y="54905"/>
                </a:cubicBezTo>
                <a:lnTo>
                  <a:pt x="35516" y="54905"/>
                </a:lnTo>
                <a:lnTo>
                  <a:pt x="33485" y="58465"/>
                </a:lnTo>
                <a:cubicBezTo>
                  <a:pt x="34809" y="58054"/>
                  <a:pt x="36041" y="57256"/>
                  <a:pt x="36954" y="56206"/>
                </a:cubicBezTo>
                <a:cubicBezTo>
                  <a:pt x="37297" y="56982"/>
                  <a:pt x="37730" y="57712"/>
                  <a:pt x="38301" y="58328"/>
                </a:cubicBezTo>
                <a:cubicBezTo>
                  <a:pt x="37822" y="58990"/>
                  <a:pt x="37502" y="59744"/>
                  <a:pt x="37365" y="60542"/>
                </a:cubicBezTo>
                <a:cubicBezTo>
                  <a:pt x="37704" y="60635"/>
                  <a:pt x="38057" y="60681"/>
                  <a:pt x="38411" y="60681"/>
                </a:cubicBezTo>
                <a:cubicBezTo>
                  <a:pt x="38844" y="60681"/>
                  <a:pt x="39279" y="60612"/>
                  <a:pt x="39693" y="60474"/>
                </a:cubicBezTo>
                <a:lnTo>
                  <a:pt x="39693" y="60474"/>
                </a:lnTo>
                <a:cubicBezTo>
                  <a:pt x="39374" y="60953"/>
                  <a:pt x="39305" y="61615"/>
                  <a:pt x="39556" y="62163"/>
                </a:cubicBezTo>
                <a:cubicBezTo>
                  <a:pt x="41588" y="61067"/>
                  <a:pt x="42569" y="58374"/>
                  <a:pt x="41725" y="56251"/>
                </a:cubicBezTo>
                <a:cubicBezTo>
                  <a:pt x="42729" y="55932"/>
                  <a:pt x="43368" y="54768"/>
                  <a:pt x="43140" y="53740"/>
                </a:cubicBezTo>
                <a:lnTo>
                  <a:pt x="43140" y="53740"/>
                </a:lnTo>
                <a:cubicBezTo>
                  <a:pt x="43365" y="54172"/>
                  <a:pt x="43777" y="54356"/>
                  <a:pt x="44235" y="54356"/>
                </a:cubicBezTo>
                <a:cubicBezTo>
                  <a:pt x="44939" y="54356"/>
                  <a:pt x="45752" y="53920"/>
                  <a:pt x="46153" y="53284"/>
                </a:cubicBezTo>
                <a:cubicBezTo>
                  <a:pt x="46792" y="52234"/>
                  <a:pt x="46860" y="50887"/>
                  <a:pt x="47500" y="49837"/>
                </a:cubicBezTo>
                <a:lnTo>
                  <a:pt x="47500" y="49837"/>
                </a:lnTo>
                <a:cubicBezTo>
                  <a:pt x="47774" y="52188"/>
                  <a:pt x="46746" y="54654"/>
                  <a:pt x="44875" y="56114"/>
                </a:cubicBezTo>
                <a:cubicBezTo>
                  <a:pt x="45263" y="56434"/>
                  <a:pt x="45628" y="56753"/>
                  <a:pt x="46016" y="57073"/>
                </a:cubicBezTo>
                <a:cubicBezTo>
                  <a:pt x="44829" y="58077"/>
                  <a:pt x="43916" y="59378"/>
                  <a:pt x="43391" y="60839"/>
                </a:cubicBezTo>
                <a:cubicBezTo>
                  <a:pt x="44829" y="60748"/>
                  <a:pt x="46153" y="59721"/>
                  <a:pt x="46632" y="58351"/>
                </a:cubicBezTo>
                <a:lnTo>
                  <a:pt x="46632" y="58351"/>
                </a:lnTo>
                <a:cubicBezTo>
                  <a:pt x="47431" y="59196"/>
                  <a:pt x="46564" y="60588"/>
                  <a:pt x="45628" y="61296"/>
                </a:cubicBezTo>
                <a:cubicBezTo>
                  <a:pt x="44692" y="62003"/>
                  <a:pt x="43528" y="62893"/>
                  <a:pt x="43779" y="64035"/>
                </a:cubicBezTo>
                <a:cubicBezTo>
                  <a:pt x="44989" y="63921"/>
                  <a:pt x="46130" y="63327"/>
                  <a:pt x="46929" y="62414"/>
                </a:cubicBezTo>
                <a:lnTo>
                  <a:pt x="46929" y="62414"/>
                </a:lnTo>
                <a:cubicBezTo>
                  <a:pt x="45765" y="63784"/>
                  <a:pt x="44829" y="65336"/>
                  <a:pt x="44144" y="66979"/>
                </a:cubicBezTo>
                <a:cubicBezTo>
                  <a:pt x="45194" y="66728"/>
                  <a:pt x="46153" y="66020"/>
                  <a:pt x="46701" y="65085"/>
                </a:cubicBezTo>
                <a:cubicBezTo>
                  <a:pt x="46792" y="65815"/>
                  <a:pt x="46883" y="66545"/>
                  <a:pt x="46975" y="67253"/>
                </a:cubicBezTo>
                <a:cubicBezTo>
                  <a:pt x="47910" y="65724"/>
                  <a:pt x="48367" y="63875"/>
                  <a:pt x="48207" y="62072"/>
                </a:cubicBezTo>
                <a:lnTo>
                  <a:pt x="48207" y="62072"/>
                </a:lnTo>
                <a:cubicBezTo>
                  <a:pt x="49143" y="62209"/>
                  <a:pt x="49120" y="63578"/>
                  <a:pt x="48778" y="64468"/>
                </a:cubicBezTo>
                <a:cubicBezTo>
                  <a:pt x="48413" y="65336"/>
                  <a:pt x="48207" y="66294"/>
                  <a:pt x="48892" y="67048"/>
                </a:cubicBezTo>
                <a:cubicBezTo>
                  <a:pt x="47614" y="68782"/>
                  <a:pt x="46244" y="70608"/>
                  <a:pt x="45377" y="72640"/>
                </a:cubicBezTo>
                <a:cubicBezTo>
                  <a:pt x="45401" y="72641"/>
                  <a:pt x="45426" y="72641"/>
                  <a:pt x="45451" y="72641"/>
                </a:cubicBezTo>
                <a:cubicBezTo>
                  <a:pt x="46109" y="72641"/>
                  <a:pt x="46739" y="72348"/>
                  <a:pt x="47157" y="71864"/>
                </a:cubicBezTo>
                <a:lnTo>
                  <a:pt x="47157" y="71864"/>
                </a:lnTo>
                <a:cubicBezTo>
                  <a:pt x="46792" y="72434"/>
                  <a:pt x="46427" y="73028"/>
                  <a:pt x="46062" y="73598"/>
                </a:cubicBezTo>
                <a:cubicBezTo>
                  <a:pt x="45879" y="73872"/>
                  <a:pt x="45696" y="74169"/>
                  <a:pt x="45696" y="74511"/>
                </a:cubicBezTo>
                <a:cubicBezTo>
                  <a:pt x="45696" y="74844"/>
                  <a:pt x="45933" y="75197"/>
                  <a:pt x="46259" y="75197"/>
                </a:cubicBezTo>
                <a:cubicBezTo>
                  <a:pt x="46269" y="75197"/>
                  <a:pt x="46280" y="75197"/>
                  <a:pt x="46290" y="75196"/>
                </a:cubicBezTo>
                <a:cubicBezTo>
                  <a:pt x="46495" y="75173"/>
                  <a:pt x="46678" y="75014"/>
                  <a:pt x="46815" y="74854"/>
                </a:cubicBezTo>
                <a:cubicBezTo>
                  <a:pt x="47637" y="73986"/>
                  <a:pt x="48298" y="72959"/>
                  <a:pt x="48755" y="71864"/>
                </a:cubicBezTo>
                <a:cubicBezTo>
                  <a:pt x="48778" y="72252"/>
                  <a:pt x="48801" y="72663"/>
                  <a:pt x="48801" y="73073"/>
                </a:cubicBezTo>
                <a:cubicBezTo>
                  <a:pt x="49590" y="72788"/>
                  <a:pt x="50169" y="72061"/>
                  <a:pt x="50314" y="71236"/>
                </a:cubicBezTo>
                <a:lnTo>
                  <a:pt x="50314" y="71236"/>
                </a:lnTo>
                <a:cubicBezTo>
                  <a:pt x="50255" y="71706"/>
                  <a:pt x="50370" y="72190"/>
                  <a:pt x="50604" y="72594"/>
                </a:cubicBezTo>
                <a:cubicBezTo>
                  <a:pt x="51311" y="71544"/>
                  <a:pt x="51882" y="70380"/>
                  <a:pt x="52293" y="69193"/>
                </a:cubicBezTo>
                <a:cubicBezTo>
                  <a:pt x="52316" y="69650"/>
                  <a:pt x="52339" y="70106"/>
                  <a:pt x="52361" y="70563"/>
                </a:cubicBezTo>
                <a:cubicBezTo>
                  <a:pt x="52886" y="70061"/>
                  <a:pt x="53252" y="69376"/>
                  <a:pt x="53389" y="68645"/>
                </a:cubicBezTo>
                <a:cubicBezTo>
                  <a:pt x="54324" y="69148"/>
                  <a:pt x="54050" y="70586"/>
                  <a:pt x="53525" y="71521"/>
                </a:cubicBezTo>
                <a:cubicBezTo>
                  <a:pt x="53023" y="72457"/>
                  <a:pt x="52361" y="73598"/>
                  <a:pt x="52932" y="74511"/>
                </a:cubicBezTo>
                <a:cubicBezTo>
                  <a:pt x="53657" y="74221"/>
                  <a:pt x="54210" y="73557"/>
                  <a:pt x="54406" y="72804"/>
                </a:cubicBezTo>
                <a:lnTo>
                  <a:pt x="54406" y="72804"/>
                </a:lnTo>
                <a:cubicBezTo>
                  <a:pt x="54529" y="73033"/>
                  <a:pt x="54786" y="73222"/>
                  <a:pt x="55055" y="73222"/>
                </a:cubicBezTo>
                <a:cubicBezTo>
                  <a:pt x="55093" y="73222"/>
                  <a:pt x="55131" y="73218"/>
                  <a:pt x="55169" y="73210"/>
                </a:cubicBezTo>
                <a:cubicBezTo>
                  <a:pt x="55694" y="73096"/>
                  <a:pt x="55991" y="72480"/>
                  <a:pt x="56059" y="71955"/>
                </a:cubicBezTo>
                <a:cubicBezTo>
                  <a:pt x="56128" y="71407"/>
                  <a:pt x="56082" y="70837"/>
                  <a:pt x="56265" y="70312"/>
                </a:cubicBezTo>
                <a:cubicBezTo>
                  <a:pt x="56396" y="70377"/>
                  <a:pt x="56540" y="70408"/>
                  <a:pt x="56684" y="70408"/>
                </a:cubicBezTo>
                <a:cubicBezTo>
                  <a:pt x="57142" y="70408"/>
                  <a:pt x="57609" y="70106"/>
                  <a:pt x="57748" y="69673"/>
                </a:cubicBezTo>
                <a:lnTo>
                  <a:pt x="57748" y="69673"/>
                </a:lnTo>
                <a:cubicBezTo>
                  <a:pt x="57862" y="70700"/>
                  <a:pt x="57725" y="71772"/>
                  <a:pt x="57383" y="72754"/>
                </a:cubicBezTo>
                <a:cubicBezTo>
                  <a:pt x="58319" y="71818"/>
                  <a:pt x="59049" y="70722"/>
                  <a:pt x="59551" y="69513"/>
                </a:cubicBezTo>
                <a:cubicBezTo>
                  <a:pt x="59917" y="70859"/>
                  <a:pt x="60282" y="72206"/>
                  <a:pt x="60647" y="73553"/>
                </a:cubicBezTo>
                <a:cubicBezTo>
                  <a:pt x="60989" y="72480"/>
                  <a:pt x="61126" y="71316"/>
                  <a:pt x="61081" y="70198"/>
                </a:cubicBezTo>
                <a:lnTo>
                  <a:pt x="61081" y="70198"/>
                </a:lnTo>
                <a:cubicBezTo>
                  <a:pt x="61400" y="70563"/>
                  <a:pt x="61697" y="70928"/>
                  <a:pt x="62016" y="71293"/>
                </a:cubicBezTo>
                <a:cubicBezTo>
                  <a:pt x="62222" y="70540"/>
                  <a:pt x="62245" y="69718"/>
                  <a:pt x="62108" y="68965"/>
                </a:cubicBezTo>
                <a:lnTo>
                  <a:pt x="62108" y="68965"/>
                </a:lnTo>
                <a:cubicBezTo>
                  <a:pt x="62189" y="69208"/>
                  <a:pt x="62404" y="69312"/>
                  <a:pt x="62645" y="69312"/>
                </a:cubicBezTo>
                <a:cubicBezTo>
                  <a:pt x="63017" y="69312"/>
                  <a:pt x="63449" y="69065"/>
                  <a:pt x="63546" y="68691"/>
                </a:cubicBezTo>
                <a:cubicBezTo>
                  <a:pt x="63728" y="68052"/>
                  <a:pt x="63340" y="67413"/>
                  <a:pt x="62907" y="66888"/>
                </a:cubicBezTo>
                <a:cubicBezTo>
                  <a:pt x="62496" y="66386"/>
                  <a:pt x="62016" y="65861"/>
                  <a:pt x="61971" y="65199"/>
                </a:cubicBezTo>
                <a:lnTo>
                  <a:pt x="61971" y="65199"/>
                </a:lnTo>
                <a:cubicBezTo>
                  <a:pt x="62930" y="65998"/>
                  <a:pt x="63911" y="66774"/>
                  <a:pt x="64870" y="67550"/>
                </a:cubicBezTo>
                <a:cubicBezTo>
                  <a:pt x="64208" y="67002"/>
                  <a:pt x="63934" y="64377"/>
                  <a:pt x="63249" y="63464"/>
                </a:cubicBezTo>
                <a:cubicBezTo>
                  <a:pt x="62544" y="62497"/>
                  <a:pt x="61580" y="61859"/>
                  <a:pt x="60468" y="61526"/>
                </a:cubicBezTo>
                <a:lnTo>
                  <a:pt x="60468" y="61526"/>
                </a:lnTo>
                <a:cubicBezTo>
                  <a:pt x="61012" y="61500"/>
                  <a:pt x="61464" y="61284"/>
                  <a:pt x="61514" y="60748"/>
                </a:cubicBezTo>
                <a:cubicBezTo>
                  <a:pt x="61606" y="59949"/>
                  <a:pt x="60533" y="59584"/>
                  <a:pt x="59711" y="59515"/>
                </a:cubicBezTo>
                <a:cubicBezTo>
                  <a:pt x="58113" y="59356"/>
                  <a:pt x="56493" y="59219"/>
                  <a:pt x="54872" y="59059"/>
                </a:cubicBezTo>
                <a:cubicBezTo>
                  <a:pt x="55466" y="58009"/>
                  <a:pt x="55055" y="56502"/>
                  <a:pt x="54005" y="55886"/>
                </a:cubicBezTo>
                <a:cubicBezTo>
                  <a:pt x="54794" y="55154"/>
                  <a:pt x="55145" y="54016"/>
                  <a:pt x="54962" y="52966"/>
                </a:cubicBezTo>
                <a:lnTo>
                  <a:pt x="54962" y="52966"/>
                </a:lnTo>
                <a:cubicBezTo>
                  <a:pt x="55120" y="53241"/>
                  <a:pt x="55386" y="53460"/>
                  <a:pt x="55694" y="53558"/>
                </a:cubicBezTo>
                <a:cubicBezTo>
                  <a:pt x="56212" y="51796"/>
                  <a:pt x="56222" y="49901"/>
                  <a:pt x="55723" y="48149"/>
                </a:cubicBezTo>
                <a:lnTo>
                  <a:pt x="55723" y="48149"/>
                </a:lnTo>
                <a:cubicBezTo>
                  <a:pt x="55877" y="48586"/>
                  <a:pt x="56075" y="49002"/>
                  <a:pt x="56401" y="49312"/>
                </a:cubicBezTo>
                <a:cubicBezTo>
                  <a:pt x="56688" y="49572"/>
                  <a:pt x="57081" y="49733"/>
                  <a:pt x="57453" y="49733"/>
                </a:cubicBezTo>
                <a:cubicBezTo>
                  <a:pt x="57703" y="49733"/>
                  <a:pt x="57943" y="49660"/>
                  <a:pt x="58136" y="49495"/>
                </a:cubicBezTo>
                <a:cubicBezTo>
                  <a:pt x="58362" y="49290"/>
                  <a:pt x="58416" y="48958"/>
                  <a:pt x="58344" y="48670"/>
                </a:cubicBezTo>
                <a:lnTo>
                  <a:pt x="58344" y="48670"/>
                </a:lnTo>
                <a:cubicBezTo>
                  <a:pt x="58561" y="48900"/>
                  <a:pt x="58782" y="49124"/>
                  <a:pt x="58935" y="49175"/>
                </a:cubicBezTo>
                <a:cubicBezTo>
                  <a:pt x="59073" y="49215"/>
                  <a:pt x="59195" y="49231"/>
                  <a:pt x="59306" y="49231"/>
                </a:cubicBezTo>
                <a:cubicBezTo>
                  <a:pt x="59839" y="49231"/>
                  <a:pt x="60114" y="48856"/>
                  <a:pt x="60624" y="48856"/>
                </a:cubicBezTo>
                <a:cubicBezTo>
                  <a:pt x="61598" y="48856"/>
                  <a:pt x="62617" y="49315"/>
                  <a:pt x="63691" y="49315"/>
                </a:cubicBezTo>
                <a:cubicBezTo>
                  <a:pt x="63952" y="49315"/>
                  <a:pt x="64215" y="49288"/>
                  <a:pt x="64482" y="49221"/>
                </a:cubicBezTo>
                <a:cubicBezTo>
                  <a:pt x="64596" y="49175"/>
                  <a:pt x="64733" y="49130"/>
                  <a:pt x="64824" y="49038"/>
                </a:cubicBezTo>
                <a:cubicBezTo>
                  <a:pt x="65007" y="48810"/>
                  <a:pt x="64801" y="48468"/>
                  <a:pt x="64596" y="48240"/>
                </a:cubicBezTo>
                <a:cubicBezTo>
                  <a:pt x="64048" y="47600"/>
                  <a:pt x="63477" y="46961"/>
                  <a:pt x="62930" y="46322"/>
                </a:cubicBezTo>
                <a:lnTo>
                  <a:pt x="62930" y="46322"/>
                </a:lnTo>
                <a:cubicBezTo>
                  <a:pt x="63444" y="46580"/>
                  <a:pt x="64016" y="46712"/>
                  <a:pt x="64596" y="46712"/>
                </a:cubicBezTo>
                <a:cubicBezTo>
                  <a:pt x="64839" y="46712"/>
                  <a:pt x="65084" y="46689"/>
                  <a:pt x="65326" y="46642"/>
                </a:cubicBezTo>
                <a:cubicBezTo>
                  <a:pt x="65098" y="45638"/>
                  <a:pt x="64436" y="44747"/>
                  <a:pt x="63569" y="44245"/>
                </a:cubicBezTo>
                <a:lnTo>
                  <a:pt x="63569" y="44245"/>
                </a:lnTo>
                <a:cubicBezTo>
                  <a:pt x="63838" y="44371"/>
                  <a:pt x="64139" y="44433"/>
                  <a:pt x="64441" y="44433"/>
                </a:cubicBezTo>
                <a:cubicBezTo>
                  <a:pt x="64908" y="44433"/>
                  <a:pt x="65377" y="44285"/>
                  <a:pt x="65737" y="43994"/>
                </a:cubicBezTo>
                <a:cubicBezTo>
                  <a:pt x="66330" y="43515"/>
                  <a:pt x="66604" y="42670"/>
                  <a:pt x="66445" y="41917"/>
                </a:cubicBezTo>
                <a:cubicBezTo>
                  <a:pt x="66910" y="41425"/>
                  <a:pt x="67600" y="41165"/>
                  <a:pt x="68285" y="41165"/>
                </a:cubicBezTo>
                <a:cubicBezTo>
                  <a:pt x="68775" y="41165"/>
                  <a:pt x="69263" y="41298"/>
                  <a:pt x="69663" y="41575"/>
                </a:cubicBezTo>
                <a:cubicBezTo>
                  <a:pt x="70279" y="42008"/>
                  <a:pt x="70781" y="42739"/>
                  <a:pt x="71535" y="42762"/>
                </a:cubicBezTo>
                <a:cubicBezTo>
                  <a:pt x="71580" y="41506"/>
                  <a:pt x="70941" y="40251"/>
                  <a:pt x="69914" y="39543"/>
                </a:cubicBezTo>
                <a:lnTo>
                  <a:pt x="69914" y="39543"/>
                </a:lnTo>
                <a:cubicBezTo>
                  <a:pt x="70172" y="39715"/>
                  <a:pt x="70451" y="39887"/>
                  <a:pt x="70769" y="39887"/>
                </a:cubicBezTo>
                <a:cubicBezTo>
                  <a:pt x="70788" y="39887"/>
                  <a:pt x="70807" y="39887"/>
                  <a:pt x="70827" y="39886"/>
                </a:cubicBezTo>
                <a:cubicBezTo>
                  <a:pt x="71169" y="39886"/>
                  <a:pt x="71512" y="39566"/>
                  <a:pt x="71421" y="39246"/>
                </a:cubicBezTo>
                <a:cubicBezTo>
                  <a:pt x="71375" y="39109"/>
                  <a:pt x="71261" y="38995"/>
                  <a:pt x="71147" y="38881"/>
                </a:cubicBezTo>
                <a:cubicBezTo>
                  <a:pt x="70827" y="38585"/>
                  <a:pt x="70508" y="38288"/>
                  <a:pt x="70188" y="37991"/>
                </a:cubicBezTo>
                <a:lnTo>
                  <a:pt x="70188" y="37991"/>
                </a:lnTo>
                <a:cubicBezTo>
                  <a:pt x="70246" y="37994"/>
                  <a:pt x="70304" y="37995"/>
                  <a:pt x="70361" y="37995"/>
                </a:cubicBezTo>
                <a:cubicBezTo>
                  <a:pt x="70778" y="37995"/>
                  <a:pt x="71176" y="37920"/>
                  <a:pt x="71557" y="37740"/>
                </a:cubicBezTo>
                <a:cubicBezTo>
                  <a:pt x="70807" y="36441"/>
                  <a:pt x="69508" y="36250"/>
                  <a:pt x="68140" y="36250"/>
                </a:cubicBezTo>
                <a:cubicBezTo>
                  <a:pt x="67568" y="36250"/>
                  <a:pt x="66984" y="36283"/>
                  <a:pt x="66423" y="36283"/>
                </a:cubicBezTo>
                <a:cubicBezTo>
                  <a:pt x="65755" y="36283"/>
                  <a:pt x="65118" y="36236"/>
                  <a:pt x="64573" y="36028"/>
                </a:cubicBezTo>
                <a:cubicBezTo>
                  <a:pt x="62861" y="35389"/>
                  <a:pt x="62153" y="33358"/>
                  <a:pt x="61651" y="31577"/>
                </a:cubicBezTo>
                <a:lnTo>
                  <a:pt x="61651" y="31577"/>
                </a:lnTo>
                <a:cubicBezTo>
                  <a:pt x="62131" y="32171"/>
                  <a:pt x="62587" y="32764"/>
                  <a:pt x="63066" y="33335"/>
                </a:cubicBezTo>
                <a:cubicBezTo>
                  <a:pt x="62952" y="31942"/>
                  <a:pt x="62815" y="30413"/>
                  <a:pt x="61857" y="29363"/>
                </a:cubicBezTo>
                <a:cubicBezTo>
                  <a:pt x="61058" y="28450"/>
                  <a:pt x="59848" y="28062"/>
                  <a:pt x="58684" y="27743"/>
                </a:cubicBezTo>
                <a:cubicBezTo>
                  <a:pt x="58968" y="27674"/>
                  <a:pt x="59258" y="27641"/>
                  <a:pt x="59548" y="27641"/>
                </a:cubicBezTo>
                <a:cubicBezTo>
                  <a:pt x="60029" y="27641"/>
                  <a:pt x="60511" y="27732"/>
                  <a:pt x="60967" y="27902"/>
                </a:cubicBezTo>
                <a:cubicBezTo>
                  <a:pt x="60464" y="27263"/>
                  <a:pt x="59757" y="26807"/>
                  <a:pt x="58981" y="26601"/>
                </a:cubicBezTo>
                <a:lnTo>
                  <a:pt x="58981" y="26601"/>
                </a:lnTo>
                <a:lnTo>
                  <a:pt x="60556" y="26830"/>
                </a:lnTo>
                <a:cubicBezTo>
                  <a:pt x="59785" y="26265"/>
                  <a:pt x="58983" y="25748"/>
                  <a:pt x="58150" y="25289"/>
                </a:cubicBezTo>
                <a:lnTo>
                  <a:pt x="58150" y="25289"/>
                </a:lnTo>
                <a:cubicBezTo>
                  <a:pt x="58418" y="25387"/>
                  <a:pt x="58705" y="25436"/>
                  <a:pt x="58992" y="25436"/>
                </a:cubicBezTo>
                <a:cubicBezTo>
                  <a:pt x="59550" y="25436"/>
                  <a:pt x="60109" y="25253"/>
                  <a:pt x="60533" y="24889"/>
                </a:cubicBezTo>
                <a:lnTo>
                  <a:pt x="60533" y="24889"/>
                </a:lnTo>
                <a:cubicBezTo>
                  <a:pt x="60482" y="24895"/>
                  <a:pt x="60432" y="24897"/>
                  <a:pt x="60381" y="24897"/>
                </a:cubicBezTo>
                <a:cubicBezTo>
                  <a:pt x="59547" y="24897"/>
                  <a:pt x="58773" y="24200"/>
                  <a:pt x="58730" y="23360"/>
                </a:cubicBezTo>
                <a:lnTo>
                  <a:pt x="58730" y="23360"/>
                </a:lnTo>
                <a:cubicBezTo>
                  <a:pt x="58859" y="23916"/>
                  <a:pt x="59410" y="24291"/>
                  <a:pt x="59954" y="24291"/>
                </a:cubicBezTo>
                <a:cubicBezTo>
                  <a:pt x="60080" y="24291"/>
                  <a:pt x="60207" y="24271"/>
                  <a:pt x="60327" y="24227"/>
                </a:cubicBezTo>
                <a:cubicBezTo>
                  <a:pt x="59780" y="23063"/>
                  <a:pt x="59643" y="21739"/>
                  <a:pt x="59917" y="20484"/>
                </a:cubicBezTo>
                <a:lnTo>
                  <a:pt x="59917" y="20484"/>
                </a:lnTo>
                <a:cubicBezTo>
                  <a:pt x="60076" y="21534"/>
                  <a:pt x="60601" y="22538"/>
                  <a:pt x="61377" y="23292"/>
                </a:cubicBezTo>
                <a:cubicBezTo>
                  <a:pt x="61423" y="22744"/>
                  <a:pt x="61811" y="22264"/>
                  <a:pt x="62313" y="22082"/>
                </a:cubicBezTo>
                <a:lnTo>
                  <a:pt x="62313" y="22082"/>
                </a:lnTo>
                <a:cubicBezTo>
                  <a:pt x="62016" y="23109"/>
                  <a:pt x="62108" y="24296"/>
                  <a:pt x="62610" y="25255"/>
                </a:cubicBezTo>
                <a:cubicBezTo>
                  <a:pt x="63363" y="24319"/>
                  <a:pt x="63660" y="23041"/>
                  <a:pt x="63454" y="21854"/>
                </a:cubicBezTo>
                <a:lnTo>
                  <a:pt x="63454" y="21854"/>
                </a:lnTo>
                <a:cubicBezTo>
                  <a:pt x="64619" y="23497"/>
                  <a:pt x="62405" y="26076"/>
                  <a:pt x="63591" y="27720"/>
                </a:cubicBezTo>
                <a:cubicBezTo>
                  <a:pt x="63911" y="27081"/>
                  <a:pt x="64231" y="26441"/>
                  <a:pt x="64550" y="25825"/>
                </a:cubicBezTo>
                <a:lnTo>
                  <a:pt x="64550" y="25825"/>
                </a:lnTo>
                <a:cubicBezTo>
                  <a:pt x="64573" y="27012"/>
                  <a:pt x="64368" y="28199"/>
                  <a:pt x="63957" y="29317"/>
                </a:cubicBezTo>
                <a:cubicBezTo>
                  <a:pt x="64547" y="28885"/>
                  <a:pt x="65035" y="28317"/>
                  <a:pt x="65407" y="27686"/>
                </a:cubicBezTo>
                <a:lnTo>
                  <a:pt x="65407" y="27686"/>
                </a:lnTo>
                <a:cubicBezTo>
                  <a:pt x="64957" y="28621"/>
                  <a:pt x="64966" y="29767"/>
                  <a:pt x="65417" y="30710"/>
                </a:cubicBezTo>
                <a:cubicBezTo>
                  <a:pt x="66011" y="30162"/>
                  <a:pt x="66422" y="29409"/>
                  <a:pt x="66559" y="28633"/>
                </a:cubicBezTo>
                <a:cubicBezTo>
                  <a:pt x="66582" y="28975"/>
                  <a:pt x="66787" y="29340"/>
                  <a:pt x="67061" y="29546"/>
                </a:cubicBezTo>
                <a:cubicBezTo>
                  <a:pt x="67517" y="28701"/>
                  <a:pt x="67586" y="27651"/>
                  <a:pt x="67221" y="26761"/>
                </a:cubicBezTo>
                <a:lnTo>
                  <a:pt x="67221" y="26761"/>
                </a:lnTo>
                <a:cubicBezTo>
                  <a:pt x="67951" y="27172"/>
                  <a:pt x="67928" y="28222"/>
                  <a:pt x="67677" y="29021"/>
                </a:cubicBezTo>
                <a:cubicBezTo>
                  <a:pt x="67449" y="29842"/>
                  <a:pt x="67084" y="30710"/>
                  <a:pt x="67472" y="31463"/>
                </a:cubicBezTo>
                <a:cubicBezTo>
                  <a:pt x="67746" y="31052"/>
                  <a:pt x="68020" y="30664"/>
                  <a:pt x="68293" y="30253"/>
                </a:cubicBezTo>
                <a:lnTo>
                  <a:pt x="68293" y="30253"/>
                </a:lnTo>
                <a:cubicBezTo>
                  <a:pt x="68248" y="31121"/>
                  <a:pt x="68476" y="32011"/>
                  <a:pt x="68933" y="32741"/>
                </a:cubicBezTo>
                <a:cubicBezTo>
                  <a:pt x="69155" y="32256"/>
                  <a:pt x="69252" y="31717"/>
                  <a:pt x="69208" y="31204"/>
                </a:cubicBezTo>
                <a:lnTo>
                  <a:pt x="69208" y="31204"/>
                </a:lnTo>
                <a:cubicBezTo>
                  <a:pt x="69300" y="31743"/>
                  <a:pt x="69603" y="32233"/>
                  <a:pt x="70051" y="32559"/>
                </a:cubicBezTo>
                <a:cubicBezTo>
                  <a:pt x="69503" y="30778"/>
                  <a:pt x="69686" y="28792"/>
                  <a:pt x="70530" y="27126"/>
                </a:cubicBezTo>
                <a:lnTo>
                  <a:pt x="70530" y="27126"/>
                </a:lnTo>
                <a:cubicBezTo>
                  <a:pt x="70462" y="27514"/>
                  <a:pt x="70690" y="27948"/>
                  <a:pt x="71078" y="28108"/>
                </a:cubicBezTo>
                <a:cubicBezTo>
                  <a:pt x="71489" y="26715"/>
                  <a:pt x="71398" y="25186"/>
                  <a:pt x="70804" y="23862"/>
                </a:cubicBezTo>
                <a:lnTo>
                  <a:pt x="70804" y="23862"/>
                </a:lnTo>
                <a:cubicBezTo>
                  <a:pt x="71443" y="24524"/>
                  <a:pt x="72082" y="25186"/>
                  <a:pt x="72722" y="25848"/>
                </a:cubicBezTo>
                <a:cubicBezTo>
                  <a:pt x="72356" y="24752"/>
                  <a:pt x="72516" y="23497"/>
                  <a:pt x="73155" y="22561"/>
                </a:cubicBezTo>
                <a:lnTo>
                  <a:pt x="73338" y="25916"/>
                </a:lnTo>
                <a:cubicBezTo>
                  <a:pt x="74023" y="25392"/>
                  <a:pt x="74662" y="24752"/>
                  <a:pt x="75210" y="24068"/>
                </a:cubicBezTo>
                <a:lnTo>
                  <a:pt x="75210" y="24068"/>
                </a:lnTo>
                <a:cubicBezTo>
                  <a:pt x="74433" y="26213"/>
                  <a:pt x="74730" y="28701"/>
                  <a:pt x="75917" y="30619"/>
                </a:cubicBezTo>
                <a:cubicBezTo>
                  <a:pt x="76031" y="29913"/>
                  <a:pt x="76145" y="29186"/>
                  <a:pt x="76258" y="28480"/>
                </a:cubicBezTo>
                <a:lnTo>
                  <a:pt x="76258" y="28480"/>
                </a:lnTo>
                <a:cubicBezTo>
                  <a:pt x="76102" y="29460"/>
                  <a:pt x="76513" y="30529"/>
                  <a:pt x="77287" y="31143"/>
                </a:cubicBezTo>
                <a:cubicBezTo>
                  <a:pt x="77716" y="29585"/>
                  <a:pt x="77519" y="27869"/>
                  <a:pt x="76785" y="26440"/>
                </a:cubicBezTo>
                <a:lnTo>
                  <a:pt x="76785" y="26440"/>
                </a:lnTo>
                <a:cubicBezTo>
                  <a:pt x="77018" y="26874"/>
                  <a:pt x="77439" y="27199"/>
                  <a:pt x="77903" y="27332"/>
                </a:cubicBezTo>
                <a:cubicBezTo>
                  <a:pt x="77963" y="26948"/>
                  <a:pt x="78345" y="26654"/>
                  <a:pt x="78732" y="26654"/>
                </a:cubicBezTo>
                <a:cubicBezTo>
                  <a:pt x="78783" y="26654"/>
                  <a:pt x="78834" y="26659"/>
                  <a:pt x="78884" y="26670"/>
                </a:cubicBezTo>
                <a:cubicBezTo>
                  <a:pt x="78405" y="27674"/>
                  <a:pt x="78245" y="28815"/>
                  <a:pt x="78382" y="29911"/>
                </a:cubicBezTo>
                <a:cubicBezTo>
                  <a:pt x="79090" y="29158"/>
                  <a:pt x="79843" y="28473"/>
                  <a:pt x="80665" y="27834"/>
                </a:cubicBezTo>
                <a:lnTo>
                  <a:pt x="80665" y="27834"/>
                </a:lnTo>
                <a:cubicBezTo>
                  <a:pt x="80208" y="28610"/>
                  <a:pt x="79934" y="29477"/>
                  <a:pt x="79843" y="30367"/>
                </a:cubicBezTo>
                <a:cubicBezTo>
                  <a:pt x="80309" y="30126"/>
                  <a:pt x="80832" y="30010"/>
                  <a:pt x="81356" y="30010"/>
                </a:cubicBezTo>
                <a:cubicBezTo>
                  <a:pt x="81576" y="30010"/>
                  <a:pt x="81796" y="30030"/>
                  <a:pt x="82011" y="30071"/>
                </a:cubicBezTo>
                <a:cubicBezTo>
                  <a:pt x="81030" y="31395"/>
                  <a:pt x="80505" y="33061"/>
                  <a:pt x="80528" y="34704"/>
                </a:cubicBezTo>
                <a:cubicBezTo>
                  <a:pt x="81190" y="33768"/>
                  <a:pt x="81852" y="32810"/>
                  <a:pt x="82491" y="31874"/>
                </a:cubicBezTo>
                <a:lnTo>
                  <a:pt x="82491" y="31874"/>
                </a:lnTo>
                <a:cubicBezTo>
                  <a:pt x="81852" y="33700"/>
                  <a:pt x="81715" y="35709"/>
                  <a:pt x="82103" y="37626"/>
                </a:cubicBezTo>
                <a:cubicBezTo>
                  <a:pt x="82856" y="36576"/>
                  <a:pt x="83313" y="35343"/>
                  <a:pt x="83449" y="34065"/>
                </a:cubicBezTo>
                <a:cubicBezTo>
                  <a:pt x="84499" y="34111"/>
                  <a:pt x="85002" y="35389"/>
                  <a:pt x="84979" y="36439"/>
                </a:cubicBezTo>
                <a:cubicBezTo>
                  <a:pt x="84933" y="37466"/>
                  <a:pt x="84636" y="38562"/>
                  <a:pt x="85070" y="39498"/>
                </a:cubicBezTo>
                <a:cubicBezTo>
                  <a:pt x="85344" y="38744"/>
                  <a:pt x="85549" y="37968"/>
                  <a:pt x="85664" y="37169"/>
                </a:cubicBezTo>
                <a:cubicBezTo>
                  <a:pt x="86074" y="38470"/>
                  <a:pt x="86188" y="39863"/>
                  <a:pt x="85960" y="41209"/>
                </a:cubicBezTo>
                <a:cubicBezTo>
                  <a:pt x="86303" y="40821"/>
                  <a:pt x="86622" y="40433"/>
                  <a:pt x="86965" y="40068"/>
                </a:cubicBezTo>
                <a:lnTo>
                  <a:pt x="86965" y="40068"/>
                </a:lnTo>
                <a:cubicBezTo>
                  <a:pt x="86531" y="41392"/>
                  <a:pt x="86462" y="42853"/>
                  <a:pt x="86759" y="44222"/>
                </a:cubicBezTo>
                <a:cubicBezTo>
                  <a:pt x="87193" y="43127"/>
                  <a:pt x="87421" y="41940"/>
                  <a:pt x="87398" y="40753"/>
                </a:cubicBezTo>
                <a:lnTo>
                  <a:pt x="87398" y="40753"/>
                </a:lnTo>
                <a:cubicBezTo>
                  <a:pt x="88174" y="42168"/>
                  <a:pt x="88654" y="43766"/>
                  <a:pt x="88745" y="45386"/>
                </a:cubicBezTo>
                <a:cubicBezTo>
                  <a:pt x="89042" y="44793"/>
                  <a:pt x="89316" y="44200"/>
                  <a:pt x="89589" y="43606"/>
                </a:cubicBezTo>
                <a:cubicBezTo>
                  <a:pt x="89704" y="45249"/>
                  <a:pt x="90617" y="46779"/>
                  <a:pt x="91986" y="47669"/>
                </a:cubicBezTo>
                <a:cubicBezTo>
                  <a:pt x="91598" y="45455"/>
                  <a:pt x="90799" y="43287"/>
                  <a:pt x="89635" y="41346"/>
                </a:cubicBezTo>
                <a:lnTo>
                  <a:pt x="89635" y="41346"/>
                </a:lnTo>
                <a:cubicBezTo>
                  <a:pt x="90731" y="42876"/>
                  <a:pt x="92488" y="43926"/>
                  <a:pt x="94383" y="44131"/>
                </a:cubicBezTo>
                <a:cubicBezTo>
                  <a:pt x="93287" y="43583"/>
                  <a:pt x="92397" y="42602"/>
                  <a:pt x="91940" y="41460"/>
                </a:cubicBezTo>
                <a:lnTo>
                  <a:pt x="91940" y="41460"/>
                </a:lnTo>
                <a:cubicBezTo>
                  <a:pt x="92818" y="41803"/>
                  <a:pt x="93736" y="41965"/>
                  <a:pt x="94656" y="41965"/>
                </a:cubicBezTo>
                <a:cubicBezTo>
                  <a:pt x="94717" y="41965"/>
                  <a:pt x="94778" y="41964"/>
                  <a:pt x="94839" y="41963"/>
                </a:cubicBezTo>
                <a:cubicBezTo>
                  <a:pt x="94520" y="41301"/>
                  <a:pt x="93698" y="40913"/>
                  <a:pt x="92990" y="40753"/>
                </a:cubicBezTo>
                <a:lnTo>
                  <a:pt x="92990" y="40753"/>
                </a:lnTo>
                <a:cubicBezTo>
                  <a:pt x="93797" y="40930"/>
                  <a:pt x="94627" y="41108"/>
                  <a:pt x="95448" y="41108"/>
                </a:cubicBezTo>
                <a:cubicBezTo>
                  <a:pt x="95787" y="41108"/>
                  <a:pt x="96126" y="41078"/>
                  <a:pt x="96460" y="41004"/>
                </a:cubicBezTo>
                <a:cubicBezTo>
                  <a:pt x="97624" y="40730"/>
                  <a:pt x="98697" y="39817"/>
                  <a:pt x="98742" y="38653"/>
                </a:cubicBezTo>
                <a:lnTo>
                  <a:pt x="98742" y="38653"/>
                </a:lnTo>
                <a:cubicBezTo>
                  <a:pt x="97487" y="39124"/>
                  <a:pt x="96151" y="39355"/>
                  <a:pt x="94814" y="39355"/>
                </a:cubicBezTo>
                <a:cubicBezTo>
                  <a:pt x="92652" y="39355"/>
                  <a:pt x="90487" y="38751"/>
                  <a:pt x="88654" y="37580"/>
                </a:cubicBezTo>
                <a:lnTo>
                  <a:pt x="88654" y="37580"/>
                </a:lnTo>
                <a:cubicBezTo>
                  <a:pt x="89471" y="37643"/>
                  <a:pt x="90292" y="37674"/>
                  <a:pt x="91114" y="37674"/>
                </a:cubicBezTo>
                <a:cubicBezTo>
                  <a:pt x="94762" y="37674"/>
                  <a:pt x="98419" y="37057"/>
                  <a:pt x="101847" y="35845"/>
                </a:cubicBezTo>
                <a:cubicBezTo>
                  <a:pt x="99153" y="34805"/>
                  <a:pt x="96263" y="34279"/>
                  <a:pt x="93374" y="34279"/>
                </a:cubicBezTo>
                <a:cubicBezTo>
                  <a:pt x="92713" y="34279"/>
                  <a:pt x="92051" y="34307"/>
                  <a:pt x="91393" y="34362"/>
                </a:cubicBezTo>
                <a:cubicBezTo>
                  <a:pt x="93013" y="34065"/>
                  <a:pt x="94657" y="33746"/>
                  <a:pt x="96118" y="32992"/>
                </a:cubicBezTo>
                <a:cubicBezTo>
                  <a:pt x="97578" y="32239"/>
                  <a:pt x="98857" y="30961"/>
                  <a:pt x="99199" y="29340"/>
                </a:cubicBezTo>
                <a:lnTo>
                  <a:pt x="99199" y="29340"/>
                </a:lnTo>
                <a:cubicBezTo>
                  <a:pt x="97056" y="30118"/>
                  <a:pt x="94336" y="30972"/>
                  <a:pt x="91788" y="30972"/>
                </a:cubicBezTo>
                <a:cubicBezTo>
                  <a:pt x="90374" y="30972"/>
                  <a:pt x="89013" y="30709"/>
                  <a:pt x="87832" y="30025"/>
                </a:cubicBezTo>
                <a:cubicBezTo>
                  <a:pt x="89019" y="29209"/>
                  <a:pt x="90467" y="28788"/>
                  <a:pt x="91911" y="28788"/>
                </a:cubicBezTo>
                <a:cubicBezTo>
                  <a:pt x="92689" y="28788"/>
                  <a:pt x="93465" y="28910"/>
                  <a:pt x="94200" y="29158"/>
                </a:cubicBezTo>
                <a:cubicBezTo>
                  <a:pt x="92625" y="27172"/>
                  <a:pt x="88905" y="27423"/>
                  <a:pt x="88015" y="25049"/>
                </a:cubicBezTo>
                <a:lnTo>
                  <a:pt x="88015" y="25049"/>
                </a:lnTo>
                <a:cubicBezTo>
                  <a:pt x="89339" y="26094"/>
                  <a:pt x="91029" y="26666"/>
                  <a:pt x="92723" y="26666"/>
                </a:cubicBezTo>
                <a:cubicBezTo>
                  <a:pt x="93102" y="26666"/>
                  <a:pt x="93482" y="26637"/>
                  <a:pt x="93858" y="26578"/>
                </a:cubicBezTo>
                <a:cubicBezTo>
                  <a:pt x="93490" y="25966"/>
                  <a:pt x="93005" y="25426"/>
                  <a:pt x="92439" y="24990"/>
                </a:cubicBezTo>
                <a:lnTo>
                  <a:pt x="92439" y="24990"/>
                </a:lnTo>
                <a:cubicBezTo>
                  <a:pt x="93471" y="25416"/>
                  <a:pt x="94581" y="25643"/>
                  <a:pt x="95692" y="25643"/>
                </a:cubicBezTo>
                <a:cubicBezTo>
                  <a:pt x="95728" y="25643"/>
                  <a:pt x="95763" y="25643"/>
                  <a:pt x="95798" y="25643"/>
                </a:cubicBezTo>
                <a:cubicBezTo>
                  <a:pt x="96825" y="25620"/>
                  <a:pt x="98126" y="25095"/>
                  <a:pt x="98035" y="24068"/>
                </a:cubicBezTo>
                <a:cubicBezTo>
                  <a:pt x="97989" y="23680"/>
                  <a:pt x="97761" y="23360"/>
                  <a:pt x="97510" y="23063"/>
                </a:cubicBezTo>
                <a:cubicBezTo>
                  <a:pt x="96483" y="21899"/>
                  <a:pt x="95113" y="21032"/>
                  <a:pt x="93630" y="20598"/>
                </a:cubicBezTo>
                <a:cubicBezTo>
                  <a:pt x="92648" y="20301"/>
                  <a:pt x="91575" y="20187"/>
                  <a:pt x="90776" y="19594"/>
                </a:cubicBezTo>
                <a:cubicBezTo>
                  <a:pt x="89977" y="18978"/>
                  <a:pt x="89635" y="17585"/>
                  <a:pt x="90457" y="16992"/>
                </a:cubicBezTo>
                <a:lnTo>
                  <a:pt x="90457" y="16992"/>
                </a:lnTo>
                <a:cubicBezTo>
                  <a:pt x="91895" y="18544"/>
                  <a:pt x="93881" y="19617"/>
                  <a:pt x="95981" y="19959"/>
                </a:cubicBezTo>
                <a:cubicBezTo>
                  <a:pt x="95981" y="19038"/>
                  <a:pt x="95817" y="18101"/>
                  <a:pt x="95477" y="17222"/>
                </a:cubicBezTo>
                <a:lnTo>
                  <a:pt x="95477" y="17222"/>
                </a:lnTo>
                <a:cubicBezTo>
                  <a:pt x="96045" y="18313"/>
                  <a:pt x="96984" y="19206"/>
                  <a:pt x="98103" y="19708"/>
                </a:cubicBezTo>
                <a:cubicBezTo>
                  <a:pt x="98274" y="19793"/>
                  <a:pt x="98454" y="19861"/>
                  <a:pt x="98626" y="19861"/>
                </a:cubicBezTo>
                <a:cubicBezTo>
                  <a:pt x="98730" y="19861"/>
                  <a:pt x="98831" y="19837"/>
                  <a:pt x="98925" y="19777"/>
                </a:cubicBezTo>
                <a:cubicBezTo>
                  <a:pt x="99222" y="19617"/>
                  <a:pt x="99267" y="19229"/>
                  <a:pt x="99290" y="18909"/>
                </a:cubicBezTo>
                <a:cubicBezTo>
                  <a:pt x="99335" y="17983"/>
                  <a:pt x="99381" y="17056"/>
                  <a:pt x="99426" y="16130"/>
                </a:cubicBezTo>
                <a:lnTo>
                  <a:pt x="99426" y="16130"/>
                </a:lnTo>
                <a:cubicBezTo>
                  <a:pt x="99380" y="17296"/>
                  <a:pt x="100728" y="19172"/>
                  <a:pt x="100751" y="20621"/>
                </a:cubicBezTo>
                <a:cubicBezTo>
                  <a:pt x="100797" y="22128"/>
                  <a:pt x="100112" y="23451"/>
                  <a:pt x="100135" y="24935"/>
                </a:cubicBezTo>
                <a:cubicBezTo>
                  <a:pt x="100158" y="25780"/>
                  <a:pt x="100728" y="26715"/>
                  <a:pt x="101573" y="26715"/>
                </a:cubicBezTo>
                <a:cubicBezTo>
                  <a:pt x="101687" y="25711"/>
                  <a:pt x="101778" y="24707"/>
                  <a:pt x="101892" y="23702"/>
                </a:cubicBezTo>
                <a:lnTo>
                  <a:pt x="101892" y="23702"/>
                </a:lnTo>
                <a:cubicBezTo>
                  <a:pt x="101755" y="25118"/>
                  <a:pt x="102919" y="26533"/>
                  <a:pt x="104335" y="26693"/>
                </a:cubicBezTo>
                <a:cubicBezTo>
                  <a:pt x="104563" y="25528"/>
                  <a:pt x="104768" y="24364"/>
                  <a:pt x="104974" y="23200"/>
                </a:cubicBezTo>
                <a:cubicBezTo>
                  <a:pt x="105548" y="23818"/>
                  <a:pt x="106387" y="24152"/>
                  <a:pt x="107223" y="24152"/>
                </a:cubicBezTo>
                <a:cubicBezTo>
                  <a:pt x="107684" y="24152"/>
                  <a:pt x="108144" y="24050"/>
                  <a:pt x="108557" y="23839"/>
                </a:cubicBezTo>
                <a:lnTo>
                  <a:pt x="108557" y="23839"/>
                </a:lnTo>
                <a:cubicBezTo>
                  <a:pt x="107233" y="25255"/>
                  <a:pt x="106024" y="26784"/>
                  <a:pt x="104951" y="28404"/>
                </a:cubicBezTo>
                <a:cubicBezTo>
                  <a:pt x="105190" y="28558"/>
                  <a:pt x="105474" y="28632"/>
                  <a:pt x="105759" y="28632"/>
                </a:cubicBezTo>
                <a:cubicBezTo>
                  <a:pt x="106237" y="28632"/>
                  <a:pt x="106719" y="28425"/>
                  <a:pt x="107005" y="28039"/>
                </a:cubicBezTo>
                <a:lnTo>
                  <a:pt x="107005" y="28039"/>
                </a:lnTo>
                <a:cubicBezTo>
                  <a:pt x="106594" y="28975"/>
                  <a:pt x="106891" y="30162"/>
                  <a:pt x="107667" y="30801"/>
                </a:cubicBezTo>
                <a:cubicBezTo>
                  <a:pt x="110109" y="28701"/>
                  <a:pt x="109470" y="25643"/>
                  <a:pt x="110954" y="22972"/>
                </a:cubicBezTo>
                <a:cubicBezTo>
                  <a:pt x="111319" y="23634"/>
                  <a:pt x="111776" y="24342"/>
                  <a:pt x="112506" y="24547"/>
                </a:cubicBezTo>
                <a:cubicBezTo>
                  <a:pt x="112579" y="24566"/>
                  <a:pt x="112655" y="24575"/>
                  <a:pt x="112731" y="24575"/>
                </a:cubicBezTo>
                <a:cubicBezTo>
                  <a:pt x="113393" y="24575"/>
                  <a:pt x="114112" y="23908"/>
                  <a:pt x="113784" y="23314"/>
                </a:cubicBezTo>
                <a:lnTo>
                  <a:pt x="113784" y="23314"/>
                </a:lnTo>
                <a:cubicBezTo>
                  <a:pt x="114834" y="23360"/>
                  <a:pt x="115587" y="24273"/>
                  <a:pt x="116409" y="24912"/>
                </a:cubicBezTo>
                <a:cubicBezTo>
                  <a:pt x="116872" y="25296"/>
                  <a:pt x="117527" y="25572"/>
                  <a:pt x="118111" y="25572"/>
                </a:cubicBezTo>
                <a:cubicBezTo>
                  <a:pt x="118535" y="25572"/>
                  <a:pt x="118922" y="25427"/>
                  <a:pt x="119171" y="25072"/>
                </a:cubicBezTo>
                <a:lnTo>
                  <a:pt x="119171" y="25072"/>
                </a:lnTo>
                <a:cubicBezTo>
                  <a:pt x="118852" y="26396"/>
                  <a:pt x="118190" y="27651"/>
                  <a:pt x="117254" y="28656"/>
                </a:cubicBezTo>
                <a:cubicBezTo>
                  <a:pt x="117461" y="28793"/>
                  <a:pt x="117696" y="28854"/>
                  <a:pt x="117936" y="28854"/>
                </a:cubicBezTo>
                <a:cubicBezTo>
                  <a:pt x="118411" y="28854"/>
                  <a:pt x="118906" y="28616"/>
                  <a:pt x="119240" y="28267"/>
                </a:cubicBezTo>
                <a:cubicBezTo>
                  <a:pt x="119749" y="27758"/>
                  <a:pt x="119979" y="27055"/>
                  <a:pt x="120201" y="26367"/>
                </a:cubicBezTo>
                <a:lnTo>
                  <a:pt x="120201" y="26367"/>
                </a:lnTo>
                <a:cubicBezTo>
                  <a:pt x="120105" y="26720"/>
                  <a:pt x="120286" y="27136"/>
                  <a:pt x="120609" y="27309"/>
                </a:cubicBezTo>
                <a:cubicBezTo>
                  <a:pt x="120997" y="26670"/>
                  <a:pt x="121385" y="26031"/>
                  <a:pt x="121773" y="25369"/>
                </a:cubicBezTo>
                <a:cubicBezTo>
                  <a:pt x="121840" y="25383"/>
                  <a:pt x="121907" y="25390"/>
                  <a:pt x="121974" y="25390"/>
                </a:cubicBezTo>
                <a:cubicBezTo>
                  <a:pt x="122634" y="25390"/>
                  <a:pt x="123242" y="24708"/>
                  <a:pt x="123097" y="24045"/>
                </a:cubicBezTo>
                <a:lnTo>
                  <a:pt x="123097" y="24045"/>
                </a:lnTo>
                <a:cubicBezTo>
                  <a:pt x="123782" y="25369"/>
                  <a:pt x="124352" y="27240"/>
                  <a:pt x="123165" y="28153"/>
                </a:cubicBezTo>
                <a:cubicBezTo>
                  <a:pt x="122412" y="28701"/>
                  <a:pt x="120974" y="29021"/>
                  <a:pt x="121271" y="29911"/>
                </a:cubicBezTo>
                <a:cubicBezTo>
                  <a:pt x="121385" y="30230"/>
                  <a:pt x="121750" y="30459"/>
                  <a:pt x="121819" y="30801"/>
                </a:cubicBezTo>
                <a:cubicBezTo>
                  <a:pt x="121910" y="31258"/>
                  <a:pt x="121454" y="31600"/>
                  <a:pt x="121043" y="31851"/>
                </a:cubicBezTo>
                <a:cubicBezTo>
                  <a:pt x="119468" y="32787"/>
                  <a:pt x="117893" y="33723"/>
                  <a:pt x="116295" y="34659"/>
                </a:cubicBezTo>
                <a:cubicBezTo>
                  <a:pt x="116957" y="34910"/>
                  <a:pt x="117642" y="35184"/>
                  <a:pt x="118304" y="35435"/>
                </a:cubicBezTo>
                <a:cubicBezTo>
                  <a:pt x="116660" y="36165"/>
                  <a:pt x="115017" y="36918"/>
                  <a:pt x="113396" y="37672"/>
                </a:cubicBezTo>
                <a:cubicBezTo>
                  <a:pt x="113829" y="37947"/>
                  <a:pt x="114344" y="38086"/>
                  <a:pt x="114864" y="38086"/>
                </a:cubicBezTo>
                <a:cubicBezTo>
                  <a:pt x="115250" y="38086"/>
                  <a:pt x="115639" y="38010"/>
                  <a:pt x="115998" y="37854"/>
                </a:cubicBezTo>
                <a:lnTo>
                  <a:pt x="115998" y="37854"/>
                </a:lnTo>
                <a:cubicBezTo>
                  <a:pt x="115839" y="38607"/>
                  <a:pt x="115108" y="39109"/>
                  <a:pt x="114401" y="39406"/>
                </a:cubicBezTo>
                <a:cubicBezTo>
                  <a:pt x="113693" y="39726"/>
                  <a:pt x="112917" y="39977"/>
                  <a:pt x="112392" y="40570"/>
                </a:cubicBezTo>
                <a:cubicBezTo>
                  <a:pt x="111890" y="41164"/>
                  <a:pt x="111867" y="42237"/>
                  <a:pt x="112575" y="42556"/>
                </a:cubicBezTo>
                <a:cubicBezTo>
                  <a:pt x="113533" y="41940"/>
                  <a:pt x="114538" y="41415"/>
                  <a:pt x="115587" y="40958"/>
                </a:cubicBezTo>
                <a:lnTo>
                  <a:pt x="115587" y="40958"/>
                </a:lnTo>
                <a:cubicBezTo>
                  <a:pt x="115131" y="42853"/>
                  <a:pt x="114401" y="44656"/>
                  <a:pt x="113419" y="46345"/>
                </a:cubicBezTo>
                <a:cubicBezTo>
                  <a:pt x="113878" y="46617"/>
                  <a:pt x="114413" y="46762"/>
                  <a:pt x="114948" y="46762"/>
                </a:cubicBezTo>
                <a:cubicBezTo>
                  <a:pt x="115132" y="46762"/>
                  <a:pt x="115315" y="46745"/>
                  <a:pt x="115496" y="46710"/>
                </a:cubicBezTo>
                <a:lnTo>
                  <a:pt x="115496" y="46710"/>
                </a:lnTo>
                <a:cubicBezTo>
                  <a:pt x="114355" y="48308"/>
                  <a:pt x="113670" y="50225"/>
                  <a:pt x="113556" y="52188"/>
                </a:cubicBezTo>
                <a:cubicBezTo>
                  <a:pt x="115747" y="50499"/>
                  <a:pt x="117368" y="48057"/>
                  <a:pt x="118075" y="45364"/>
                </a:cubicBezTo>
                <a:cubicBezTo>
                  <a:pt x="118075" y="46140"/>
                  <a:pt x="119240" y="46071"/>
                  <a:pt x="119924" y="46391"/>
                </a:cubicBezTo>
                <a:cubicBezTo>
                  <a:pt x="120769" y="46756"/>
                  <a:pt x="120951" y="47897"/>
                  <a:pt x="120723" y="48787"/>
                </a:cubicBezTo>
                <a:cubicBezTo>
                  <a:pt x="120472" y="49655"/>
                  <a:pt x="119947" y="50454"/>
                  <a:pt x="119742" y="51344"/>
                </a:cubicBezTo>
                <a:cubicBezTo>
                  <a:pt x="119696" y="51549"/>
                  <a:pt x="119673" y="51800"/>
                  <a:pt x="119787" y="51983"/>
                </a:cubicBezTo>
                <a:cubicBezTo>
                  <a:pt x="119878" y="52103"/>
                  <a:pt x="119993" y="52154"/>
                  <a:pt x="120120" y="52154"/>
                </a:cubicBezTo>
                <a:cubicBezTo>
                  <a:pt x="120473" y="52154"/>
                  <a:pt x="120910" y="51759"/>
                  <a:pt x="121111" y="51389"/>
                </a:cubicBezTo>
                <a:cubicBezTo>
                  <a:pt x="121727" y="50248"/>
                  <a:pt x="122321" y="49130"/>
                  <a:pt x="122937" y="48011"/>
                </a:cubicBezTo>
                <a:cubicBezTo>
                  <a:pt x="122960" y="49290"/>
                  <a:pt x="122960" y="50591"/>
                  <a:pt x="122960" y="51892"/>
                </a:cubicBezTo>
                <a:cubicBezTo>
                  <a:pt x="123668" y="51344"/>
                  <a:pt x="124170" y="50522"/>
                  <a:pt x="124330" y="49632"/>
                </a:cubicBezTo>
                <a:cubicBezTo>
                  <a:pt x="124626" y="50134"/>
                  <a:pt x="124900" y="50636"/>
                  <a:pt x="125197" y="51138"/>
                </a:cubicBezTo>
                <a:cubicBezTo>
                  <a:pt x="125431" y="50499"/>
                  <a:pt x="126083" y="50059"/>
                  <a:pt x="126763" y="50059"/>
                </a:cubicBezTo>
                <a:cubicBezTo>
                  <a:pt x="126812" y="50059"/>
                  <a:pt x="126860" y="50061"/>
                  <a:pt x="126909" y="50066"/>
                </a:cubicBezTo>
                <a:cubicBezTo>
                  <a:pt x="127098" y="47826"/>
                  <a:pt x="126299" y="45547"/>
                  <a:pt x="124836" y="43848"/>
                </a:cubicBezTo>
                <a:lnTo>
                  <a:pt x="124836" y="43848"/>
                </a:lnTo>
                <a:cubicBezTo>
                  <a:pt x="125189" y="43839"/>
                  <a:pt x="125526" y="43680"/>
                  <a:pt x="125653" y="43355"/>
                </a:cubicBezTo>
                <a:cubicBezTo>
                  <a:pt x="125745" y="43150"/>
                  <a:pt x="125722" y="42876"/>
                  <a:pt x="125676" y="42647"/>
                </a:cubicBezTo>
                <a:cubicBezTo>
                  <a:pt x="125606" y="42030"/>
                  <a:pt x="125481" y="41412"/>
                  <a:pt x="125311" y="40805"/>
                </a:cubicBezTo>
                <a:lnTo>
                  <a:pt x="125311" y="40805"/>
                </a:lnTo>
                <a:cubicBezTo>
                  <a:pt x="125438" y="40998"/>
                  <a:pt x="125631" y="41146"/>
                  <a:pt x="125859" y="41209"/>
                </a:cubicBezTo>
                <a:cubicBezTo>
                  <a:pt x="126612" y="38836"/>
                  <a:pt x="127114" y="36348"/>
                  <a:pt x="127297" y="33860"/>
                </a:cubicBezTo>
                <a:cubicBezTo>
                  <a:pt x="127365" y="34567"/>
                  <a:pt x="127434" y="35298"/>
                  <a:pt x="127845" y="35868"/>
                </a:cubicBezTo>
                <a:cubicBezTo>
                  <a:pt x="128115" y="36282"/>
                  <a:pt x="128609" y="36563"/>
                  <a:pt x="129083" y="36563"/>
                </a:cubicBezTo>
                <a:cubicBezTo>
                  <a:pt x="129289" y="36563"/>
                  <a:pt x="129491" y="36511"/>
                  <a:pt x="129671" y="36393"/>
                </a:cubicBezTo>
                <a:cubicBezTo>
                  <a:pt x="130310" y="35982"/>
                  <a:pt x="130264" y="35024"/>
                  <a:pt x="129945" y="34316"/>
                </a:cubicBezTo>
                <a:cubicBezTo>
                  <a:pt x="129648" y="33631"/>
                  <a:pt x="129123" y="32992"/>
                  <a:pt x="129032" y="32239"/>
                </a:cubicBezTo>
                <a:lnTo>
                  <a:pt x="129032" y="32239"/>
                </a:lnTo>
                <a:cubicBezTo>
                  <a:pt x="129990" y="32308"/>
                  <a:pt x="130926" y="32604"/>
                  <a:pt x="131771" y="33061"/>
                </a:cubicBezTo>
                <a:cubicBezTo>
                  <a:pt x="133026" y="32330"/>
                  <a:pt x="133277" y="30641"/>
                  <a:pt x="133072" y="29226"/>
                </a:cubicBezTo>
                <a:cubicBezTo>
                  <a:pt x="132866" y="27788"/>
                  <a:pt x="132318" y="26396"/>
                  <a:pt x="132455" y="24958"/>
                </a:cubicBezTo>
                <a:lnTo>
                  <a:pt x="132455" y="24958"/>
                </a:lnTo>
                <a:cubicBezTo>
                  <a:pt x="133049" y="25551"/>
                  <a:pt x="133460" y="26305"/>
                  <a:pt x="133619" y="27103"/>
                </a:cubicBezTo>
                <a:cubicBezTo>
                  <a:pt x="133939" y="26464"/>
                  <a:pt x="134144" y="25734"/>
                  <a:pt x="134213" y="25026"/>
                </a:cubicBezTo>
                <a:cubicBezTo>
                  <a:pt x="134236" y="25460"/>
                  <a:pt x="134464" y="25894"/>
                  <a:pt x="134806" y="26190"/>
                </a:cubicBezTo>
                <a:cubicBezTo>
                  <a:pt x="135339" y="24859"/>
                  <a:pt x="135418" y="23378"/>
                  <a:pt x="135003" y="22017"/>
                </a:cubicBezTo>
                <a:lnTo>
                  <a:pt x="135003" y="22017"/>
                </a:lnTo>
                <a:cubicBezTo>
                  <a:pt x="135121" y="22295"/>
                  <a:pt x="135413" y="22424"/>
                  <a:pt x="135730" y="22424"/>
                </a:cubicBezTo>
                <a:cubicBezTo>
                  <a:pt x="136100" y="22424"/>
                  <a:pt x="136504" y="22247"/>
                  <a:pt x="136701" y="21922"/>
                </a:cubicBezTo>
                <a:cubicBezTo>
                  <a:pt x="137066" y="21283"/>
                  <a:pt x="136906" y="20461"/>
                  <a:pt x="136724" y="19754"/>
                </a:cubicBezTo>
                <a:lnTo>
                  <a:pt x="136724" y="19754"/>
                </a:lnTo>
                <a:cubicBezTo>
                  <a:pt x="137135" y="20233"/>
                  <a:pt x="137568" y="20712"/>
                  <a:pt x="138002" y="21192"/>
                </a:cubicBezTo>
                <a:cubicBezTo>
                  <a:pt x="138846" y="20416"/>
                  <a:pt x="139486" y="19434"/>
                  <a:pt x="139805" y="18339"/>
                </a:cubicBezTo>
                <a:lnTo>
                  <a:pt x="139805" y="18339"/>
                </a:lnTo>
                <a:cubicBezTo>
                  <a:pt x="140102" y="19411"/>
                  <a:pt x="139896" y="20598"/>
                  <a:pt x="139235" y="21511"/>
                </a:cubicBezTo>
                <a:cubicBezTo>
                  <a:pt x="138732" y="22219"/>
                  <a:pt x="137979" y="22767"/>
                  <a:pt x="137660" y="23588"/>
                </a:cubicBezTo>
                <a:cubicBezTo>
                  <a:pt x="137388" y="24320"/>
                  <a:pt x="137863" y="25397"/>
                  <a:pt x="138594" y="25397"/>
                </a:cubicBezTo>
                <a:cubicBezTo>
                  <a:pt x="138661" y="25397"/>
                  <a:pt x="138730" y="25388"/>
                  <a:pt x="138801" y="25369"/>
                </a:cubicBezTo>
                <a:lnTo>
                  <a:pt x="138801" y="25369"/>
                </a:lnTo>
                <a:cubicBezTo>
                  <a:pt x="137340" y="26122"/>
                  <a:pt x="136130" y="27309"/>
                  <a:pt x="135309" y="28724"/>
                </a:cubicBezTo>
                <a:cubicBezTo>
                  <a:pt x="137637" y="28610"/>
                  <a:pt x="139851" y="27035"/>
                  <a:pt x="140695" y="24844"/>
                </a:cubicBezTo>
                <a:lnTo>
                  <a:pt x="140695" y="24844"/>
                </a:lnTo>
                <a:cubicBezTo>
                  <a:pt x="141334" y="26578"/>
                  <a:pt x="139737" y="28290"/>
                  <a:pt x="138253" y="29409"/>
                </a:cubicBezTo>
                <a:cubicBezTo>
                  <a:pt x="136792" y="30527"/>
                  <a:pt x="135080" y="32011"/>
                  <a:pt x="135423" y="33837"/>
                </a:cubicBezTo>
                <a:cubicBezTo>
                  <a:pt x="136495" y="32970"/>
                  <a:pt x="137568" y="32102"/>
                  <a:pt x="138618" y="31235"/>
                </a:cubicBezTo>
                <a:lnTo>
                  <a:pt x="138618" y="31235"/>
                </a:lnTo>
                <a:cubicBezTo>
                  <a:pt x="138299" y="33243"/>
                  <a:pt x="136655" y="34955"/>
                  <a:pt x="134692" y="35343"/>
                </a:cubicBezTo>
                <a:cubicBezTo>
                  <a:pt x="135057" y="35609"/>
                  <a:pt x="135508" y="35740"/>
                  <a:pt x="135962" y="35740"/>
                </a:cubicBezTo>
                <a:cubicBezTo>
                  <a:pt x="136353" y="35740"/>
                  <a:pt x="136746" y="35643"/>
                  <a:pt x="137087" y="35449"/>
                </a:cubicBezTo>
                <a:lnTo>
                  <a:pt x="137087" y="35449"/>
                </a:lnTo>
                <a:cubicBezTo>
                  <a:pt x="135616" y="36446"/>
                  <a:pt x="134401" y="37846"/>
                  <a:pt x="133619" y="39452"/>
                </a:cubicBezTo>
                <a:cubicBezTo>
                  <a:pt x="134966" y="38858"/>
                  <a:pt x="136199" y="37945"/>
                  <a:pt x="137157" y="36827"/>
                </a:cubicBezTo>
                <a:lnTo>
                  <a:pt x="137157" y="36827"/>
                </a:lnTo>
                <a:cubicBezTo>
                  <a:pt x="136975" y="37649"/>
                  <a:pt x="137020" y="38516"/>
                  <a:pt x="137294" y="39315"/>
                </a:cubicBezTo>
                <a:cubicBezTo>
                  <a:pt x="137323" y="39317"/>
                  <a:pt x="137351" y="39318"/>
                  <a:pt x="137380" y="39318"/>
                </a:cubicBezTo>
                <a:cubicBezTo>
                  <a:pt x="137967" y="39318"/>
                  <a:pt x="138534" y="38876"/>
                  <a:pt x="138687" y="38288"/>
                </a:cubicBezTo>
                <a:cubicBezTo>
                  <a:pt x="138710" y="39132"/>
                  <a:pt x="138732" y="39977"/>
                  <a:pt x="138755" y="40821"/>
                </a:cubicBezTo>
                <a:cubicBezTo>
                  <a:pt x="139784" y="39716"/>
                  <a:pt x="140400" y="38261"/>
                  <a:pt x="140508" y="36761"/>
                </a:cubicBezTo>
                <a:lnTo>
                  <a:pt x="140508" y="36761"/>
                </a:lnTo>
                <a:cubicBezTo>
                  <a:pt x="140606" y="37180"/>
                  <a:pt x="140839" y="37572"/>
                  <a:pt x="141175" y="37854"/>
                </a:cubicBezTo>
                <a:lnTo>
                  <a:pt x="145283" y="34248"/>
                </a:lnTo>
                <a:lnTo>
                  <a:pt x="145283" y="34248"/>
                </a:lnTo>
                <a:cubicBezTo>
                  <a:pt x="144598" y="35184"/>
                  <a:pt x="144073" y="36211"/>
                  <a:pt x="143708" y="37306"/>
                </a:cubicBezTo>
                <a:cubicBezTo>
                  <a:pt x="143923" y="37405"/>
                  <a:pt x="144163" y="37454"/>
                  <a:pt x="144404" y="37454"/>
                </a:cubicBezTo>
                <a:cubicBezTo>
                  <a:pt x="144777" y="37454"/>
                  <a:pt x="145152" y="37336"/>
                  <a:pt x="145443" y="37101"/>
                </a:cubicBezTo>
                <a:lnTo>
                  <a:pt x="145443" y="37101"/>
                </a:lnTo>
                <a:cubicBezTo>
                  <a:pt x="144964" y="37603"/>
                  <a:pt x="144713" y="38311"/>
                  <a:pt x="144735" y="38995"/>
                </a:cubicBezTo>
                <a:cubicBezTo>
                  <a:pt x="145671" y="38995"/>
                  <a:pt x="146584" y="38585"/>
                  <a:pt x="147223" y="37923"/>
                </a:cubicBezTo>
                <a:lnTo>
                  <a:pt x="147223" y="37923"/>
                </a:lnTo>
                <a:cubicBezTo>
                  <a:pt x="147657" y="39657"/>
                  <a:pt x="143800" y="39908"/>
                  <a:pt x="143982" y="41689"/>
                </a:cubicBezTo>
                <a:cubicBezTo>
                  <a:pt x="144713" y="41643"/>
                  <a:pt x="145397" y="41460"/>
                  <a:pt x="146059" y="41164"/>
                </a:cubicBezTo>
                <a:lnTo>
                  <a:pt x="146059" y="41164"/>
                </a:lnTo>
                <a:cubicBezTo>
                  <a:pt x="145764" y="41692"/>
                  <a:pt x="146367" y="42318"/>
                  <a:pt x="146965" y="42318"/>
                </a:cubicBezTo>
                <a:cubicBezTo>
                  <a:pt x="147013" y="42318"/>
                  <a:pt x="147062" y="42314"/>
                  <a:pt x="147109" y="42305"/>
                </a:cubicBezTo>
                <a:cubicBezTo>
                  <a:pt x="147748" y="42191"/>
                  <a:pt x="148205" y="41643"/>
                  <a:pt x="148593" y="41141"/>
                </a:cubicBezTo>
                <a:lnTo>
                  <a:pt x="148593" y="41141"/>
                </a:lnTo>
                <a:cubicBezTo>
                  <a:pt x="148456" y="42168"/>
                  <a:pt x="147452" y="42784"/>
                  <a:pt x="146630" y="43401"/>
                </a:cubicBezTo>
                <a:cubicBezTo>
                  <a:pt x="145785" y="44017"/>
                  <a:pt x="144964" y="45044"/>
                  <a:pt x="145397" y="45980"/>
                </a:cubicBezTo>
                <a:cubicBezTo>
                  <a:pt x="146033" y="45662"/>
                  <a:pt x="146668" y="45360"/>
                  <a:pt x="147304" y="45060"/>
                </a:cubicBezTo>
                <a:lnTo>
                  <a:pt x="147304" y="45060"/>
                </a:lnTo>
                <a:cubicBezTo>
                  <a:pt x="146993" y="45419"/>
                  <a:pt x="147055" y="46167"/>
                  <a:pt x="147520" y="46459"/>
                </a:cubicBezTo>
                <a:cubicBezTo>
                  <a:pt x="147764" y="46619"/>
                  <a:pt x="148043" y="46682"/>
                  <a:pt x="148332" y="46682"/>
                </a:cubicBezTo>
                <a:cubicBezTo>
                  <a:pt x="148747" y="46682"/>
                  <a:pt x="149184" y="46552"/>
                  <a:pt x="149574" y="46391"/>
                </a:cubicBezTo>
                <a:lnTo>
                  <a:pt x="149574" y="46391"/>
                </a:lnTo>
                <a:cubicBezTo>
                  <a:pt x="148844" y="46779"/>
                  <a:pt x="148273" y="47464"/>
                  <a:pt x="147977" y="48240"/>
                </a:cubicBezTo>
                <a:cubicBezTo>
                  <a:pt x="148193" y="48264"/>
                  <a:pt x="148409" y="48275"/>
                  <a:pt x="148624" y="48275"/>
                </a:cubicBezTo>
                <a:cubicBezTo>
                  <a:pt x="149229" y="48275"/>
                  <a:pt x="149830" y="48186"/>
                  <a:pt x="150419" y="48034"/>
                </a:cubicBezTo>
                <a:lnTo>
                  <a:pt x="150419" y="48034"/>
                </a:lnTo>
                <a:cubicBezTo>
                  <a:pt x="149711" y="49586"/>
                  <a:pt x="149734" y="51481"/>
                  <a:pt x="150510" y="53010"/>
                </a:cubicBezTo>
                <a:cubicBezTo>
                  <a:pt x="149369" y="53033"/>
                  <a:pt x="149734" y="55087"/>
                  <a:pt x="148821" y="55772"/>
                </a:cubicBezTo>
                <a:cubicBezTo>
                  <a:pt x="148524" y="56000"/>
                  <a:pt x="148136" y="56046"/>
                  <a:pt x="147771" y="56091"/>
                </a:cubicBezTo>
                <a:cubicBezTo>
                  <a:pt x="146447" y="56274"/>
                  <a:pt x="144941" y="57187"/>
                  <a:pt x="145146" y="58488"/>
                </a:cubicBezTo>
                <a:cubicBezTo>
                  <a:pt x="142795" y="58853"/>
                  <a:pt x="140421" y="59219"/>
                  <a:pt x="138048" y="59584"/>
                </a:cubicBezTo>
                <a:cubicBezTo>
                  <a:pt x="138573" y="60383"/>
                  <a:pt x="139508" y="60885"/>
                  <a:pt x="140467" y="60908"/>
                </a:cubicBezTo>
                <a:cubicBezTo>
                  <a:pt x="139006" y="61227"/>
                  <a:pt x="137568" y="61570"/>
                  <a:pt x="136130" y="61889"/>
                </a:cubicBezTo>
                <a:cubicBezTo>
                  <a:pt x="136660" y="62330"/>
                  <a:pt x="137359" y="62563"/>
                  <a:pt x="138053" y="62563"/>
                </a:cubicBezTo>
                <a:cubicBezTo>
                  <a:pt x="138404" y="62563"/>
                  <a:pt x="138755" y="62503"/>
                  <a:pt x="139080" y="62380"/>
                </a:cubicBezTo>
                <a:lnTo>
                  <a:pt x="139080" y="62380"/>
                </a:lnTo>
                <a:cubicBezTo>
                  <a:pt x="137493" y="63018"/>
                  <a:pt x="136038" y="63941"/>
                  <a:pt x="134738" y="65062"/>
                </a:cubicBezTo>
                <a:cubicBezTo>
                  <a:pt x="135066" y="65100"/>
                  <a:pt x="135397" y="65118"/>
                  <a:pt x="135729" y="65118"/>
                </a:cubicBezTo>
                <a:cubicBezTo>
                  <a:pt x="136599" y="65118"/>
                  <a:pt x="137473" y="64990"/>
                  <a:pt x="138299" y="64742"/>
                </a:cubicBezTo>
                <a:lnTo>
                  <a:pt x="138299" y="64742"/>
                </a:lnTo>
                <a:cubicBezTo>
                  <a:pt x="137865" y="65244"/>
                  <a:pt x="137705" y="65998"/>
                  <a:pt x="137911" y="66637"/>
                </a:cubicBezTo>
                <a:cubicBezTo>
                  <a:pt x="139166" y="66043"/>
                  <a:pt x="140216" y="65016"/>
                  <a:pt x="140855" y="63784"/>
                </a:cubicBezTo>
                <a:lnTo>
                  <a:pt x="140855" y="63784"/>
                </a:lnTo>
                <a:cubicBezTo>
                  <a:pt x="140695" y="64902"/>
                  <a:pt x="141061" y="66089"/>
                  <a:pt x="141814" y="66911"/>
                </a:cubicBezTo>
                <a:cubicBezTo>
                  <a:pt x="142316" y="65496"/>
                  <a:pt x="142795" y="64080"/>
                  <a:pt x="143297" y="62665"/>
                </a:cubicBezTo>
                <a:lnTo>
                  <a:pt x="143617" y="64080"/>
                </a:lnTo>
                <a:cubicBezTo>
                  <a:pt x="144582" y="63334"/>
                  <a:pt x="145189" y="62188"/>
                  <a:pt x="145316" y="60985"/>
                </a:cubicBezTo>
                <a:lnTo>
                  <a:pt x="145316" y="60985"/>
                </a:lnTo>
                <a:cubicBezTo>
                  <a:pt x="145350" y="61128"/>
                  <a:pt x="145537" y="61193"/>
                  <a:pt x="145746" y="61193"/>
                </a:cubicBezTo>
                <a:cubicBezTo>
                  <a:pt x="145902" y="61193"/>
                  <a:pt x="146071" y="61157"/>
                  <a:pt x="146196" y="61090"/>
                </a:cubicBezTo>
                <a:cubicBezTo>
                  <a:pt x="147687" y="60355"/>
                  <a:pt x="149179" y="59619"/>
                  <a:pt x="150670" y="58884"/>
                </a:cubicBezTo>
                <a:lnTo>
                  <a:pt x="150670" y="58884"/>
                </a:lnTo>
                <a:cubicBezTo>
                  <a:pt x="149961" y="59292"/>
                  <a:pt x="149359" y="59888"/>
                  <a:pt x="148935" y="60588"/>
                </a:cubicBezTo>
                <a:cubicBezTo>
                  <a:pt x="149124" y="60634"/>
                  <a:pt x="149317" y="60656"/>
                  <a:pt x="149510" y="60656"/>
                </a:cubicBezTo>
                <a:cubicBezTo>
                  <a:pt x="150179" y="60656"/>
                  <a:pt x="150848" y="60391"/>
                  <a:pt x="151332" y="59938"/>
                </a:cubicBezTo>
                <a:lnTo>
                  <a:pt x="151332" y="59938"/>
                </a:lnTo>
                <a:cubicBezTo>
                  <a:pt x="150514" y="61245"/>
                  <a:pt x="150275" y="62913"/>
                  <a:pt x="150738" y="64400"/>
                </a:cubicBezTo>
                <a:cubicBezTo>
                  <a:pt x="151475" y="64194"/>
                  <a:pt x="152145" y="63750"/>
                  <a:pt x="152638" y="63160"/>
                </a:cubicBezTo>
                <a:lnTo>
                  <a:pt x="152638" y="63160"/>
                </a:lnTo>
                <a:cubicBezTo>
                  <a:pt x="152268" y="63891"/>
                  <a:pt x="151977" y="64666"/>
                  <a:pt x="151766" y="65450"/>
                </a:cubicBezTo>
                <a:cubicBezTo>
                  <a:pt x="152291" y="65666"/>
                  <a:pt x="152869" y="65778"/>
                  <a:pt x="153442" y="65778"/>
                </a:cubicBezTo>
                <a:cubicBezTo>
                  <a:pt x="153716" y="65778"/>
                  <a:pt x="153988" y="65753"/>
                  <a:pt x="154254" y="65701"/>
                </a:cubicBezTo>
                <a:lnTo>
                  <a:pt x="154254" y="65701"/>
                </a:lnTo>
                <a:cubicBezTo>
                  <a:pt x="153249" y="66135"/>
                  <a:pt x="152450" y="67025"/>
                  <a:pt x="152131" y="68075"/>
                </a:cubicBezTo>
                <a:cubicBezTo>
                  <a:pt x="153318" y="67276"/>
                  <a:pt x="154368" y="66272"/>
                  <a:pt x="155189" y="65107"/>
                </a:cubicBezTo>
                <a:lnTo>
                  <a:pt x="155189" y="65107"/>
                </a:lnTo>
                <a:cubicBezTo>
                  <a:pt x="154779" y="65724"/>
                  <a:pt x="154870" y="66614"/>
                  <a:pt x="155418" y="67116"/>
                </a:cubicBezTo>
                <a:cubicBezTo>
                  <a:pt x="155709" y="67395"/>
                  <a:pt x="156112" y="67540"/>
                  <a:pt x="156515" y="67540"/>
                </a:cubicBezTo>
                <a:cubicBezTo>
                  <a:pt x="156839" y="67540"/>
                  <a:pt x="157162" y="67446"/>
                  <a:pt x="157426" y="67253"/>
                </a:cubicBezTo>
                <a:lnTo>
                  <a:pt x="157426" y="67253"/>
                </a:lnTo>
                <a:cubicBezTo>
                  <a:pt x="156833" y="68531"/>
                  <a:pt x="156125" y="69741"/>
                  <a:pt x="155304" y="70905"/>
                </a:cubicBezTo>
                <a:cubicBezTo>
                  <a:pt x="155988" y="70814"/>
                  <a:pt x="156650" y="70722"/>
                  <a:pt x="157335" y="70631"/>
                </a:cubicBezTo>
                <a:lnTo>
                  <a:pt x="157335" y="70631"/>
                </a:lnTo>
                <a:cubicBezTo>
                  <a:pt x="156353" y="71613"/>
                  <a:pt x="156285" y="73370"/>
                  <a:pt x="157198" y="74420"/>
                </a:cubicBezTo>
                <a:cubicBezTo>
                  <a:pt x="157449" y="73462"/>
                  <a:pt x="157677" y="72503"/>
                  <a:pt x="157928" y="71544"/>
                </a:cubicBezTo>
                <a:cubicBezTo>
                  <a:pt x="157997" y="72777"/>
                  <a:pt x="158385" y="73986"/>
                  <a:pt x="159070" y="75036"/>
                </a:cubicBezTo>
                <a:cubicBezTo>
                  <a:pt x="160234" y="71156"/>
                  <a:pt x="159618" y="66545"/>
                  <a:pt x="159618" y="62483"/>
                </a:cubicBezTo>
                <a:lnTo>
                  <a:pt x="159618" y="48399"/>
                </a:lnTo>
                <a:lnTo>
                  <a:pt x="159618" y="20050"/>
                </a:lnTo>
                <a:lnTo>
                  <a:pt x="159618" y="55"/>
                </a:lnTo>
                <a:lnTo>
                  <a:pt x="136062" y="55"/>
                </a:lnTo>
                <a:cubicBezTo>
                  <a:pt x="134801" y="55"/>
                  <a:pt x="133520" y="0"/>
                  <a:pt x="132245"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980280" y="-39636"/>
            <a:ext cx="5251671" cy="2156019"/>
          </a:xfrm>
          <a:custGeom>
            <a:avLst/>
            <a:gdLst/>
            <a:ahLst/>
            <a:cxnLst/>
            <a:rect l="l" t="t" r="r" b="b"/>
            <a:pathLst>
              <a:path w="180253" h="74001" extrusionOk="0">
                <a:moveTo>
                  <a:pt x="52933" y="21297"/>
                </a:moveTo>
                <a:lnTo>
                  <a:pt x="52933" y="21297"/>
                </a:lnTo>
                <a:cubicBezTo>
                  <a:pt x="52928" y="21297"/>
                  <a:pt x="52922" y="21297"/>
                  <a:pt x="52917" y="21298"/>
                </a:cubicBezTo>
                <a:lnTo>
                  <a:pt x="52917" y="21298"/>
                </a:lnTo>
                <a:cubicBezTo>
                  <a:pt x="52922" y="21298"/>
                  <a:pt x="52927" y="21297"/>
                  <a:pt x="52933" y="21297"/>
                </a:cubicBezTo>
                <a:close/>
                <a:moveTo>
                  <a:pt x="16160" y="37776"/>
                </a:moveTo>
                <a:lnTo>
                  <a:pt x="16160" y="37776"/>
                </a:lnTo>
                <a:cubicBezTo>
                  <a:pt x="16161" y="37776"/>
                  <a:pt x="16161" y="37776"/>
                  <a:pt x="16161" y="37777"/>
                </a:cubicBezTo>
                <a:cubicBezTo>
                  <a:pt x="16161" y="37776"/>
                  <a:pt x="16161" y="37776"/>
                  <a:pt x="16160" y="37776"/>
                </a:cubicBezTo>
                <a:close/>
                <a:moveTo>
                  <a:pt x="5679" y="41813"/>
                </a:moveTo>
                <a:lnTo>
                  <a:pt x="5679" y="41813"/>
                </a:lnTo>
                <a:cubicBezTo>
                  <a:pt x="5681" y="41814"/>
                  <a:pt x="5682" y="41816"/>
                  <a:pt x="5684" y="41817"/>
                </a:cubicBezTo>
                <a:cubicBezTo>
                  <a:pt x="5682" y="41815"/>
                  <a:pt x="5681" y="41814"/>
                  <a:pt x="5679" y="41813"/>
                </a:cubicBezTo>
                <a:close/>
                <a:moveTo>
                  <a:pt x="169578" y="42987"/>
                </a:moveTo>
                <a:cubicBezTo>
                  <a:pt x="169561" y="43023"/>
                  <a:pt x="169544" y="43059"/>
                  <a:pt x="169524" y="43095"/>
                </a:cubicBezTo>
                <a:cubicBezTo>
                  <a:pt x="169551" y="43060"/>
                  <a:pt x="169568" y="43023"/>
                  <a:pt x="169578" y="42987"/>
                </a:cubicBezTo>
                <a:close/>
                <a:moveTo>
                  <a:pt x="22096" y="54896"/>
                </a:moveTo>
                <a:cubicBezTo>
                  <a:pt x="22095" y="54897"/>
                  <a:pt x="22095" y="54899"/>
                  <a:pt x="22094" y="54900"/>
                </a:cubicBezTo>
                <a:lnTo>
                  <a:pt x="22094" y="54900"/>
                </a:lnTo>
                <a:cubicBezTo>
                  <a:pt x="22095" y="54899"/>
                  <a:pt x="22095" y="54897"/>
                  <a:pt x="22096" y="54896"/>
                </a:cubicBezTo>
                <a:close/>
                <a:moveTo>
                  <a:pt x="69" y="1"/>
                </a:moveTo>
                <a:cubicBezTo>
                  <a:pt x="92" y="1576"/>
                  <a:pt x="92" y="3151"/>
                  <a:pt x="115" y="4726"/>
                </a:cubicBezTo>
                <a:cubicBezTo>
                  <a:pt x="183" y="15454"/>
                  <a:pt x="1" y="25086"/>
                  <a:pt x="69" y="35836"/>
                </a:cubicBezTo>
                <a:cubicBezTo>
                  <a:pt x="92" y="39877"/>
                  <a:pt x="92" y="46405"/>
                  <a:pt x="69" y="50445"/>
                </a:cubicBezTo>
                <a:cubicBezTo>
                  <a:pt x="1073" y="49509"/>
                  <a:pt x="2306" y="46907"/>
                  <a:pt x="2717" y="45583"/>
                </a:cubicBezTo>
                <a:cubicBezTo>
                  <a:pt x="3014" y="45834"/>
                  <a:pt x="3036" y="46359"/>
                  <a:pt x="2763" y="46633"/>
                </a:cubicBezTo>
                <a:cubicBezTo>
                  <a:pt x="5091" y="45994"/>
                  <a:pt x="5981" y="42547"/>
                  <a:pt x="4269" y="40858"/>
                </a:cubicBezTo>
                <a:lnTo>
                  <a:pt x="4269" y="40858"/>
                </a:lnTo>
                <a:cubicBezTo>
                  <a:pt x="4724" y="41176"/>
                  <a:pt x="5201" y="41495"/>
                  <a:pt x="5679" y="41813"/>
                </a:cubicBezTo>
                <a:lnTo>
                  <a:pt x="5679" y="41813"/>
                </a:lnTo>
                <a:cubicBezTo>
                  <a:pt x="5450" y="41646"/>
                  <a:pt x="5087" y="39530"/>
                  <a:pt x="4589" y="39032"/>
                </a:cubicBezTo>
                <a:lnTo>
                  <a:pt x="4589" y="39032"/>
                </a:lnTo>
                <a:cubicBezTo>
                  <a:pt x="5524" y="39352"/>
                  <a:pt x="5958" y="40653"/>
                  <a:pt x="6415" y="41451"/>
                </a:cubicBezTo>
                <a:cubicBezTo>
                  <a:pt x="6871" y="41109"/>
                  <a:pt x="7168" y="40584"/>
                  <a:pt x="7236" y="40013"/>
                </a:cubicBezTo>
                <a:lnTo>
                  <a:pt x="7236" y="40013"/>
                </a:lnTo>
                <a:cubicBezTo>
                  <a:pt x="7898" y="40721"/>
                  <a:pt x="7465" y="41840"/>
                  <a:pt x="6940" y="42638"/>
                </a:cubicBezTo>
                <a:cubicBezTo>
                  <a:pt x="6415" y="43460"/>
                  <a:pt x="5821" y="44442"/>
                  <a:pt x="6278" y="45286"/>
                </a:cubicBezTo>
                <a:cubicBezTo>
                  <a:pt x="6688" y="44670"/>
                  <a:pt x="7282" y="44168"/>
                  <a:pt x="7944" y="43848"/>
                </a:cubicBezTo>
                <a:lnTo>
                  <a:pt x="7944" y="43848"/>
                </a:lnTo>
                <a:cubicBezTo>
                  <a:pt x="7442" y="45172"/>
                  <a:pt x="6940" y="46496"/>
                  <a:pt x="6415" y="47820"/>
                </a:cubicBezTo>
                <a:cubicBezTo>
                  <a:pt x="7556" y="47158"/>
                  <a:pt x="8560" y="46245"/>
                  <a:pt x="9291" y="45149"/>
                </a:cubicBezTo>
                <a:lnTo>
                  <a:pt x="9291" y="45149"/>
                </a:lnTo>
                <a:cubicBezTo>
                  <a:pt x="8766" y="47112"/>
                  <a:pt x="8241" y="49098"/>
                  <a:pt x="7716" y="51061"/>
                </a:cubicBezTo>
                <a:cubicBezTo>
                  <a:pt x="8948" y="50102"/>
                  <a:pt x="9907" y="48847"/>
                  <a:pt x="10500" y="47409"/>
                </a:cubicBezTo>
                <a:lnTo>
                  <a:pt x="10500" y="47409"/>
                </a:lnTo>
                <a:cubicBezTo>
                  <a:pt x="10318" y="49395"/>
                  <a:pt x="10158" y="51358"/>
                  <a:pt x="9975" y="53343"/>
                </a:cubicBezTo>
                <a:cubicBezTo>
                  <a:pt x="10295" y="52339"/>
                  <a:pt x="10934" y="51449"/>
                  <a:pt x="11779" y="50810"/>
                </a:cubicBezTo>
                <a:cubicBezTo>
                  <a:pt x="11801" y="51038"/>
                  <a:pt x="11801" y="51244"/>
                  <a:pt x="11824" y="51472"/>
                </a:cubicBezTo>
                <a:cubicBezTo>
                  <a:pt x="12760" y="52408"/>
                  <a:pt x="13148" y="53868"/>
                  <a:pt x="12760" y="55147"/>
                </a:cubicBezTo>
                <a:cubicBezTo>
                  <a:pt x="13650" y="53823"/>
                  <a:pt x="14244" y="52271"/>
                  <a:pt x="14426" y="50673"/>
                </a:cubicBezTo>
                <a:cubicBezTo>
                  <a:pt x="14791" y="51380"/>
                  <a:pt x="14746" y="52225"/>
                  <a:pt x="14677" y="53024"/>
                </a:cubicBezTo>
                <a:lnTo>
                  <a:pt x="14312" y="57452"/>
                </a:lnTo>
                <a:cubicBezTo>
                  <a:pt x="14974" y="56767"/>
                  <a:pt x="15453" y="55900"/>
                  <a:pt x="15659" y="54964"/>
                </a:cubicBezTo>
                <a:lnTo>
                  <a:pt x="15659" y="54964"/>
                </a:lnTo>
                <a:cubicBezTo>
                  <a:pt x="15864" y="55694"/>
                  <a:pt x="15819" y="56471"/>
                  <a:pt x="15545" y="57178"/>
                </a:cubicBezTo>
                <a:cubicBezTo>
                  <a:pt x="15628" y="57120"/>
                  <a:pt x="15732" y="57092"/>
                  <a:pt x="15838" y="57092"/>
                </a:cubicBezTo>
                <a:cubicBezTo>
                  <a:pt x="16025" y="57092"/>
                  <a:pt x="16219" y="57178"/>
                  <a:pt x="16321" y="57338"/>
                </a:cubicBezTo>
                <a:cubicBezTo>
                  <a:pt x="16538" y="58338"/>
                  <a:pt x="15658" y="59400"/>
                  <a:pt x="14647" y="59400"/>
                </a:cubicBezTo>
                <a:cubicBezTo>
                  <a:pt x="14596" y="59400"/>
                  <a:pt x="14546" y="59398"/>
                  <a:pt x="14495" y="59392"/>
                </a:cubicBezTo>
                <a:lnTo>
                  <a:pt x="14495" y="59392"/>
                </a:lnTo>
                <a:cubicBezTo>
                  <a:pt x="14791" y="59598"/>
                  <a:pt x="15088" y="59803"/>
                  <a:pt x="15385" y="60008"/>
                </a:cubicBezTo>
                <a:cubicBezTo>
                  <a:pt x="14746" y="60008"/>
                  <a:pt x="14107" y="60168"/>
                  <a:pt x="13536" y="60465"/>
                </a:cubicBezTo>
                <a:cubicBezTo>
                  <a:pt x="14152" y="60990"/>
                  <a:pt x="14883" y="61401"/>
                  <a:pt x="15682" y="61606"/>
                </a:cubicBezTo>
                <a:cubicBezTo>
                  <a:pt x="15043" y="61812"/>
                  <a:pt x="14403" y="62017"/>
                  <a:pt x="13764" y="62222"/>
                </a:cubicBezTo>
                <a:cubicBezTo>
                  <a:pt x="14061" y="62542"/>
                  <a:pt x="14381" y="62793"/>
                  <a:pt x="14769" y="62976"/>
                </a:cubicBezTo>
                <a:cubicBezTo>
                  <a:pt x="14198" y="64277"/>
                  <a:pt x="12828" y="65190"/>
                  <a:pt x="11413" y="65213"/>
                </a:cubicBezTo>
                <a:cubicBezTo>
                  <a:pt x="11956" y="65411"/>
                  <a:pt x="12532" y="65509"/>
                  <a:pt x="13107" y="65509"/>
                </a:cubicBezTo>
                <a:cubicBezTo>
                  <a:pt x="13789" y="65509"/>
                  <a:pt x="14469" y="65371"/>
                  <a:pt x="15088" y="65098"/>
                </a:cubicBezTo>
                <a:lnTo>
                  <a:pt x="15088" y="65098"/>
                </a:lnTo>
                <a:cubicBezTo>
                  <a:pt x="15453" y="66080"/>
                  <a:pt x="14472" y="67039"/>
                  <a:pt x="13513" y="67472"/>
                </a:cubicBezTo>
                <a:cubicBezTo>
                  <a:pt x="12555" y="67929"/>
                  <a:pt x="11413" y="68317"/>
                  <a:pt x="11071" y="69321"/>
                </a:cubicBezTo>
                <a:cubicBezTo>
                  <a:pt x="11824" y="69070"/>
                  <a:pt x="12577" y="68842"/>
                  <a:pt x="13331" y="68591"/>
                </a:cubicBezTo>
                <a:lnTo>
                  <a:pt x="13331" y="68591"/>
                </a:lnTo>
                <a:cubicBezTo>
                  <a:pt x="13239" y="69686"/>
                  <a:pt x="13125" y="70759"/>
                  <a:pt x="13034" y="71855"/>
                </a:cubicBezTo>
                <a:cubicBezTo>
                  <a:pt x="13650" y="71124"/>
                  <a:pt x="14266" y="70394"/>
                  <a:pt x="14883" y="69664"/>
                </a:cubicBezTo>
                <a:lnTo>
                  <a:pt x="14883" y="69664"/>
                </a:lnTo>
                <a:cubicBezTo>
                  <a:pt x="14130" y="71010"/>
                  <a:pt x="14312" y="72813"/>
                  <a:pt x="15271" y="74000"/>
                </a:cubicBezTo>
                <a:cubicBezTo>
                  <a:pt x="15271" y="73110"/>
                  <a:pt x="15431" y="72220"/>
                  <a:pt x="15727" y="71375"/>
                </a:cubicBezTo>
                <a:cubicBezTo>
                  <a:pt x="16106" y="72021"/>
                  <a:pt x="16831" y="72449"/>
                  <a:pt x="17565" y="72449"/>
                </a:cubicBezTo>
                <a:cubicBezTo>
                  <a:pt x="17584" y="72449"/>
                  <a:pt x="17603" y="72449"/>
                  <a:pt x="17622" y="72448"/>
                </a:cubicBezTo>
                <a:cubicBezTo>
                  <a:pt x="17006" y="71900"/>
                  <a:pt x="16983" y="70919"/>
                  <a:pt x="17257" y="70120"/>
                </a:cubicBezTo>
                <a:cubicBezTo>
                  <a:pt x="17530" y="69344"/>
                  <a:pt x="18055" y="68659"/>
                  <a:pt x="18375" y="67883"/>
                </a:cubicBezTo>
                <a:cubicBezTo>
                  <a:pt x="18892" y="66628"/>
                  <a:pt x="18842" y="65254"/>
                  <a:pt x="18671" y="63893"/>
                </a:cubicBezTo>
                <a:lnTo>
                  <a:pt x="18671" y="63893"/>
                </a:lnTo>
                <a:cubicBezTo>
                  <a:pt x="19090" y="65443"/>
                  <a:pt x="20432" y="66758"/>
                  <a:pt x="22027" y="67061"/>
                </a:cubicBezTo>
                <a:cubicBezTo>
                  <a:pt x="21502" y="66422"/>
                  <a:pt x="21160" y="65646"/>
                  <a:pt x="21091" y="64825"/>
                </a:cubicBezTo>
                <a:lnTo>
                  <a:pt x="21091" y="64825"/>
                </a:lnTo>
                <a:cubicBezTo>
                  <a:pt x="22164" y="65304"/>
                  <a:pt x="22986" y="66331"/>
                  <a:pt x="23237" y="67495"/>
                </a:cubicBezTo>
                <a:lnTo>
                  <a:pt x="23237" y="65532"/>
                </a:lnTo>
                <a:cubicBezTo>
                  <a:pt x="23442" y="67267"/>
                  <a:pt x="23785" y="68979"/>
                  <a:pt x="24241" y="70645"/>
                </a:cubicBezTo>
                <a:lnTo>
                  <a:pt x="24880" y="68043"/>
                </a:lnTo>
                <a:cubicBezTo>
                  <a:pt x="25314" y="69527"/>
                  <a:pt x="25953" y="70965"/>
                  <a:pt x="26775" y="72288"/>
                </a:cubicBezTo>
                <a:cubicBezTo>
                  <a:pt x="26752" y="71238"/>
                  <a:pt x="26729" y="70188"/>
                  <a:pt x="26706" y="69161"/>
                </a:cubicBezTo>
                <a:lnTo>
                  <a:pt x="26706" y="69161"/>
                </a:lnTo>
                <a:cubicBezTo>
                  <a:pt x="26957" y="69800"/>
                  <a:pt x="27528" y="70303"/>
                  <a:pt x="28213" y="70485"/>
                </a:cubicBezTo>
                <a:cubicBezTo>
                  <a:pt x="27163" y="69412"/>
                  <a:pt x="26455" y="67997"/>
                  <a:pt x="26273" y="66514"/>
                </a:cubicBezTo>
                <a:lnTo>
                  <a:pt x="26273" y="66514"/>
                </a:lnTo>
                <a:cubicBezTo>
                  <a:pt x="26506" y="66591"/>
                  <a:pt x="26754" y="66632"/>
                  <a:pt x="27000" y="66632"/>
                </a:cubicBezTo>
                <a:cubicBezTo>
                  <a:pt x="27187" y="66632"/>
                  <a:pt x="27373" y="66609"/>
                  <a:pt x="27551" y="66559"/>
                </a:cubicBezTo>
                <a:cubicBezTo>
                  <a:pt x="26912" y="66057"/>
                  <a:pt x="26387" y="65441"/>
                  <a:pt x="25999" y="64710"/>
                </a:cubicBezTo>
                <a:cubicBezTo>
                  <a:pt x="26364" y="64642"/>
                  <a:pt x="26706" y="64573"/>
                  <a:pt x="27049" y="64505"/>
                </a:cubicBezTo>
                <a:cubicBezTo>
                  <a:pt x="26478" y="64048"/>
                  <a:pt x="26067" y="63341"/>
                  <a:pt x="25976" y="62610"/>
                </a:cubicBezTo>
                <a:lnTo>
                  <a:pt x="25976" y="62610"/>
                </a:lnTo>
                <a:cubicBezTo>
                  <a:pt x="26440" y="62952"/>
                  <a:pt x="27019" y="63130"/>
                  <a:pt x="27599" y="63130"/>
                </a:cubicBezTo>
                <a:cubicBezTo>
                  <a:pt x="27989" y="63130"/>
                  <a:pt x="28380" y="63049"/>
                  <a:pt x="28738" y="62884"/>
                </a:cubicBezTo>
                <a:cubicBezTo>
                  <a:pt x="27071" y="62565"/>
                  <a:pt x="25497" y="61720"/>
                  <a:pt x="24310" y="60488"/>
                </a:cubicBezTo>
                <a:cubicBezTo>
                  <a:pt x="25268" y="60374"/>
                  <a:pt x="26158" y="59780"/>
                  <a:pt x="26638" y="58936"/>
                </a:cubicBezTo>
                <a:cubicBezTo>
                  <a:pt x="26880" y="58981"/>
                  <a:pt x="27150" y="59008"/>
                  <a:pt x="27420" y="59008"/>
                </a:cubicBezTo>
                <a:cubicBezTo>
                  <a:pt x="28244" y="59008"/>
                  <a:pt x="29069" y="58756"/>
                  <a:pt x="29103" y="58000"/>
                </a:cubicBezTo>
                <a:lnTo>
                  <a:pt x="29103" y="58000"/>
                </a:lnTo>
                <a:cubicBezTo>
                  <a:pt x="28684" y="58149"/>
                  <a:pt x="28238" y="58223"/>
                  <a:pt x="27791" y="58223"/>
                </a:cubicBezTo>
                <a:cubicBezTo>
                  <a:pt x="26874" y="58223"/>
                  <a:pt x="25951" y="57913"/>
                  <a:pt x="25245" y="57315"/>
                </a:cubicBezTo>
                <a:cubicBezTo>
                  <a:pt x="24819" y="57829"/>
                  <a:pt x="24156" y="58081"/>
                  <a:pt x="23489" y="58081"/>
                </a:cubicBezTo>
                <a:cubicBezTo>
                  <a:pt x="22764" y="58081"/>
                  <a:pt x="22033" y="57783"/>
                  <a:pt x="21593" y="57201"/>
                </a:cubicBezTo>
                <a:cubicBezTo>
                  <a:pt x="22666" y="56790"/>
                  <a:pt x="23442" y="55740"/>
                  <a:pt x="23556" y="54622"/>
                </a:cubicBezTo>
                <a:lnTo>
                  <a:pt x="23556" y="54622"/>
                </a:lnTo>
                <a:cubicBezTo>
                  <a:pt x="23374" y="54941"/>
                  <a:pt x="23168" y="55306"/>
                  <a:pt x="22826" y="55421"/>
                </a:cubicBezTo>
                <a:cubicBezTo>
                  <a:pt x="22768" y="55444"/>
                  <a:pt x="22705" y="55455"/>
                  <a:pt x="22641" y="55455"/>
                </a:cubicBezTo>
                <a:cubicBezTo>
                  <a:pt x="22332" y="55455"/>
                  <a:pt x="22004" y="55201"/>
                  <a:pt x="22094" y="54900"/>
                </a:cubicBezTo>
                <a:lnTo>
                  <a:pt x="22094" y="54900"/>
                </a:lnTo>
                <a:cubicBezTo>
                  <a:pt x="22040" y="55075"/>
                  <a:pt x="21869" y="55146"/>
                  <a:pt x="21632" y="55146"/>
                </a:cubicBezTo>
                <a:cubicBezTo>
                  <a:pt x="20733" y="55146"/>
                  <a:pt x="18870" y="54124"/>
                  <a:pt x="18672" y="53800"/>
                </a:cubicBezTo>
                <a:cubicBezTo>
                  <a:pt x="18329" y="53252"/>
                  <a:pt x="18649" y="52818"/>
                  <a:pt x="18421" y="52316"/>
                </a:cubicBezTo>
                <a:cubicBezTo>
                  <a:pt x="18055" y="51563"/>
                  <a:pt x="17165" y="50810"/>
                  <a:pt x="16617" y="50171"/>
                </a:cubicBezTo>
                <a:cubicBezTo>
                  <a:pt x="16938" y="49971"/>
                  <a:pt x="17305" y="49880"/>
                  <a:pt x="17677" y="49880"/>
                </a:cubicBezTo>
                <a:cubicBezTo>
                  <a:pt x="17942" y="49880"/>
                  <a:pt x="18210" y="49926"/>
                  <a:pt x="18466" y="50011"/>
                </a:cubicBezTo>
                <a:cubicBezTo>
                  <a:pt x="17553" y="48756"/>
                  <a:pt x="17188" y="47728"/>
                  <a:pt x="15796" y="46884"/>
                </a:cubicBezTo>
                <a:cubicBezTo>
                  <a:pt x="16152" y="46830"/>
                  <a:pt x="16513" y="46807"/>
                  <a:pt x="16874" y="46807"/>
                </a:cubicBezTo>
                <a:cubicBezTo>
                  <a:pt x="17277" y="46807"/>
                  <a:pt x="17681" y="46836"/>
                  <a:pt x="18078" y="46884"/>
                </a:cubicBezTo>
                <a:cubicBezTo>
                  <a:pt x="17234" y="45971"/>
                  <a:pt x="16184" y="45286"/>
                  <a:pt x="14997" y="44898"/>
                </a:cubicBezTo>
                <a:cubicBezTo>
                  <a:pt x="15307" y="44800"/>
                  <a:pt x="15626" y="44761"/>
                  <a:pt x="15947" y="44761"/>
                </a:cubicBezTo>
                <a:cubicBezTo>
                  <a:pt x="16525" y="44761"/>
                  <a:pt x="17110" y="44888"/>
                  <a:pt x="17667" y="45035"/>
                </a:cubicBezTo>
                <a:cubicBezTo>
                  <a:pt x="18443" y="45239"/>
                  <a:pt x="19236" y="45479"/>
                  <a:pt x="20031" y="45479"/>
                </a:cubicBezTo>
                <a:cubicBezTo>
                  <a:pt x="20126" y="45479"/>
                  <a:pt x="20220" y="45476"/>
                  <a:pt x="20315" y="45469"/>
                </a:cubicBezTo>
                <a:cubicBezTo>
                  <a:pt x="21205" y="45377"/>
                  <a:pt x="22118" y="44807"/>
                  <a:pt x="22324" y="43939"/>
                </a:cubicBezTo>
                <a:lnTo>
                  <a:pt x="22324" y="43939"/>
                </a:lnTo>
                <a:cubicBezTo>
                  <a:pt x="22059" y="44021"/>
                  <a:pt x="21785" y="44059"/>
                  <a:pt x="21510" y="44059"/>
                </a:cubicBezTo>
                <a:cubicBezTo>
                  <a:pt x="20246" y="44059"/>
                  <a:pt x="18970" y="43241"/>
                  <a:pt x="18558" y="42022"/>
                </a:cubicBezTo>
                <a:cubicBezTo>
                  <a:pt x="17371" y="42045"/>
                  <a:pt x="16207" y="42159"/>
                  <a:pt x="15020" y="42364"/>
                </a:cubicBezTo>
                <a:cubicBezTo>
                  <a:pt x="15950" y="41627"/>
                  <a:pt x="17123" y="41227"/>
                  <a:pt x="18291" y="41227"/>
                </a:cubicBezTo>
                <a:cubicBezTo>
                  <a:pt x="18641" y="41227"/>
                  <a:pt x="18991" y="41264"/>
                  <a:pt x="19334" y="41337"/>
                </a:cubicBezTo>
                <a:cubicBezTo>
                  <a:pt x="18192" y="39991"/>
                  <a:pt x="16481" y="39100"/>
                  <a:pt x="14928" y="38324"/>
                </a:cubicBezTo>
                <a:cubicBezTo>
                  <a:pt x="15057" y="38260"/>
                  <a:pt x="15975" y="37771"/>
                  <a:pt x="16139" y="37771"/>
                </a:cubicBezTo>
                <a:cubicBezTo>
                  <a:pt x="16149" y="37771"/>
                  <a:pt x="16156" y="37772"/>
                  <a:pt x="16160" y="37776"/>
                </a:cubicBezTo>
                <a:lnTo>
                  <a:pt x="16160" y="37776"/>
                </a:lnTo>
                <a:cubicBezTo>
                  <a:pt x="15522" y="37183"/>
                  <a:pt x="15180" y="36293"/>
                  <a:pt x="15225" y="35426"/>
                </a:cubicBezTo>
                <a:lnTo>
                  <a:pt x="15225" y="35426"/>
                </a:lnTo>
                <a:cubicBezTo>
                  <a:pt x="15796" y="35608"/>
                  <a:pt x="16298" y="35928"/>
                  <a:pt x="16709" y="36361"/>
                </a:cubicBezTo>
                <a:cubicBezTo>
                  <a:pt x="17097" y="35083"/>
                  <a:pt x="17188" y="33737"/>
                  <a:pt x="17028" y="32436"/>
                </a:cubicBezTo>
                <a:lnTo>
                  <a:pt x="17028" y="32436"/>
                </a:lnTo>
                <a:cubicBezTo>
                  <a:pt x="17530" y="32846"/>
                  <a:pt x="18055" y="33257"/>
                  <a:pt x="18558" y="33668"/>
                </a:cubicBezTo>
                <a:cubicBezTo>
                  <a:pt x="18717" y="33052"/>
                  <a:pt x="18603" y="32367"/>
                  <a:pt x="18238" y="31842"/>
                </a:cubicBezTo>
                <a:lnTo>
                  <a:pt x="18238" y="31842"/>
                </a:lnTo>
                <a:cubicBezTo>
                  <a:pt x="18558" y="32265"/>
                  <a:pt x="19087" y="32486"/>
                  <a:pt x="19606" y="32486"/>
                </a:cubicBezTo>
                <a:cubicBezTo>
                  <a:pt x="20012" y="32486"/>
                  <a:pt x="20413" y="32351"/>
                  <a:pt x="20703" y="32070"/>
                </a:cubicBezTo>
                <a:cubicBezTo>
                  <a:pt x="21388" y="31431"/>
                  <a:pt x="21365" y="30199"/>
                  <a:pt x="20658" y="29582"/>
                </a:cubicBezTo>
                <a:lnTo>
                  <a:pt x="20658" y="29582"/>
                </a:lnTo>
                <a:cubicBezTo>
                  <a:pt x="21138" y="29737"/>
                  <a:pt x="21644" y="29813"/>
                  <a:pt x="22153" y="29813"/>
                </a:cubicBezTo>
                <a:cubicBezTo>
                  <a:pt x="23070" y="29813"/>
                  <a:pt x="23996" y="29565"/>
                  <a:pt x="24789" y="29080"/>
                </a:cubicBezTo>
                <a:cubicBezTo>
                  <a:pt x="24584" y="28532"/>
                  <a:pt x="24081" y="28122"/>
                  <a:pt x="23511" y="27985"/>
                </a:cubicBezTo>
                <a:cubicBezTo>
                  <a:pt x="23777" y="27738"/>
                  <a:pt x="24115" y="27641"/>
                  <a:pt x="24474" y="27641"/>
                </a:cubicBezTo>
                <a:cubicBezTo>
                  <a:pt x="24947" y="27641"/>
                  <a:pt x="25456" y="27810"/>
                  <a:pt x="25885" y="28030"/>
                </a:cubicBezTo>
                <a:cubicBezTo>
                  <a:pt x="26600" y="28410"/>
                  <a:pt x="27316" y="28944"/>
                  <a:pt x="28139" y="28944"/>
                </a:cubicBezTo>
                <a:cubicBezTo>
                  <a:pt x="28156" y="28944"/>
                  <a:pt x="28173" y="28944"/>
                  <a:pt x="28190" y="28943"/>
                </a:cubicBezTo>
                <a:cubicBezTo>
                  <a:pt x="29034" y="28920"/>
                  <a:pt x="29833" y="27893"/>
                  <a:pt x="29286" y="27254"/>
                </a:cubicBezTo>
                <a:lnTo>
                  <a:pt x="29286" y="27254"/>
                </a:lnTo>
                <a:cubicBezTo>
                  <a:pt x="30062" y="27505"/>
                  <a:pt x="30838" y="27756"/>
                  <a:pt x="31591" y="27985"/>
                </a:cubicBezTo>
                <a:cubicBezTo>
                  <a:pt x="31454" y="29035"/>
                  <a:pt x="31454" y="30085"/>
                  <a:pt x="31614" y="31134"/>
                </a:cubicBezTo>
                <a:cubicBezTo>
                  <a:pt x="31649" y="31417"/>
                  <a:pt x="31904" y="31755"/>
                  <a:pt x="32112" y="31755"/>
                </a:cubicBezTo>
                <a:cubicBezTo>
                  <a:pt x="32173" y="31755"/>
                  <a:pt x="32229" y="31726"/>
                  <a:pt x="32276" y="31659"/>
                </a:cubicBezTo>
                <a:cubicBezTo>
                  <a:pt x="32500" y="31390"/>
                  <a:pt x="32173" y="30769"/>
                  <a:pt x="32487" y="30769"/>
                </a:cubicBezTo>
                <a:cubicBezTo>
                  <a:pt x="32492" y="30769"/>
                  <a:pt x="32498" y="30769"/>
                  <a:pt x="32504" y="30769"/>
                </a:cubicBezTo>
                <a:cubicBezTo>
                  <a:pt x="32139" y="32413"/>
                  <a:pt x="32413" y="34193"/>
                  <a:pt x="33257" y="35654"/>
                </a:cubicBezTo>
                <a:cubicBezTo>
                  <a:pt x="33942" y="34330"/>
                  <a:pt x="34284" y="32846"/>
                  <a:pt x="34239" y="31363"/>
                </a:cubicBezTo>
                <a:lnTo>
                  <a:pt x="34239" y="31363"/>
                </a:lnTo>
                <a:cubicBezTo>
                  <a:pt x="35699" y="31888"/>
                  <a:pt x="36042" y="34193"/>
                  <a:pt x="34809" y="35106"/>
                </a:cubicBezTo>
                <a:cubicBezTo>
                  <a:pt x="35036" y="35035"/>
                  <a:pt x="35272" y="35001"/>
                  <a:pt x="35507" y="35001"/>
                </a:cubicBezTo>
                <a:cubicBezTo>
                  <a:pt x="36411" y="35001"/>
                  <a:pt x="37319" y="35497"/>
                  <a:pt x="37754" y="36293"/>
                </a:cubicBezTo>
                <a:cubicBezTo>
                  <a:pt x="38712" y="35768"/>
                  <a:pt x="39192" y="34444"/>
                  <a:pt x="38758" y="33417"/>
                </a:cubicBezTo>
                <a:lnTo>
                  <a:pt x="38758" y="33417"/>
                </a:lnTo>
                <a:cubicBezTo>
                  <a:pt x="40150" y="34490"/>
                  <a:pt x="39785" y="36658"/>
                  <a:pt x="39283" y="38347"/>
                </a:cubicBezTo>
                <a:cubicBezTo>
                  <a:pt x="38644" y="40424"/>
                  <a:pt x="38005" y="42501"/>
                  <a:pt x="37389" y="44579"/>
                </a:cubicBezTo>
                <a:cubicBezTo>
                  <a:pt x="38712" y="43780"/>
                  <a:pt x="39717" y="42456"/>
                  <a:pt x="40128" y="40949"/>
                </a:cubicBezTo>
                <a:lnTo>
                  <a:pt x="40128" y="40949"/>
                </a:lnTo>
                <a:cubicBezTo>
                  <a:pt x="39785" y="42684"/>
                  <a:pt x="39945" y="44510"/>
                  <a:pt x="40584" y="46153"/>
                </a:cubicBezTo>
                <a:cubicBezTo>
                  <a:pt x="40835" y="45149"/>
                  <a:pt x="41109" y="44122"/>
                  <a:pt x="41360" y="43118"/>
                </a:cubicBezTo>
                <a:cubicBezTo>
                  <a:pt x="41976" y="43232"/>
                  <a:pt x="42593" y="43369"/>
                  <a:pt x="43232" y="43483"/>
                </a:cubicBezTo>
                <a:cubicBezTo>
                  <a:pt x="43665" y="41976"/>
                  <a:pt x="43620" y="40333"/>
                  <a:pt x="43095" y="38872"/>
                </a:cubicBezTo>
                <a:lnTo>
                  <a:pt x="43095" y="38872"/>
                </a:lnTo>
                <a:lnTo>
                  <a:pt x="44670" y="39009"/>
                </a:lnTo>
                <a:cubicBezTo>
                  <a:pt x="44419" y="37754"/>
                  <a:pt x="43939" y="36544"/>
                  <a:pt x="43232" y="35471"/>
                </a:cubicBezTo>
                <a:cubicBezTo>
                  <a:pt x="43917" y="35426"/>
                  <a:pt x="44578" y="35357"/>
                  <a:pt x="45240" y="35289"/>
                </a:cubicBezTo>
                <a:cubicBezTo>
                  <a:pt x="44556" y="34741"/>
                  <a:pt x="44578" y="33508"/>
                  <a:pt x="45286" y="32960"/>
                </a:cubicBezTo>
                <a:cubicBezTo>
                  <a:pt x="45720" y="33759"/>
                  <a:pt x="46153" y="34535"/>
                  <a:pt x="46610" y="35311"/>
                </a:cubicBezTo>
                <a:cubicBezTo>
                  <a:pt x="47409" y="34193"/>
                  <a:pt x="47477" y="32572"/>
                  <a:pt x="46770" y="31408"/>
                </a:cubicBezTo>
                <a:cubicBezTo>
                  <a:pt x="47272" y="31363"/>
                  <a:pt x="47797" y="31317"/>
                  <a:pt x="48299" y="31271"/>
                </a:cubicBezTo>
                <a:lnTo>
                  <a:pt x="48299" y="31271"/>
                </a:lnTo>
                <a:cubicBezTo>
                  <a:pt x="48297" y="31272"/>
                  <a:pt x="48296" y="31272"/>
                  <a:pt x="48294" y="31272"/>
                </a:cubicBezTo>
                <a:cubicBezTo>
                  <a:pt x="47867" y="31272"/>
                  <a:pt x="45217" y="28417"/>
                  <a:pt x="44944" y="28007"/>
                </a:cubicBezTo>
                <a:lnTo>
                  <a:pt x="44944" y="28007"/>
                </a:lnTo>
                <a:cubicBezTo>
                  <a:pt x="46199" y="29012"/>
                  <a:pt x="47569" y="29879"/>
                  <a:pt x="49121" y="30336"/>
                </a:cubicBezTo>
                <a:cubicBezTo>
                  <a:pt x="49839" y="30561"/>
                  <a:pt x="50593" y="30685"/>
                  <a:pt x="51342" y="30685"/>
                </a:cubicBezTo>
                <a:cubicBezTo>
                  <a:pt x="52187" y="30685"/>
                  <a:pt x="53025" y="30527"/>
                  <a:pt x="53800" y="30176"/>
                </a:cubicBezTo>
                <a:cubicBezTo>
                  <a:pt x="54074" y="30062"/>
                  <a:pt x="54371" y="29856"/>
                  <a:pt x="54325" y="29560"/>
                </a:cubicBezTo>
                <a:cubicBezTo>
                  <a:pt x="54279" y="29377"/>
                  <a:pt x="54119" y="29263"/>
                  <a:pt x="53960" y="29149"/>
                </a:cubicBezTo>
                <a:lnTo>
                  <a:pt x="50833" y="27140"/>
                </a:lnTo>
                <a:cubicBezTo>
                  <a:pt x="51118" y="26993"/>
                  <a:pt x="51436" y="26921"/>
                  <a:pt x="51755" y="26921"/>
                </a:cubicBezTo>
                <a:cubicBezTo>
                  <a:pt x="52277" y="26921"/>
                  <a:pt x="52801" y="27114"/>
                  <a:pt x="53184" y="27482"/>
                </a:cubicBezTo>
                <a:cubicBezTo>
                  <a:pt x="52613" y="26798"/>
                  <a:pt x="52042" y="26113"/>
                  <a:pt x="51472" y="25405"/>
                </a:cubicBezTo>
                <a:lnTo>
                  <a:pt x="51472" y="25405"/>
                </a:lnTo>
                <a:cubicBezTo>
                  <a:pt x="53572" y="26067"/>
                  <a:pt x="55672" y="26706"/>
                  <a:pt x="57749" y="27368"/>
                </a:cubicBezTo>
                <a:cubicBezTo>
                  <a:pt x="57155" y="26615"/>
                  <a:pt x="56470" y="25953"/>
                  <a:pt x="55694" y="25382"/>
                </a:cubicBezTo>
                <a:lnTo>
                  <a:pt x="55694" y="25382"/>
                </a:lnTo>
                <a:cubicBezTo>
                  <a:pt x="56334" y="25428"/>
                  <a:pt x="56995" y="25451"/>
                  <a:pt x="57635" y="25474"/>
                </a:cubicBezTo>
                <a:cubicBezTo>
                  <a:pt x="56881" y="24424"/>
                  <a:pt x="55740" y="23671"/>
                  <a:pt x="54485" y="23374"/>
                </a:cubicBezTo>
                <a:cubicBezTo>
                  <a:pt x="55076" y="23262"/>
                  <a:pt x="55689" y="23206"/>
                  <a:pt x="56302" y="23206"/>
                </a:cubicBezTo>
                <a:cubicBezTo>
                  <a:pt x="56564" y="23206"/>
                  <a:pt x="56827" y="23216"/>
                  <a:pt x="57087" y="23237"/>
                </a:cubicBezTo>
                <a:cubicBezTo>
                  <a:pt x="56452" y="22642"/>
                  <a:pt x="55576" y="22374"/>
                  <a:pt x="54698" y="22374"/>
                </a:cubicBezTo>
                <a:cubicBezTo>
                  <a:pt x="54566" y="22374"/>
                  <a:pt x="54434" y="22380"/>
                  <a:pt x="54302" y="22392"/>
                </a:cubicBezTo>
                <a:cubicBezTo>
                  <a:pt x="53184" y="22461"/>
                  <a:pt x="52134" y="22963"/>
                  <a:pt x="51061" y="23191"/>
                </a:cubicBezTo>
                <a:cubicBezTo>
                  <a:pt x="51377" y="22853"/>
                  <a:pt x="52452" y="21353"/>
                  <a:pt x="52917" y="21298"/>
                </a:cubicBezTo>
                <a:lnTo>
                  <a:pt x="52917" y="21298"/>
                </a:lnTo>
                <a:cubicBezTo>
                  <a:pt x="51277" y="21438"/>
                  <a:pt x="49371" y="21894"/>
                  <a:pt x="47585" y="21894"/>
                </a:cubicBezTo>
                <a:cubicBezTo>
                  <a:pt x="46714" y="21894"/>
                  <a:pt x="45872" y="21785"/>
                  <a:pt x="45103" y="21479"/>
                </a:cubicBezTo>
                <a:cubicBezTo>
                  <a:pt x="45902" y="21479"/>
                  <a:pt x="46678" y="21320"/>
                  <a:pt x="47386" y="21000"/>
                </a:cubicBezTo>
                <a:cubicBezTo>
                  <a:pt x="46610" y="20566"/>
                  <a:pt x="45765" y="20247"/>
                  <a:pt x="44875" y="20110"/>
                </a:cubicBezTo>
                <a:cubicBezTo>
                  <a:pt x="45201" y="19992"/>
                  <a:pt x="45541" y="19936"/>
                  <a:pt x="45881" y="19936"/>
                </a:cubicBezTo>
                <a:cubicBezTo>
                  <a:pt x="46399" y="19936"/>
                  <a:pt x="46917" y="20067"/>
                  <a:pt x="47386" y="20315"/>
                </a:cubicBezTo>
                <a:cubicBezTo>
                  <a:pt x="47135" y="19585"/>
                  <a:pt x="46907" y="18854"/>
                  <a:pt x="46678" y="18124"/>
                </a:cubicBezTo>
                <a:lnTo>
                  <a:pt x="46678" y="18124"/>
                </a:lnTo>
                <a:lnTo>
                  <a:pt x="48756" y="19562"/>
                </a:lnTo>
                <a:cubicBezTo>
                  <a:pt x="48756" y="19030"/>
                  <a:pt x="49338" y="18648"/>
                  <a:pt x="49873" y="18648"/>
                </a:cubicBezTo>
                <a:cubicBezTo>
                  <a:pt x="49889" y="18648"/>
                  <a:pt x="49904" y="18648"/>
                  <a:pt x="49920" y="18649"/>
                </a:cubicBezTo>
                <a:cubicBezTo>
                  <a:pt x="50467" y="18649"/>
                  <a:pt x="50947" y="18969"/>
                  <a:pt x="51403" y="19288"/>
                </a:cubicBezTo>
                <a:cubicBezTo>
                  <a:pt x="51620" y="19433"/>
                  <a:pt x="51900" y="19577"/>
                  <a:pt x="52141" y="19577"/>
                </a:cubicBezTo>
                <a:cubicBezTo>
                  <a:pt x="52280" y="19577"/>
                  <a:pt x="52407" y="19528"/>
                  <a:pt x="52499" y="19402"/>
                </a:cubicBezTo>
                <a:cubicBezTo>
                  <a:pt x="52271" y="19014"/>
                  <a:pt x="52065" y="18603"/>
                  <a:pt x="51883" y="18193"/>
                </a:cubicBezTo>
                <a:lnTo>
                  <a:pt x="51883" y="18193"/>
                </a:lnTo>
                <a:cubicBezTo>
                  <a:pt x="52347" y="18323"/>
                  <a:pt x="53327" y="18684"/>
                  <a:pt x="54103" y="18684"/>
                </a:cubicBezTo>
                <a:cubicBezTo>
                  <a:pt x="54548" y="18684"/>
                  <a:pt x="54926" y="18565"/>
                  <a:pt x="55101" y="18215"/>
                </a:cubicBezTo>
                <a:cubicBezTo>
                  <a:pt x="55624" y="17137"/>
                  <a:pt x="54595" y="16885"/>
                  <a:pt x="53673" y="16885"/>
                </a:cubicBezTo>
                <a:cubicBezTo>
                  <a:pt x="53267" y="16885"/>
                  <a:pt x="52882" y="16934"/>
                  <a:pt x="52659" y="16983"/>
                </a:cubicBezTo>
                <a:cubicBezTo>
                  <a:pt x="52497" y="17020"/>
                  <a:pt x="52322" y="17039"/>
                  <a:pt x="52145" y="17039"/>
                </a:cubicBezTo>
                <a:cubicBezTo>
                  <a:pt x="51346" y="17039"/>
                  <a:pt x="50505" y="16662"/>
                  <a:pt x="50673" y="15933"/>
                </a:cubicBezTo>
                <a:cubicBezTo>
                  <a:pt x="51038" y="14358"/>
                  <a:pt x="56197" y="14769"/>
                  <a:pt x="57201" y="14655"/>
                </a:cubicBezTo>
                <a:cubicBezTo>
                  <a:pt x="56722" y="13262"/>
                  <a:pt x="54781" y="11801"/>
                  <a:pt x="53321" y="11573"/>
                </a:cubicBezTo>
                <a:cubicBezTo>
                  <a:pt x="53167" y="11551"/>
                  <a:pt x="53014" y="11540"/>
                  <a:pt x="52862" y="11540"/>
                </a:cubicBezTo>
                <a:cubicBezTo>
                  <a:pt x="51610" y="11540"/>
                  <a:pt x="50402" y="12248"/>
                  <a:pt x="49303" y="12920"/>
                </a:cubicBezTo>
                <a:cubicBezTo>
                  <a:pt x="49554" y="12372"/>
                  <a:pt x="49669" y="11528"/>
                  <a:pt x="49098" y="11368"/>
                </a:cubicBezTo>
                <a:cubicBezTo>
                  <a:pt x="49055" y="11362"/>
                  <a:pt x="49012" y="11359"/>
                  <a:pt x="48970" y="11359"/>
                </a:cubicBezTo>
                <a:cubicBezTo>
                  <a:pt x="48854" y="11359"/>
                  <a:pt x="48742" y="11380"/>
                  <a:pt x="48641" y="11413"/>
                </a:cubicBezTo>
                <a:cubicBezTo>
                  <a:pt x="47660" y="11619"/>
                  <a:pt x="46724" y="11984"/>
                  <a:pt x="45857" y="12463"/>
                </a:cubicBezTo>
                <a:cubicBezTo>
                  <a:pt x="46975" y="11368"/>
                  <a:pt x="48185" y="10318"/>
                  <a:pt x="49417" y="9359"/>
                </a:cubicBezTo>
                <a:cubicBezTo>
                  <a:pt x="49463" y="9770"/>
                  <a:pt x="49554" y="10158"/>
                  <a:pt x="49737" y="10500"/>
                </a:cubicBezTo>
                <a:cubicBezTo>
                  <a:pt x="50650" y="10021"/>
                  <a:pt x="51472" y="9428"/>
                  <a:pt x="52225" y="8720"/>
                </a:cubicBezTo>
                <a:cubicBezTo>
                  <a:pt x="53024" y="10181"/>
                  <a:pt x="54576" y="11208"/>
                  <a:pt x="56219" y="11368"/>
                </a:cubicBezTo>
                <a:cubicBezTo>
                  <a:pt x="56117" y="11491"/>
                  <a:pt x="55960" y="11577"/>
                  <a:pt x="55797" y="11577"/>
                </a:cubicBezTo>
                <a:cubicBezTo>
                  <a:pt x="55778" y="11577"/>
                  <a:pt x="55759" y="11576"/>
                  <a:pt x="55740" y="11573"/>
                </a:cubicBezTo>
                <a:lnTo>
                  <a:pt x="55740" y="11573"/>
                </a:lnTo>
                <a:cubicBezTo>
                  <a:pt x="56481" y="12025"/>
                  <a:pt x="57336" y="12262"/>
                  <a:pt x="58192" y="12262"/>
                </a:cubicBezTo>
                <a:cubicBezTo>
                  <a:pt x="58418" y="12262"/>
                  <a:pt x="58644" y="12246"/>
                  <a:pt x="58867" y="12212"/>
                </a:cubicBezTo>
                <a:cubicBezTo>
                  <a:pt x="58911" y="12013"/>
                  <a:pt x="58805" y="11792"/>
                  <a:pt x="58611" y="11696"/>
                </a:cubicBezTo>
                <a:lnTo>
                  <a:pt x="58611" y="11696"/>
                </a:lnTo>
                <a:cubicBezTo>
                  <a:pt x="59008" y="11881"/>
                  <a:pt x="59355" y="11963"/>
                  <a:pt x="59651" y="11963"/>
                </a:cubicBezTo>
                <a:cubicBezTo>
                  <a:pt x="61180" y="11963"/>
                  <a:pt x="61358" y="9785"/>
                  <a:pt x="60214" y="8469"/>
                </a:cubicBezTo>
                <a:cubicBezTo>
                  <a:pt x="59552" y="7693"/>
                  <a:pt x="58662" y="7099"/>
                  <a:pt x="58160" y="6209"/>
                </a:cubicBezTo>
                <a:lnTo>
                  <a:pt x="58160" y="6209"/>
                </a:lnTo>
                <a:cubicBezTo>
                  <a:pt x="58913" y="6620"/>
                  <a:pt x="59689" y="7008"/>
                  <a:pt x="60465" y="7419"/>
                </a:cubicBezTo>
                <a:cubicBezTo>
                  <a:pt x="60191" y="6027"/>
                  <a:pt x="60214" y="4566"/>
                  <a:pt x="60511" y="3174"/>
                </a:cubicBezTo>
                <a:cubicBezTo>
                  <a:pt x="60762" y="3790"/>
                  <a:pt x="61036" y="4406"/>
                  <a:pt x="61287" y="5022"/>
                </a:cubicBezTo>
                <a:cubicBezTo>
                  <a:pt x="61506" y="4884"/>
                  <a:pt x="61756" y="4821"/>
                  <a:pt x="62009" y="4821"/>
                </a:cubicBezTo>
                <a:cubicBezTo>
                  <a:pt x="62756" y="4821"/>
                  <a:pt x="63530" y="5368"/>
                  <a:pt x="63615" y="6118"/>
                </a:cubicBezTo>
                <a:cubicBezTo>
                  <a:pt x="63683" y="6483"/>
                  <a:pt x="63592" y="6848"/>
                  <a:pt x="63569" y="7214"/>
                </a:cubicBezTo>
                <a:cubicBezTo>
                  <a:pt x="63546" y="8446"/>
                  <a:pt x="64414" y="9679"/>
                  <a:pt x="65601" y="10044"/>
                </a:cubicBezTo>
                <a:cubicBezTo>
                  <a:pt x="65509" y="9610"/>
                  <a:pt x="65418" y="9154"/>
                  <a:pt x="65304" y="8720"/>
                </a:cubicBezTo>
                <a:lnTo>
                  <a:pt x="65304" y="8720"/>
                </a:lnTo>
                <a:cubicBezTo>
                  <a:pt x="65578" y="9131"/>
                  <a:pt x="65874" y="9542"/>
                  <a:pt x="66331" y="9747"/>
                </a:cubicBezTo>
                <a:cubicBezTo>
                  <a:pt x="66464" y="9810"/>
                  <a:pt x="66614" y="9841"/>
                  <a:pt x="66763" y="9841"/>
                </a:cubicBezTo>
                <a:cubicBezTo>
                  <a:pt x="67101" y="9841"/>
                  <a:pt x="67437" y="9683"/>
                  <a:pt x="67564" y="9382"/>
                </a:cubicBezTo>
                <a:cubicBezTo>
                  <a:pt x="67678" y="9108"/>
                  <a:pt x="67586" y="8811"/>
                  <a:pt x="67518" y="8515"/>
                </a:cubicBezTo>
                <a:cubicBezTo>
                  <a:pt x="67221" y="7191"/>
                  <a:pt x="67290" y="5753"/>
                  <a:pt x="67723" y="4452"/>
                </a:cubicBezTo>
                <a:cubicBezTo>
                  <a:pt x="68271" y="4908"/>
                  <a:pt x="68180" y="5730"/>
                  <a:pt x="68203" y="6438"/>
                </a:cubicBezTo>
                <a:cubicBezTo>
                  <a:pt x="68223" y="7075"/>
                  <a:pt x="68614" y="7860"/>
                  <a:pt x="69191" y="7860"/>
                </a:cubicBezTo>
                <a:cubicBezTo>
                  <a:pt x="69255" y="7860"/>
                  <a:pt x="69321" y="7850"/>
                  <a:pt x="69390" y="7830"/>
                </a:cubicBezTo>
                <a:cubicBezTo>
                  <a:pt x="70394" y="7556"/>
                  <a:pt x="69595" y="5798"/>
                  <a:pt x="70303" y="5000"/>
                </a:cubicBezTo>
                <a:lnTo>
                  <a:pt x="70303" y="5000"/>
                </a:lnTo>
                <a:cubicBezTo>
                  <a:pt x="70645" y="5136"/>
                  <a:pt x="70919" y="5433"/>
                  <a:pt x="71033" y="5776"/>
                </a:cubicBezTo>
                <a:cubicBezTo>
                  <a:pt x="71878" y="4497"/>
                  <a:pt x="72722" y="3242"/>
                  <a:pt x="73567" y="1964"/>
                </a:cubicBezTo>
                <a:cubicBezTo>
                  <a:pt x="73886" y="3425"/>
                  <a:pt x="73932" y="4977"/>
                  <a:pt x="73635" y="6460"/>
                </a:cubicBezTo>
                <a:cubicBezTo>
                  <a:pt x="74936" y="5639"/>
                  <a:pt x="76123" y="4589"/>
                  <a:pt x="77105" y="3402"/>
                </a:cubicBezTo>
                <a:lnTo>
                  <a:pt x="77105" y="3402"/>
                </a:lnTo>
                <a:cubicBezTo>
                  <a:pt x="77698" y="4520"/>
                  <a:pt x="77173" y="6095"/>
                  <a:pt x="76032" y="6643"/>
                </a:cubicBezTo>
                <a:cubicBezTo>
                  <a:pt x="76179" y="6770"/>
                  <a:pt x="76346" y="6821"/>
                  <a:pt x="76523" y="6821"/>
                </a:cubicBezTo>
                <a:cubicBezTo>
                  <a:pt x="76950" y="6821"/>
                  <a:pt x="77438" y="6526"/>
                  <a:pt x="77858" y="6301"/>
                </a:cubicBezTo>
                <a:cubicBezTo>
                  <a:pt x="78095" y="6173"/>
                  <a:pt x="78315" y="6116"/>
                  <a:pt x="78521" y="6116"/>
                </a:cubicBezTo>
                <a:cubicBezTo>
                  <a:pt x="80158" y="6116"/>
                  <a:pt x="80885" y="9704"/>
                  <a:pt x="82079" y="9704"/>
                </a:cubicBezTo>
                <a:cubicBezTo>
                  <a:pt x="82425" y="9704"/>
                  <a:pt x="82810" y="9404"/>
                  <a:pt x="83267" y="8629"/>
                </a:cubicBezTo>
                <a:lnTo>
                  <a:pt x="83267" y="8629"/>
                </a:lnTo>
                <a:cubicBezTo>
                  <a:pt x="82948" y="9610"/>
                  <a:pt x="82126" y="10386"/>
                  <a:pt x="81145" y="10660"/>
                </a:cubicBezTo>
                <a:cubicBezTo>
                  <a:pt x="80894" y="10729"/>
                  <a:pt x="80551" y="10866"/>
                  <a:pt x="80597" y="11140"/>
                </a:cubicBezTo>
                <a:cubicBezTo>
                  <a:pt x="80642" y="11276"/>
                  <a:pt x="80802" y="11345"/>
                  <a:pt x="80894" y="11459"/>
                </a:cubicBezTo>
                <a:cubicBezTo>
                  <a:pt x="81259" y="11824"/>
                  <a:pt x="80871" y="12486"/>
                  <a:pt x="80369" y="12578"/>
                </a:cubicBezTo>
                <a:cubicBezTo>
                  <a:pt x="80282" y="12597"/>
                  <a:pt x="80196" y="12606"/>
                  <a:pt x="80110" y="12606"/>
                </a:cubicBezTo>
                <a:cubicBezTo>
                  <a:pt x="79695" y="12606"/>
                  <a:pt x="79286" y="12401"/>
                  <a:pt x="78908" y="12212"/>
                </a:cubicBezTo>
                <a:cubicBezTo>
                  <a:pt x="78594" y="12071"/>
                  <a:pt x="78236" y="11930"/>
                  <a:pt x="77895" y="11930"/>
                </a:cubicBezTo>
                <a:cubicBezTo>
                  <a:pt x="77740" y="11930"/>
                  <a:pt x="77589" y="11959"/>
                  <a:pt x="77447" y="12030"/>
                </a:cubicBezTo>
                <a:cubicBezTo>
                  <a:pt x="77652" y="12281"/>
                  <a:pt x="77858" y="12555"/>
                  <a:pt x="78063" y="12829"/>
                </a:cubicBezTo>
                <a:cubicBezTo>
                  <a:pt x="77630" y="12829"/>
                  <a:pt x="77196" y="12829"/>
                  <a:pt x="76853" y="13080"/>
                </a:cubicBezTo>
                <a:cubicBezTo>
                  <a:pt x="76488" y="13308"/>
                  <a:pt x="76306" y="13833"/>
                  <a:pt x="76602" y="14152"/>
                </a:cubicBezTo>
                <a:cubicBezTo>
                  <a:pt x="76241" y="14062"/>
                  <a:pt x="75895" y="13972"/>
                  <a:pt x="75540" y="13972"/>
                </a:cubicBezTo>
                <a:cubicBezTo>
                  <a:pt x="75446" y="13972"/>
                  <a:pt x="75351" y="13978"/>
                  <a:pt x="75256" y="13993"/>
                </a:cubicBezTo>
                <a:cubicBezTo>
                  <a:pt x="74799" y="14061"/>
                  <a:pt x="74366" y="14381"/>
                  <a:pt x="74297" y="14814"/>
                </a:cubicBezTo>
                <a:cubicBezTo>
                  <a:pt x="74251" y="14997"/>
                  <a:pt x="74297" y="15180"/>
                  <a:pt x="74206" y="15339"/>
                </a:cubicBezTo>
                <a:cubicBezTo>
                  <a:pt x="74137" y="15499"/>
                  <a:pt x="73955" y="15590"/>
                  <a:pt x="73795" y="15682"/>
                </a:cubicBezTo>
                <a:cubicBezTo>
                  <a:pt x="72517" y="16298"/>
                  <a:pt x="71147" y="16709"/>
                  <a:pt x="69732" y="16846"/>
                </a:cubicBezTo>
                <a:cubicBezTo>
                  <a:pt x="69230" y="16914"/>
                  <a:pt x="68568" y="17143"/>
                  <a:pt x="68659" y="17622"/>
                </a:cubicBezTo>
                <a:cubicBezTo>
                  <a:pt x="68997" y="17409"/>
                  <a:pt x="69393" y="17306"/>
                  <a:pt x="69790" y="17306"/>
                </a:cubicBezTo>
                <a:cubicBezTo>
                  <a:pt x="70414" y="17306"/>
                  <a:pt x="71040" y="17559"/>
                  <a:pt x="71444" y="18033"/>
                </a:cubicBezTo>
                <a:cubicBezTo>
                  <a:pt x="72037" y="18101"/>
                  <a:pt x="72631" y="18193"/>
                  <a:pt x="73247" y="18261"/>
                </a:cubicBezTo>
                <a:cubicBezTo>
                  <a:pt x="71832" y="18946"/>
                  <a:pt x="70599" y="19973"/>
                  <a:pt x="69663" y="21228"/>
                </a:cubicBezTo>
                <a:cubicBezTo>
                  <a:pt x="70759" y="21183"/>
                  <a:pt x="71855" y="20840"/>
                  <a:pt x="72813" y="20292"/>
                </a:cubicBezTo>
                <a:lnTo>
                  <a:pt x="72813" y="20292"/>
                </a:lnTo>
                <a:cubicBezTo>
                  <a:pt x="72882" y="20840"/>
                  <a:pt x="72585" y="21434"/>
                  <a:pt x="72083" y="21685"/>
                </a:cubicBezTo>
                <a:cubicBezTo>
                  <a:pt x="72471" y="21594"/>
                  <a:pt x="72859" y="21525"/>
                  <a:pt x="73270" y="21457"/>
                </a:cubicBezTo>
                <a:lnTo>
                  <a:pt x="73270" y="21457"/>
                </a:lnTo>
                <a:cubicBezTo>
                  <a:pt x="73156" y="21936"/>
                  <a:pt x="72631" y="22164"/>
                  <a:pt x="72243" y="22484"/>
                </a:cubicBezTo>
                <a:cubicBezTo>
                  <a:pt x="71878" y="22780"/>
                  <a:pt x="71649" y="23488"/>
                  <a:pt x="72083" y="23693"/>
                </a:cubicBezTo>
                <a:cubicBezTo>
                  <a:pt x="72468" y="23376"/>
                  <a:pt x="72831" y="23059"/>
                  <a:pt x="73216" y="22741"/>
                </a:cubicBezTo>
                <a:lnTo>
                  <a:pt x="73216" y="22741"/>
                </a:lnTo>
                <a:cubicBezTo>
                  <a:pt x="72858" y="23040"/>
                  <a:pt x="72816" y="23650"/>
                  <a:pt x="73133" y="23990"/>
                </a:cubicBezTo>
                <a:cubicBezTo>
                  <a:pt x="73430" y="23762"/>
                  <a:pt x="73726" y="23534"/>
                  <a:pt x="74023" y="23305"/>
                </a:cubicBezTo>
                <a:lnTo>
                  <a:pt x="74023" y="23305"/>
                </a:lnTo>
                <a:cubicBezTo>
                  <a:pt x="73886" y="23990"/>
                  <a:pt x="74160" y="24743"/>
                  <a:pt x="74708" y="25177"/>
                </a:cubicBezTo>
                <a:cubicBezTo>
                  <a:pt x="74959" y="24355"/>
                  <a:pt x="75187" y="23534"/>
                  <a:pt x="75438" y="22689"/>
                </a:cubicBezTo>
                <a:lnTo>
                  <a:pt x="75438" y="22689"/>
                </a:lnTo>
                <a:cubicBezTo>
                  <a:pt x="75379" y="22913"/>
                  <a:pt x="76127" y="23263"/>
                  <a:pt x="76761" y="23263"/>
                </a:cubicBezTo>
                <a:cubicBezTo>
                  <a:pt x="77098" y="23263"/>
                  <a:pt x="77404" y="23164"/>
                  <a:pt x="77538" y="22895"/>
                </a:cubicBezTo>
                <a:cubicBezTo>
                  <a:pt x="77903" y="22118"/>
                  <a:pt x="77378" y="20201"/>
                  <a:pt x="77675" y="19220"/>
                </a:cubicBezTo>
                <a:lnTo>
                  <a:pt x="77675" y="19220"/>
                </a:lnTo>
                <a:cubicBezTo>
                  <a:pt x="77561" y="19836"/>
                  <a:pt x="77721" y="20498"/>
                  <a:pt x="78132" y="21000"/>
                </a:cubicBezTo>
                <a:cubicBezTo>
                  <a:pt x="78301" y="20981"/>
                  <a:pt x="78439" y="20808"/>
                  <a:pt x="78432" y="20645"/>
                </a:cubicBezTo>
                <a:lnTo>
                  <a:pt x="78432" y="20645"/>
                </a:lnTo>
                <a:cubicBezTo>
                  <a:pt x="78744" y="21816"/>
                  <a:pt x="79461" y="22893"/>
                  <a:pt x="80437" y="23625"/>
                </a:cubicBezTo>
                <a:cubicBezTo>
                  <a:pt x="79981" y="23009"/>
                  <a:pt x="79889" y="22164"/>
                  <a:pt x="80186" y="21457"/>
                </a:cubicBezTo>
                <a:lnTo>
                  <a:pt x="80186" y="21457"/>
                </a:lnTo>
                <a:cubicBezTo>
                  <a:pt x="80097" y="22028"/>
                  <a:pt x="80663" y="22515"/>
                  <a:pt x="81209" y="22515"/>
                </a:cubicBezTo>
                <a:cubicBezTo>
                  <a:pt x="81362" y="22515"/>
                  <a:pt x="81512" y="22477"/>
                  <a:pt x="81647" y="22392"/>
                </a:cubicBezTo>
                <a:cubicBezTo>
                  <a:pt x="81396" y="21936"/>
                  <a:pt x="81167" y="21479"/>
                  <a:pt x="81076" y="21000"/>
                </a:cubicBezTo>
                <a:cubicBezTo>
                  <a:pt x="81008" y="20498"/>
                  <a:pt x="81099" y="19927"/>
                  <a:pt x="81464" y="19585"/>
                </a:cubicBezTo>
                <a:cubicBezTo>
                  <a:pt x="81578" y="19950"/>
                  <a:pt x="81692" y="20338"/>
                  <a:pt x="81989" y="20612"/>
                </a:cubicBezTo>
                <a:cubicBezTo>
                  <a:pt x="82143" y="20766"/>
                  <a:pt x="82369" y="20855"/>
                  <a:pt x="82586" y="20855"/>
                </a:cubicBezTo>
                <a:cubicBezTo>
                  <a:pt x="82755" y="20855"/>
                  <a:pt x="82919" y="20801"/>
                  <a:pt x="83039" y="20680"/>
                </a:cubicBezTo>
                <a:cubicBezTo>
                  <a:pt x="83747" y="21571"/>
                  <a:pt x="84112" y="22758"/>
                  <a:pt x="84043" y="23899"/>
                </a:cubicBezTo>
                <a:cubicBezTo>
                  <a:pt x="84272" y="23191"/>
                  <a:pt x="84409" y="22438"/>
                  <a:pt x="84477" y="21708"/>
                </a:cubicBezTo>
                <a:cubicBezTo>
                  <a:pt x="84546" y="21936"/>
                  <a:pt x="84728" y="22164"/>
                  <a:pt x="84979" y="22233"/>
                </a:cubicBezTo>
                <a:cubicBezTo>
                  <a:pt x="85322" y="21479"/>
                  <a:pt x="85390" y="20589"/>
                  <a:pt x="85139" y="19813"/>
                </a:cubicBezTo>
                <a:lnTo>
                  <a:pt x="85139" y="19813"/>
                </a:lnTo>
                <a:cubicBezTo>
                  <a:pt x="85596" y="20201"/>
                  <a:pt x="85938" y="20726"/>
                  <a:pt x="86098" y="21297"/>
                </a:cubicBezTo>
                <a:cubicBezTo>
                  <a:pt x="86189" y="20703"/>
                  <a:pt x="86166" y="20064"/>
                  <a:pt x="85984" y="19471"/>
                </a:cubicBezTo>
                <a:lnTo>
                  <a:pt x="85984" y="19471"/>
                </a:lnTo>
                <a:cubicBezTo>
                  <a:pt x="86235" y="19813"/>
                  <a:pt x="86463" y="20156"/>
                  <a:pt x="86714" y="20498"/>
                </a:cubicBezTo>
                <a:cubicBezTo>
                  <a:pt x="86874" y="19904"/>
                  <a:pt x="86828" y="19243"/>
                  <a:pt x="86531" y="18695"/>
                </a:cubicBezTo>
                <a:cubicBezTo>
                  <a:pt x="86549" y="18694"/>
                  <a:pt x="86567" y="18694"/>
                  <a:pt x="86585" y="18694"/>
                </a:cubicBezTo>
                <a:cubicBezTo>
                  <a:pt x="87088" y="18694"/>
                  <a:pt x="87530" y="18995"/>
                  <a:pt x="88015" y="19106"/>
                </a:cubicBezTo>
                <a:cubicBezTo>
                  <a:pt x="88087" y="19122"/>
                  <a:pt x="88164" y="19130"/>
                  <a:pt x="88241" y="19130"/>
                </a:cubicBezTo>
                <a:cubicBezTo>
                  <a:pt x="88699" y="19130"/>
                  <a:pt x="89192" y="18851"/>
                  <a:pt x="89133" y="18421"/>
                </a:cubicBezTo>
                <a:lnTo>
                  <a:pt x="89133" y="18421"/>
                </a:lnTo>
                <a:cubicBezTo>
                  <a:pt x="89112" y="18423"/>
                  <a:pt x="89091" y="18424"/>
                  <a:pt x="89070" y="18424"/>
                </a:cubicBezTo>
                <a:cubicBezTo>
                  <a:pt x="88603" y="18424"/>
                  <a:pt x="88283" y="17944"/>
                  <a:pt x="88152" y="17485"/>
                </a:cubicBezTo>
                <a:cubicBezTo>
                  <a:pt x="88152" y="17485"/>
                  <a:pt x="87304" y="15032"/>
                  <a:pt x="86908" y="15032"/>
                </a:cubicBezTo>
                <a:cubicBezTo>
                  <a:pt x="86858" y="15032"/>
                  <a:pt x="86815" y="15071"/>
                  <a:pt x="86782" y="15157"/>
                </a:cubicBezTo>
                <a:cubicBezTo>
                  <a:pt x="86932" y="14763"/>
                  <a:pt x="87300" y="14592"/>
                  <a:pt x="87705" y="14592"/>
                </a:cubicBezTo>
                <a:cubicBezTo>
                  <a:pt x="88169" y="14592"/>
                  <a:pt x="88682" y="14814"/>
                  <a:pt x="88974" y="15180"/>
                </a:cubicBezTo>
                <a:cubicBezTo>
                  <a:pt x="89544" y="15864"/>
                  <a:pt x="89681" y="16800"/>
                  <a:pt x="90092" y="17576"/>
                </a:cubicBezTo>
                <a:cubicBezTo>
                  <a:pt x="90402" y="18161"/>
                  <a:pt x="91061" y="18668"/>
                  <a:pt x="91679" y="18668"/>
                </a:cubicBezTo>
                <a:cubicBezTo>
                  <a:pt x="91882" y="18668"/>
                  <a:pt x="92080" y="18613"/>
                  <a:pt x="92261" y="18489"/>
                </a:cubicBezTo>
                <a:cubicBezTo>
                  <a:pt x="92329" y="17987"/>
                  <a:pt x="92375" y="17485"/>
                  <a:pt x="92512" y="17006"/>
                </a:cubicBezTo>
                <a:cubicBezTo>
                  <a:pt x="93425" y="17348"/>
                  <a:pt x="93562" y="18489"/>
                  <a:pt x="93744" y="19334"/>
                </a:cubicBezTo>
                <a:cubicBezTo>
                  <a:pt x="93924" y="20132"/>
                  <a:pt x="94505" y="21036"/>
                  <a:pt x="95229" y="21036"/>
                </a:cubicBezTo>
                <a:cubicBezTo>
                  <a:pt x="95332" y="21036"/>
                  <a:pt x="95439" y="21017"/>
                  <a:pt x="95547" y="20977"/>
                </a:cubicBezTo>
                <a:cubicBezTo>
                  <a:pt x="95273" y="20292"/>
                  <a:pt x="95137" y="19539"/>
                  <a:pt x="95114" y="18786"/>
                </a:cubicBezTo>
                <a:lnTo>
                  <a:pt x="95114" y="18786"/>
                </a:lnTo>
                <a:cubicBezTo>
                  <a:pt x="95662" y="19197"/>
                  <a:pt x="96346" y="19425"/>
                  <a:pt x="97031" y="19448"/>
                </a:cubicBezTo>
                <a:cubicBezTo>
                  <a:pt x="97100" y="19037"/>
                  <a:pt x="97031" y="18626"/>
                  <a:pt x="96826" y="18261"/>
                </a:cubicBezTo>
                <a:lnTo>
                  <a:pt x="96826" y="18261"/>
                </a:lnTo>
                <a:cubicBezTo>
                  <a:pt x="97145" y="18307"/>
                  <a:pt x="97442" y="18329"/>
                  <a:pt x="97761" y="18375"/>
                </a:cubicBezTo>
                <a:cubicBezTo>
                  <a:pt x="97602" y="17599"/>
                  <a:pt x="97031" y="16914"/>
                  <a:pt x="96301" y="16640"/>
                </a:cubicBezTo>
                <a:lnTo>
                  <a:pt x="96301" y="16640"/>
                </a:lnTo>
                <a:cubicBezTo>
                  <a:pt x="96518" y="16695"/>
                  <a:pt x="96742" y="16723"/>
                  <a:pt x="96962" y="16723"/>
                </a:cubicBezTo>
                <a:cubicBezTo>
                  <a:pt x="97204" y="16723"/>
                  <a:pt x="97443" y="16689"/>
                  <a:pt x="97670" y="16618"/>
                </a:cubicBezTo>
                <a:cubicBezTo>
                  <a:pt x="97670" y="16093"/>
                  <a:pt x="97670" y="15590"/>
                  <a:pt x="97670" y="15065"/>
                </a:cubicBezTo>
                <a:cubicBezTo>
                  <a:pt x="98035" y="16230"/>
                  <a:pt x="98378" y="17394"/>
                  <a:pt x="98743" y="18558"/>
                </a:cubicBezTo>
                <a:cubicBezTo>
                  <a:pt x="99040" y="17599"/>
                  <a:pt x="99177" y="16572"/>
                  <a:pt x="99108" y="15568"/>
                </a:cubicBezTo>
                <a:lnTo>
                  <a:pt x="99108" y="15568"/>
                </a:lnTo>
                <a:cubicBezTo>
                  <a:pt x="99373" y="15966"/>
                  <a:pt x="99867" y="16387"/>
                  <a:pt x="100267" y="16387"/>
                </a:cubicBezTo>
                <a:cubicBezTo>
                  <a:pt x="100417" y="16387"/>
                  <a:pt x="100554" y="16328"/>
                  <a:pt x="100660" y="16184"/>
                </a:cubicBezTo>
                <a:cubicBezTo>
                  <a:pt x="100774" y="16047"/>
                  <a:pt x="100797" y="15864"/>
                  <a:pt x="100820" y="15705"/>
                </a:cubicBezTo>
                <a:cubicBezTo>
                  <a:pt x="100957" y="14677"/>
                  <a:pt x="101094" y="13650"/>
                  <a:pt x="101254" y="12623"/>
                </a:cubicBezTo>
                <a:cubicBezTo>
                  <a:pt x="102030" y="13148"/>
                  <a:pt x="102829" y="13673"/>
                  <a:pt x="103605" y="14198"/>
                </a:cubicBezTo>
                <a:cubicBezTo>
                  <a:pt x="103148" y="14974"/>
                  <a:pt x="103148" y="16024"/>
                  <a:pt x="103650" y="16800"/>
                </a:cubicBezTo>
                <a:cubicBezTo>
                  <a:pt x="103970" y="16435"/>
                  <a:pt x="104289" y="16070"/>
                  <a:pt x="104609" y="15705"/>
                </a:cubicBezTo>
                <a:lnTo>
                  <a:pt x="104609" y="15705"/>
                </a:lnTo>
                <a:cubicBezTo>
                  <a:pt x="104358" y="16503"/>
                  <a:pt x="104426" y="17394"/>
                  <a:pt x="104769" y="18147"/>
                </a:cubicBezTo>
                <a:cubicBezTo>
                  <a:pt x="105271" y="17508"/>
                  <a:pt x="105796" y="16869"/>
                  <a:pt x="106298" y="16252"/>
                </a:cubicBezTo>
                <a:cubicBezTo>
                  <a:pt x="106526" y="16549"/>
                  <a:pt x="106755" y="16869"/>
                  <a:pt x="106983" y="17165"/>
                </a:cubicBezTo>
                <a:cubicBezTo>
                  <a:pt x="106869" y="17782"/>
                  <a:pt x="106777" y="18398"/>
                  <a:pt x="106686" y="19014"/>
                </a:cubicBezTo>
                <a:cubicBezTo>
                  <a:pt x="107211" y="18375"/>
                  <a:pt x="107919" y="17896"/>
                  <a:pt x="108467" y="17280"/>
                </a:cubicBezTo>
                <a:cubicBezTo>
                  <a:pt x="109014" y="16663"/>
                  <a:pt x="109402" y="15773"/>
                  <a:pt x="109106" y="14997"/>
                </a:cubicBezTo>
                <a:lnTo>
                  <a:pt x="109106" y="14997"/>
                </a:lnTo>
                <a:cubicBezTo>
                  <a:pt x="109471" y="15248"/>
                  <a:pt x="109836" y="15499"/>
                  <a:pt x="110201" y="15727"/>
                </a:cubicBezTo>
                <a:cubicBezTo>
                  <a:pt x="110293" y="14655"/>
                  <a:pt x="110178" y="13536"/>
                  <a:pt x="109859" y="12486"/>
                </a:cubicBezTo>
                <a:lnTo>
                  <a:pt x="109859" y="12486"/>
                </a:lnTo>
                <a:cubicBezTo>
                  <a:pt x="110612" y="13422"/>
                  <a:pt x="111206" y="14472"/>
                  <a:pt x="111594" y="15568"/>
                </a:cubicBezTo>
                <a:cubicBezTo>
                  <a:pt x="111913" y="14883"/>
                  <a:pt x="112073" y="14130"/>
                  <a:pt x="112004" y="13376"/>
                </a:cubicBezTo>
                <a:lnTo>
                  <a:pt x="112004" y="13376"/>
                </a:lnTo>
                <a:cubicBezTo>
                  <a:pt x="112256" y="13879"/>
                  <a:pt x="112529" y="14381"/>
                  <a:pt x="112781" y="14883"/>
                </a:cubicBezTo>
                <a:cubicBezTo>
                  <a:pt x="113305" y="13719"/>
                  <a:pt x="113191" y="12281"/>
                  <a:pt x="112507" y="11185"/>
                </a:cubicBezTo>
                <a:lnTo>
                  <a:pt x="112507" y="11185"/>
                </a:lnTo>
                <a:cubicBezTo>
                  <a:pt x="112758" y="11505"/>
                  <a:pt x="113146" y="11687"/>
                  <a:pt x="113534" y="11733"/>
                </a:cubicBezTo>
                <a:cubicBezTo>
                  <a:pt x="113328" y="11025"/>
                  <a:pt x="113009" y="10341"/>
                  <a:pt x="112575" y="9747"/>
                </a:cubicBezTo>
                <a:lnTo>
                  <a:pt x="112575" y="9747"/>
                </a:lnTo>
                <a:cubicBezTo>
                  <a:pt x="112977" y="10196"/>
                  <a:pt x="113589" y="10456"/>
                  <a:pt x="114198" y="10456"/>
                </a:cubicBezTo>
                <a:cubicBezTo>
                  <a:pt x="114487" y="10456"/>
                  <a:pt x="114776" y="10397"/>
                  <a:pt x="115040" y="10272"/>
                </a:cubicBezTo>
                <a:lnTo>
                  <a:pt x="115040" y="10272"/>
                </a:lnTo>
                <a:cubicBezTo>
                  <a:pt x="114880" y="10729"/>
                  <a:pt x="114858" y="11276"/>
                  <a:pt x="115109" y="11665"/>
                </a:cubicBezTo>
                <a:cubicBezTo>
                  <a:pt x="115275" y="11901"/>
                  <a:pt x="115578" y="12052"/>
                  <a:pt x="115861" y="12052"/>
                </a:cubicBezTo>
                <a:cubicBezTo>
                  <a:pt x="116042" y="12052"/>
                  <a:pt x="116216" y="11990"/>
                  <a:pt x="116341" y="11847"/>
                </a:cubicBezTo>
                <a:lnTo>
                  <a:pt x="116341" y="11847"/>
                </a:lnTo>
                <a:cubicBezTo>
                  <a:pt x="115908" y="12669"/>
                  <a:pt x="115268" y="13376"/>
                  <a:pt x="114470" y="13901"/>
                </a:cubicBezTo>
                <a:cubicBezTo>
                  <a:pt x="114835" y="14221"/>
                  <a:pt x="115177" y="14563"/>
                  <a:pt x="115520" y="14906"/>
                </a:cubicBezTo>
                <a:cubicBezTo>
                  <a:pt x="114652" y="15134"/>
                  <a:pt x="113830" y="15568"/>
                  <a:pt x="113169" y="16184"/>
                </a:cubicBezTo>
                <a:cubicBezTo>
                  <a:pt x="112986" y="16344"/>
                  <a:pt x="112803" y="16595"/>
                  <a:pt x="112917" y="16823"/>
                </a:cubicBezTo>
                <a:cubicBezTo>
                  <a:pt x="112986" y="16960"/>
                  <a:pt x="113146" y="17028"/>
                  <a:pt x="113283" y="17143"/>
                </a:cubicBezTo>
                <a:cubicBezTo>
                  <a:pt x="113785" y="17508"/>
                  <a:pt x="113716" y="18307"/>
                  <a:pt x="113328" y="18763"/>
                </a:cubicBezTo>
                <a:cubicBezTo>
                  <a:pt x="112917" y="19243"/>
                  <a:pt x="112301" y="19448"/>
                  <a:pt x="111708" y="19631"/>
                </a:cubicBezTo>
                <a:cubicBezTo>
                  <a:pt x="111809" y="19867"/>
                  <a:pt x="112072" y="20003"/>
                  <a:pt x="112322" y="20003"/>
                </a:cubicBezTo>
                <a:cubicBezTo>
                  <a:pt x="112411" y="20003"/>
                  <a:pt x="112498" y="19986"/>
                  <a:pt x="112575" y="19950"/>
                </a:cubicBezTo>
                <a:lnTo>
                  <a:pt x="112575" y="19950"/>
                </a:lnTo>
                <a:cubicBezTo>
                  <a:pt x="111753" y="21411"/>
                  <a:pt x="110612" y="22712"/>
                  <a:pt x="109220" y="23693"/>
                </a:cubicBezTo>
                <a:cubicBezTo>
                  <a:pt x="110087" y="23579"/>
                  <a:pt x="110932" y="23214"/>
                  <a:pt x="111616" y="22666"/>
                </a:cubicBezTo>
                <a:lnTo>
                  <a:pt x="111616" y="22666"/>
                </a:lnTo>
                <a:cubicBezTo>
                  <a:pt x="110932" y="23374"/>
                  <a:pt x="110452" y="24264"/>
                  <a:pt x="110270" y="25223"/>
                </a:cubicBezTo>
                <a:cubicBezTo>
                  <a:pt x="111776" y="23967"/>
                  <a:pt x="112917" y="22278"/>
                  <a:pt x="113557" y="20429"/>
                </a:cubicBezTo>
                <a:lnTo>
                  <a:pt x="113557" y="21639"/>
                </a:lnTo>
                <a:cubicBezTo>
                  <a:pt x="114127" y="20932"/>
                  <a:pt x="114698" y="20224"/>
                  <a:pt x="115246" y="19539"/>
                </a:cubicBezTo>
                <a:lnTo>
                  <a:pt x="115246" y="19539"/>
                </a:lnTo>
                <a:cubicBezTo>
                  <a:pt x="115542" y="20909"/>
                  <a:pt x="114858" y="22415"/>
                  <a:pt x="113671" y="23123"/>
                </a:cubicBezTo>
                <a:cubicBezTo>
                  <a:pt x="114218" y="22963"/>
                  <a:pt x="114766" y="22780"/>
                  <a:pt x="115314" y="22621"/>
                </a:cubicBezTo>
                <a:lnTo>
                  <a:pt x="115314" y="22621"/>
                </a:lnTo>
                <a:cubicBezTo>
                  <a:pt x="115086" y="23716"/>
                  <a:pt x="114949" y="24835"/>
                  <a:pt x="114880" y="25953"/>
                </a:cubicBezTo>
                <a:cubicBezTo>
                  <a:pt x="115565" y="25200"/>
                  <a:pt x="116090" y="24333"/>
                  <a:pt x="116410" y="23374"/>
                </a:cubicBezTo>
                <a:cubicBezTo>
                  <a:pt x="116501" y="23853"/>
                  <a:pt x="116592" y="24333"/>
                  <a:pt x="116684" y="24812"/>
                </a:cubicBezTo>
                <a:cubicBezTo>
                  <a:pt x="116732" y="24838"/>
                  <a:pt x="116779" y="24849"/>
                  <a:pt x="116825" y="24849"/>
                </a:cubicBezTo>
                <a:cubicBezTo>
                  <a:pt x="117105" y="24849"/>
                  <a:pt x="117332" y="24412"/>
                  <a:pt x="117391" y="24059"/>
                </a:cubicBezTo>
                <a:cubicBezTo>
                  <a:pt x="117642" y="22301"/>
                  <a:pt x="117916" y="20521"/>
                  <a:pt x="118190" y="18763"/>
                </a:cubicBezTo>
                <a:lnTo>
                  <a:pt x="118327" y="20703"/>
                </a:lnTo>
                <a:cubicBezTo>
                  <a:pt x="118784" y="20703"/>
                  <a:pt x="119217" y="20680"/>
                  <a:pt x="119674" y="20680"/>
                </a:cubicBezTo>
                <a:cubicBezTo>
                  <a:pt x="120107" y="21046"/>
                  <a:pt x="119674" y="21730"/>
                  <a:pt x="119263" y="22118"/>
                </a:cubicBezTo>
                <a:cubicBezTo>
                  <a:pt x="118829" y="22507"/>
                  <a:pt x="118464" y="23260"/>
                  <a:pt x="118943" y="23556"/>
                </a:cubicBezTo>
                <a:cubicBezTo>
                  <a:pt x="119925" y="22643"/>
                  <a:pt x="120610" y="21411"/>
                  <a:pt x="120815" y="20087"/>
                </a:cubicBezTo>
                <a:lnTo>
                  <a:pt x="120815" y="20087"/>
                </a:lnTo>
                <a:cubicBezTo>
                  <a:pt x="120747" y="20726"/>
                  <a:pt x="120906" y="21388"/>
                  <a:pt x="121294" y="21913"/>
                </a:cubicBezTo>
                <a:cubicBezTo>
                  <a:pt x="121933" y="21479"/>
                  <a:pt x="122481" y="20909"/>
                  <a:pt x="122846" y="20224"/>
                </a:cubicBezTo>
                <a:lnTo>
                  <a:pt x="122846" y="20224"/>
                </a:lnTo>
                <a:cubicBezTo>
                  <a:pt x="123166" y="20954"/>
                  <a:pt x="123006" y="21890"/>
                  <a:pt x="122458" y="22461"/>
                </a:cubicBezTo>
                <a:cubicBezTo>
                  <a:pt x="122698" y="22601"/>
                  <a:pt x="122990" y="22671"/>
                  <a:pt x="123274" y="22671"/>
                </a:cubicBezTo>
                <a:cubicBezTo>
                  <a:pt x="123314" y="22671"/>
                  <a:pt x="123354" y="22669"/>
                  <a:pt x="123394" y="22666"/>
                </a:cubicBezTo>
                <a:lnTo>
                  <a:pt x="123394" y="22666"/>
                </a:lnTo>
                <a:cubicBezTo>
                  <a:pt x="123143" y="22803"/>
                  <a:pt x="122938" y="23054"/>
                  <a:pt x="122869" y="23328"/>
                </a:cubicBezTo>
                <a:cubicBezTo>
                  <a:pt x="122913" y="23324"/>
                  <a:pt x="122956" y="23321"/>
                  <a:pt x="122998" y="23321"/>
                </a:cubicBezTo>
                <a:cubicBezTo>
                  <a:pt x="123789" y="23321"/>
                  <a:pt x="124468" y="24102"/>
                  <a:pt x="124490" y="24903"/>
                </a:cubicBezTo>
                <a:cubicBezTo>
                  <a:pt x="124490" y="25771"/>
                  <a:pt x="123896" y="26547"/>
                  <a:pt x="123120" y="26912"/>
                </a:cubicBezTo>
                <a:cubicBezTo>
                  <a:pt x="122869" y="27026"/>
                  <a:pt x="122550" y="27117"/>
                  <a:pt x="122436" y="27391"/>
                </a:cubicBezTo>
                <a:cubicBezTo>
                  <a:pt x="122318" y="27606"/>
                  <a:pt x="122502" y="27922"/>
                  <a:pt x="122701" y="27922"/>
                </a:cubicBezTo>
                <a:cubicBezTo>
                  <a:pt x="122705" y="27922"/>
                  <a:pt x="122709" y="27922"/>
                  <a:pt x="122713" y="27921"/>
                </a:cubicBezTo>
                <a:lnTo>
                  <a:pt x="122713" y="27921"/>
                </a:lnTo>
                <a:cubicBezTo>
                  <a:pt x="122251" y="28090"/>
                  <a:pt x="121889" y="28565"/>
                  <a:pt x="121911" y="29080"/>
                </a:cubicBezTo>
                <a:cubicBezTo>
                  <a:pt x="121911" y="29605"/>
                  <a:pt x="122321" y="30107"/>
                  <a:pt x="122869" y="30221"/>
                </a:cubicBezTo>
                <a:cubicBezTo>
                  <a:pt x="122002" y="30883"/>
                  <a:pt x="121477" y="31911"/>
                  <a:pt x="121431" y="32983"/>
                </a:cubicBezTo>
                <a:cubicBezTo>
                  <a:pt x="120473" y="32664"/>
                  <a:pt x="119468" y="32436"/>
                  <a:pt x="118441" y="32276"/>
                </a:cubicBezTo>
                <a:lnTo>
                  <a:pt x="118441" y="32276"/>
                </a:lnTo>
                <a:cubicBezTo>
                  <a:pt x="118738" y="32618"/>
                  <a:pt x="119012" y="32938"/>
                  <a:pt x="119309" y="33280"/>
                </a:cubicBezTo>
                <a:cubicBezTo>
                  <a:pt x="119102" y="33258"/>
                  <a:pt x="118890" y="33231"/>
                  <a:pt x="118683" y="33231"/>
                </a:cubicBezTo>
                <a:cubicBezTo>
                  <a:pt x="118455" y="33231"/>
                  <a:pt x="118233" y="33264"/>
                  <a:pt x="118030" y="33371"/>
                </a:cubicBezTo>
                <a:cubicBezTo>
                  <a:pt x="117665" y="33577"/>
                  <a:pt x="117483" y="34170"/>
                  <a:pt x="117802" y="34444"/>
                </a:cubicBezTo>
                <a:cubicBezTo>
                  <a:pt x="117985" y="34604"/>
                  <a:pt x="118236" y="34627"/>
                  <a:pt x="118464" y="34627"/>
                </a:cubicBezTo>
                <a:cubicBezTo>
                  <a:pt x="119468" y="34627"/>
                  <a:pt x="120450" y="34650"/>
                  <a:pt x="121454" y="34650"/>
                </a:cubicBezTo>
                <a:cubicBezTo>
                  <a:pt x="120655" y="35311"/>
                  <a:pt x="119879" y="35973"/>
                  <a:pt x="119103" y="36635"/>
                </a:cubicBezTo>
                <a:cubicBezTo>
                  <a:pt x="119266" y="36658"/>
                  <a:pt x="119432" y="36669"/>
                  <a:pt x="119598" y="36669"/>
                </a:cubicBezTo>
                <a:cubicBezTo>
                  <a:pt x="120108" y="36669"/>
                  <a:pt x="120624" y="36562"/>
                  <a:pt x="121089" y="36339"/>
                </a:cubicBezTo>
                <a:lnTo>
                  <a:pt x="121089" y="36339"/>
                </a:lnTo>
                <a:cubicBezTo>
                  <a:pt x="120473" y="36909"/>
                  <a:pt x="120016" y="37662"/>
                  <a:pt x="119788" y="38484"/>
                </a:cubicBezTo>
                <a:cubicBezTo>
                  <a:pt x="120495" y="38461"/>
                  <a:pt x="121203" y="38142"/>
                  <a:pt x="121728" y="37662"/>
                </a:cubicBezTo>
                <a:lnTo>
                  <a:pt x="121728" y="37662"/>
                </a:lnTo>
                <a:cubicBezTo>
                  <a:pt x="121363" y="38598"/>
                  <a:pt x="121226" y="39625"/>
                  <a:pt x="121363" y="40630"/>
                </a:cubicBezTo>
                <a:cubicBezTo>
                  <a:pt x="121819" y="40493"/>
                  <a:pt x="122207" y="40150"/>
                  <a:pt x="122436" y="39740"/>
                </a:cubicBezTo>
                <a:lnTo>
                  <a:pt x="122436" y="39740"/>
                </a:lnTo>
                <a:cubicBezTo>
                  <a:pt x="122413" y="40356"/>
                  <a:pt x="122550" y="40972"/>
                  <a:pt x="122801" y="41543"/>
                </a:cubicBezTo>
                <a:cubicBezTo>
                  <a:pt x="123394" y="40972"/>
                  <a:pt x="123782" y="40196"/>
                  <a:pt x="123896" y="39397"/>
                </a:cubicBezTo>
                <a:lnTo>
                  <a:pt x="123896" y="39397"/>
                </a:lnTo>
                <a:cubicBezTo>
                  <a:pt x="123874" y="40082"/>
                  <a:pt x="124102" y="40767"/>
                  <a:pt x="124536" y="41315"/>
                </a:cubicBezTo>
                <a:cubicBezTo>
                  <a:pt x="124878" y="40287"/>
                  <a:pt x="125106" y="38918"/>
                  <a:pt x="125654" y="37982"/>
                </a:cubicBezTo>
                <a:cubicBezTo>
                  <a:pt x="125999" y="37417"/>
                  <a:pt x="126163" y="37210"/>
                  <a:pt x="126328" y="37210"/>
                </a:cubicBezTo>
                <a:cubicBezTo>
                  <a:pt x="126556" y="37210"/>
                  <a:pt x="126787" y="37607"/>
                  <a:pt x="127503" y="38005"/>
                </a:cubicBezTo>
                <a:cubicBezTo>
                  <a:pt x="127457" y="37480"/>
                  <a:pt x="127526" y="36955"/>
                  <a:pt x="127731" y="36453"/>
                </a:cubicBezTo>
                <a:cubicBezTo>
                  <a:pt x="128553" y="37160"/>
                  <a:pt x="129238" y="37982"/>
                  <a:pt x="129763" y="38895"/>
                </a:cubicBezTo>
                <a:cubicBezTo>
                  <a:pt x="129511" y="37434"/>
                  <a:pt x="129101" y="35973"/>
                  <a:pt x="128576" y="34581"/>
                </a:cubicBezTo>
                <a:cubicBezTo>
                  <a:pt x="129443" y="34581"/>
                  <a:pt x="130333" y="34695"/>
                  <a:pt x="131201" y="34946"/>
                </a:cubicBezTo>
                <a:cubicBezTo>
                  <a:pt x="130424" y="34079"/>
                  <a:pt x="129443" y="33394"/>
                  <a:pt x="128347" y="33006"/>
                </a:cubicBezTo>
                <a:cubicBezTo>
                  <a:pt x="129078" y="32687"/>
                  <a:pt x="129785" y="32344"/>
                  <a:pt x="130516" y="32002"/>
                </a:cubicBezTo>
                <a:cubicBezTo>
                  <a:pt x="129648" y="31842"/>
                  <a:pt x="128804" y="31705"/>
                  <a:pt x="127937" y="31545"/>
                </a:cubicBezTo>
                <a:cubicBezTo>
                  <a:pt x="128758" y="31271"/>
                  <a:pt x="129466" y="30678"/>
                  <a:pt x="129899" y="29948"/>
                </a:cubicBezTo>
                <a:lnTo>
                  <a:pt x="129899" y="29948"/>
                </a:lnTo>
                <a:cubicBezTo>
                  <a:pt x="129274" y="30593"/>
                  <a:pt x="128363" y="30972"/>
                  <a:pt x="127466" y="30972"/>
                </a:cubicBezTo>
                <a:cubicBezTo>
                  <a:pt x="127348" y="30972"/>
                  <a:pt x="127231" y="30965"/>
                  <a:pt x="127115" y="30952"/>
                </a:cubicBezTo>
                <a:cubicBezTo>
                  <a:pt x="126590" y="29560"/>
                  <a:pt x="126065" y="28167"/>
                  <a:pt x="125563" y="26798"/>
                </a:cubicBezTo>
                <a:cubicBezTo>
                  <a:pt x="125837" y="26798"/>
                  <a:pt x="126133" y="26820"/>
                  <a:pt x="126430" y="26843"/>
                </a:cubicBezTo>
                <a:cubicBezTo>
                  <a:pt x="126065" y="26250"/>
                  <a:pt x="125654" y="25611"/>
                  <a:pt x="125837" y="24926"/>
                </a:cubicBezTo>
                <a:lnTo>
                  <a:pt x="125837" y="24926"/>
                </a:lnTo>
                <a:cubicBezTo>
                  <a:pt x="126481" y="24959"/>
                  <a:pt x="127101" y="25135"/>
                  <a:pt x="127749" y="25135"/>
                </a:cubicBezTo>
                <a:cubicBezTo>
                  <a:pt x="127996" y="25135"/>
                  <a:pt x="128248" y="25110"/>
                  <a:pt x="128507" y="25040"/>
                </a:cubicBezTo>
                <a:cubicBezTo>
                  <a:pt x="128598" y="25017"/>
                  <a:pt x="128667" y="24994"/>
                  <a:pt x="128713" y="24926"/>
                </a:cubicBezTo>
                <a:cubicBezTo>
                  <a:pt x="128850" y="24743"/>
                  <a:pt x="128553" y="24538"/>
                  <a:pt x="128302" y="24469"/>
                </a:cubicBezTo>
                <a:cubicBezTo>
                  <a:pt x="127503" y="24264"/>
                  <a:pt x="126772" y="23739"/>
                  <a:pt x="126339" y="23009"/>
                </a:cubicBezTo>
                <a:cubicBezTo>
                  <a:pt x="126367" y="23003"/>
                  <a:pt x="126395" y="23001"/>
                  <a:pt x="126423" y="23001"/>
                </a:cubicBezTo>
                <a:cubicBezTo>
                  <a:pt x="126623" y="23001"/>
                  <a:pt x="126823" y="23128"/>
                  <a:pt x="127023" y="23168"/>
                </a:cubicBezTo>
                <a:cubicBezTo>
                  <a:pt x="127060" y="23178"/>
                  <a:pt x="127098" y="23183"/>
                  <a:pt x="127136" y="23183"/>
                </a:cubicBezTo>
                <a:cubicBezTo>
                  <a:pt x="127359" y="23183"/>
                  <a:pt x="127581" y="23021"/>
                  <a:pt x="127503" y="22826"/>
                </a:cubicBezTo>
                <a:cubicBezTo>
                  <a:pt x="127457" y="22735"/>
                  <a:pt x="127366" y="22666"/>
                  <a:pt x="127252" y="22621"/>
                </a:cubicBezTo>
                <a:cubicBezTo>
                  <a:pt x="126818" y="22370"/>
                  <a:pt x="126499" y="21867"/>
                  <a:pt x="126453" y="21365"/>
                </a:cubicBezTo>
                <a:lnTo>
                  <a:pt x="126453" y="21365"/>
                </a:lnTo>
                <a:cubicBezTo>
                  <a:pt x="127116" y="21468"/>
                  <a:pt x="127824" y="21563"/>
                  <a:pt x="128514" y="21563"/>
                </a:cubicBezTo>
                <a:cubicBezTo>
                  <a:pt x="129512" y="21563"/>
                  <a:pt x="130472" y="21364"/>
                  <a:pt x="131201" y="20703"/>
                </a:cubicBezTo>
                <a:lnTo>
                  <a:pt x="129671" y="20589"/>
                </a:lnTo>
                <a:cubicBezTo>
                  <a:pt x="128781" y="20498"/>
                  <a:pt x="127708" y="20270"/>
                  <a:pt x="127480" y="19425"/>
                </a:cubicBezTo>
                <a:lnTo>
                  <a:pt x="127480" y="19425"/>
                </a:lnTo>
                <a:cubicBezTo>
                  <a:pt x="127522" y="19429"/>
                  <a:pt x="127565" y="19432"/>
                  <a:pt x="127607" y="19432"/>
                </a:cubicBezTo>
                <a:cubicBezTo>
                  <a:pt x="128448" y="19432"/>
                  <a:pt x="129209" y="18584"/>
                  <a:pt x="129101" y="17736"/>
                </a:cubicBezTo>
                <a:lnTo>
                  <a:pt x="129101" y="17736"/>
                </a:lnTo>
                <a:cubicBezTo>
                  <a:pt x="128888" y="17798"/>
                  <a:pt x="128685" y="17826"/>
                  <a:pt x="128490" y="17826"/>
                </a:cubicBezTo>
                <a:cubicBezTo>
                  <a:pt x="126425" y="17826"/>
                  <a:pt x="125234" y="14669"/>
                  <a:pt x="123780" y="14669"/>
                </a:cubicBezTo>
                <a:cubicBezTo>
                  <a:pt x="123698" y="14669"/>
                  <a:pt x="123615" y="14679"/>
                  <a:pt x="123531" y="14700"/>
                </a:cubicBezTo>
                <a:cubicBezTo>
                  <a:pt x="123818" y="14626"/>
                  <a:pt x="124112" y="14591"/>
                  <a:pt x="124407" y="14591"/>
                </a:cubicBezTo>
                <a:cubicBezTo>
                  <a:pt x="125565" y="14591"/>
                  <a:pt x="126725" y="15142"/>
                  <a:pt x="127434" y="16070"/>
                </a:cubicBezTo>
                <a:cubicBezTo>
                  <a:pt x="128005" y="14746"/>
                  <a:pt x="127731" y="13080"/>
                  <a:pt x="126727" y="12053"/>
                </a:cubicBezTo>
                <a:lnTo>
                  <a:pt x="126727" y="12053"/>
                </a:lnTo>
                <a:cubicBezTo>
                  <a:pt x="127275" y="12189"/>
                  <a:pt x="127845" y="12326"/>
                  <a:pt x="128416" y="12463"/>
                </a:cubicBezTo>
                <a:cubicBezTo>
                  <a:pt x="128507" y="11801"/>
                  <a:pt x="128233" y="11071"/>
                  <a:pt x="127708" y="10615"/>
                </a:cubicBezTo>
                <a:lnTo>
                  <a:pt x="127708" y="10615"/>
                </a:lnTo>
                <a:cubicBezTo>
                  <a:pt x="128117" y="10658"/>
                  <a:pt x="128527" y="10680"/>
                  <a:pt x="128938" y="10680"/>
                </a:cubicBezTo>
                <a:cubicBezTo>
                  <a:pt x="130890" y="10680"/>
                  <a:pt x="132840" y="10192"/>
                  <a:pt x="134556" y="9268"/>
                </a:cubicBezTo>
                <a:lnTo>
                  <a:pt x="134556" y="9268"/>
                </a:lnTo>
                <a:cubicBezTo>
                  <a:pt x="134305" y="10181"/>
                  <a:pt x="134054" y="11117"/>
                  <a:pt x="133825" y="12030"/>
                </a:cubicBezTo>
                <a:cubicBezTo>
                  <a:pt x="134951" y="11122"/>
                  <a:pt x="136383" y="10623"/>
                  <a:pt x="137828" y="10623"/>
                </a:cubicBezTo>
                <a:cubicBezTo>
                  <a:pt x="138053" y="10623"/>
                  <a:pt x="138279" y="10636"/>
                  <a:pt x="138505" y="10660"/>
                </a:cubicBezTo>
                <a:cubicBezTo>
                  <a:pt x="138596" y="9679"/>
                  <a:pt x="138687" y="8674"/>
                  <a:pt x="138779" y="7693"/>
                </a:cubicBezTo>
                <a:cubicBezTo>
                  <a:pt x="139098" y="8446"/>
                  <a:pt x="139440" y="9177"/>
                  <a:pt x="139760" y="9930"/>
                </a:cubicBezTo>
                <a:lnTo>
                  <a:pt x="141997" y="8309"/>
                </a:lnTo>
                <a:lnTo>
                  <a:pt x="141997" y="8309"/>
                </a:lnTo>
                <a:cubicBezTo>
                  <a:pt x="141814" y="8834"/>
                  <a:pt x="141655" y="9359"/>
                  <a:pt x="141472" y="9861"/>
                </a:cubicBezTo>
                <a:cubicBezTo>
                  <a:pt x="141637" y="9889"/>
                  <a:pt x="141804" y="9903"/>
                  <a:pt x="141971" y="9903"/>
                </a:cubicBezTo>
                <a:cubicBezTo>
                  <a:pt x="143303" y="9903"/>
                  <a:pt x="144637" y="9042"/>
                  <a:pt x="145124" y="7784"/>
                </a:cubicBezTo>
                <a:cubicBezTo>
                  <a:pt x="145695" y="8401"/>
                  <a:pt x="146288" y="9017"/>
                  <a:pt x="146882" y="9656"/>
                </a:cubicBezTo>
                <a:cubicBezTo>
                  <a:pt x="146288" y="10249"/>
                  <a:pt x="145695" y="10843"/>
                  <a:pt x="145101" y="11436"/>
                </a:cubicBezTo>
                <a:cubicBezTo>
                  <a:pt x="145274" y="11407"/>
                  <a:pt x="145589" y="11398"/>
                  <a:pt x="145982" y="11398"/>
                </a:cubicBezTo>
                <a:cubicBezTo>
                  <a:pt x="146775" y="11398"/>
                  <a:pt x="147886" y="11437"/>
                  <a:pt x="148790" y="11437"/>
                </a:cubicBezTo>
                <a:cubicBezTo>
                  <a:pt x="149561" y="11437"/>
                  <a:pt x="150182" y="11408"/>
                  <a:pt x="150324" y="11303"/>
                </a:cubicBezTo>
                <a:lnTo>
                  <a:pt x="150324" y="11303"/>
                </a:lnTo>
                <a:cubicBezTo>
                  <a:pt x="149503" y="11940"/>
                  <a:pt x="148546" y="12441"/>
                  <a:pt x="147543" y="12737"/>
                </a:cubicBezTo>
                <a:cubicBezTo>
                  <a:pt x="148502" y="13422"/>
                  <a:pt x="149461" y="14107"/>
                  <a:pt x="150397" y="14792"/>
                </a:cubicBezTo>
                <a:cubicBezTo>
                  <a:pt x="149832" y="15232"/>
                  <a:pt x="149109" y="15465"/>
                  <a:pt x="148384" y="15465"/>
                </a:cubicBezTo>
                <a:cubicBezTo>
                  <a:pt x="147907" y="15465"/>
                  <a:pt x="147430" y="15365"/>
                  <a:pt x="146996" y="15157"/>
                </a:cubicBezTo>
                <a:lnTo>
                  <a:pt x="146996" y="15157"/>
                </a:lnTo>
                <a:cubicBezTo>
                  <a:pt x="146745" y="15819"/>
                  <a:pt x="147018" y="16663"/>
                  <a:pt x="147635" y="17028"/>
                </a:cubicBezTo>
                <a:cubicBezTo>
                  <a:pt x="147327" y="17131"/>
                  <a:pt x="147007" y="17183"/>
                  <a:pt x="146690" y="17183"/>
                </a:cubicBezTo>
                <a:cubicBezTo>
                  <a:pt x="146374" y="17183"/>
                  <a:pt x="146060" y="17131"/>
                  <a:pt x="145763" y="17028"/>
                </a:cubicBezTo>
                <a:lnTo>
                  <a:pt x="145763" y="17028"/>
                </a:lnTo>
                <a:cubicBezTo>
                  <a:pt x="146083" y="17827"/>
                  <a:pt x="146402" y="18626"/>
                  <a:pt x="146722" y="19425"/>
                </a:cubicBezTo>
                <a:cubicBezTo>
                  <a:pt x="146374" y="19358"/>
                  <a:pt x="146023" y="19330"/>
                  <a:pt x="145670" y="19330"/>
                </a:cubicBezTo>
                <a:cubicBezTo>
                  <a:pt x="143909" y="19330"/>
                  <a:pt x="142110" y="20029"/>
                  <a:pt x="140573" y="20029"/>
                </a:cubicBezTo>
                <a:cubicBezTo>
                  <a:pt x="140333" y="20029"/>
                  <a:pt x="140100" y="20012"/>
                  <a:pt x="139874" y="19973"/>
                </a:cubicBezTo>
                <a:lnTo>
                  <a:pt x="139874" y="19973"/>
                </a:lnTo>
                <a:cubicBezTo>
                  <a:pt x="140445" y="20087"/>
                  <a:pt x="141015" y="20178"/>
                  <a:pt x="141609" y="20270"/>
                </a:cubicBezTo>
                <a:cubicBezTo>
                  <a:pt x="141289" y="20795"/>
                  <a:pt x="140947" y="21320"/>
                  <a:pt x="140627" y="21845"/>
                </a:cubicBezTo>
                <a:cubicBezTo>
                  <a:pt x="141175" y="21890"/>
                  <a:pt x="141700" y="21959"/>
                  <a:pt x="142248" y="22027"/>
                </a:cubicBezTo>
                <a:cubicBezTo>
                  <a:pt x="142408" y="24264"/>
                  <a:pt x="141540" y="26569"/>
                  <a:pt x="139943" y="28144"/>
                </a:cubicBezTo>
                <a:cubicBezTo>
                  <a:pt x="140490" y="28144"/>
                  <a:pt x="141038" y="28167"/>
                  <a:pt x="141563" y="28167"/>
                </a:cubicBezTo>
                <a:cubicBezTo>
                  <a:pt x="140901" y="29012"/>
                  <a:pt x="140217" y="29856"/>
                  <a:pt x="139555" y="30701"/>
                </a:cubicBezTo>
                <a:cubicBezTo>
                  <a:pt x="140513" y="30609"/>
                  <a:pt x="141472" y="30495"/>
                  <a:pt x="142431" y="30381"/>
                </a:cubicBezTo>
                <a:lnTo>
                  <a:pt x="142431" y="30381"/>
                </a:lnTo>
                <a:cubicBezTo>
                  <a:pt x="142636" y="31454"/>
                  <a:pt x="142431" y="32618"/>
                  <a:pt x="141860" y="33554"/>
                </a:cubicBezTo>
                <a:cubicBezTo>
                  <a:pt x="142431" y="33600"/>
                  <a:pt x="143024" y="33645"/>
                  <a:pt x="143617" y="33691"/>
                </a:cubicBezTo>
                <a:cubicBezTo>
                  <a:pt x="143298" y="35197"/>
                  <a:pt x="142978" y="36704"/>
                  <a:pt x="142659" y="38210"/>
                </a:cubicBezTo>
                <a:cubicBezTo>
                  <a:pt x="143321" y="37457"/>
                  <a:pt x="143983" y="36727"/>
                  <a:pt x="144667" y="35973"/>
                </a:cubicBezTo>
                <a:cubicBezTo>
                  <a:pt x="145010" y="36749"/>
                  <a:pt x="145717" y="37343"/>
                  <a:pt x="146516" y="37571"/>
                </a:cubicBezTo>
                <a:cubicBezTo>
                  <a:pt x="147082" y="37402"/>
                  <a:pt x="147671" y="37317"/>
                  <a:pt x="148259" y="37317"/>
                </a:cubicBezTo>
                <a:cubicBezTo>
                  <a:pt x="149095" y="37317"/>
                  <a:pt x="149930" y="37487"/>
                  <a:pt x="150693" y="37822"/>
                </a:cubicBezTo>
                <a:cubicBezTo>
                  <a:pt x="149575" y="36681"/>
                  <a:pt x="148456" y="35540"/>
                  <a:pt x="147338" y="34398"/>
                </a:cubicBezTo>
                <a:lnTo>
                  <a:pt x="147338" y="34398"/>
                </a:lnTo>
                <a:cubicBezTo>
                  <a:pt x="148160" y="34558"/>
                  <a:pt x="148959" y="34695"/>
                  <a:pt x="149758" y="34855"/>
                </a:cubicBezTo>
                <a:cubicBezTo>
                  <a:pt x="149050" y="33349"/>
                  <a:pt x="147680" y="32162"/>
                  <a:pt x="146105" y="31637"/>
                </a:cubicBezTo>
                <a:cubicBezTo>
                  <a:pt x="147201" y="31249"/>
                  <a:pt x="148160" y="30495"/>
                  <a:pt x="148799" y="29537"/>
                </a:cubicBezTo>
                <a:cubicBezTo>
                  <a:pt x="147892" y="28461"/>
                  <a:pt x="146965" y="27385"/>
                  <a:pt x="146037" y="26310"/>
                </a:cubicBezTo>
                <a:lnTo>
                  <a:pt x="146037" y="26310"/>
                </a:lnTo>
                <a:cubicBezTo>
                  <a:pt x="146193" y="26179"/>
                  <a:pt x="146168" y="25913"/>
                  <a:pt x="146105" y="25725"/>
                </a:cubicBezTo>
                <a:cubicBezTo>
                  <a:pt x="145786" y="24310"/>
                  <a:pt x="145466" y="22895"/>
                  <a:pt x="145147" y="21502"/>
                </a:cubicBezTo>
                <a:lnTo>
                  <a:pt x="145147" y="21502"/>
                </a:lnTo>
                <a:cubicBezTo>
                  <a:pt x="146836" y="22255"/>
                  <a:pt x="148525" y="23009"/>
                  <a:pt x="150214" y="23785"/>
                </a:cubicBezTo>
                <a:cubicBezTo>
                  <a:pt x="150100" y="23054"/>
                  <a:pt x="149986" y="22347"/>
                  <a:pt x="149894" y="21616"/>
                </a:cubicBezTo>
                <a:lnTo>
                  <a:pt x="149894" y="21616"/>
                </a:lnTo>
                <a:cubicBezTo>
                  <a:pt x="150853" y="22438"/>
                  <a:pt x="152063" y="22986"/>
                  <a:pt x="153295" y="23191"/>
                </a:cubicBezTo>
                <a:cubicBezTo>
                  <a:pt x="153592" y="22415"/>
                  <a:pt x="153683" y="21548"/>
                  <a:pt x="153547" y="20703"/>
                </a:cubicBezTo>
                <a:lnTo>
                  <a:pt x="153547" y="20703"/>
                </a:lnTo>
                <a:cubicBezTo>
                  <a:pt x="154437" y="21251"/>
                  <a:pt x="155327" y="21822"/>
                  <a:pt x="156194" y="22370"/>
                </a:cubicBezTo>
                <a:cubicBezTo>
                  <a:pt x="156582" y="21662"/>
                  <a:pt x="156970" y="20977"/>
                  <a:pt x="157336" y="20270"/>
                </a:cubicBezTo>
                <a:lnTo>
                  <a:pt x="157336" y="20270"/>
                </a:lnTo>
                <a:cubicBezTo>
                  <a:pt x="156947" y="21274"/>
                  <a:pt x="156925" y="22438"/>
                  <a:pt x="157313" y="23442"/>
                </a:cubicBezTo>
                <a:cubicBezTo>
                  <a:pt x="158796" y="21822"/>
                  <a:pt x="159572" y="19539"/>
                  <a:pt x="159390" y="17348"/>
                </a:cubicBezTo>
                <a:lnTo>
                  <a:pt x="159390" y="17348"/>
                </a:lnTo>
                <a:cubicBezTo>
                  <a:pt x="159846" y="17964"/>
                  <a:pt x="160303" y="18581"/>
                  <a:pt x="160759" y="19197"/>
                </a:cubicBezTo>
                <a:cubicBezTo>
                  <a:pt x="161147" y="17850"/>
                  <a:pt x="161786" y="16595"/>
                  <a:pt x="162654" y="15499"/>
                </a:cubicBezTo>
                <a:cubicBezTo>
                  <a:pt x="162668" y="15499"/>
                  <a:pt x="162683" y="15498"/>
                  <a:pt x="162697" y="15498"/>
                </a:cubicBezTo>
                <a:cubicBezTo>
                  <a:pt x="163955" y="15498"/>
                  <a:pt x="163948" y="17475"/>
                  <a:pt x="163339" y="18626"/>
                </a:cubicBezTo>
                <a:cubicBezTo>
                  <a:pt x="162745" y="19767"/>
                  <a:pt x="162243" y="21594"/>
                  <a:pt x="163476" y="22050"/>
                </a:cubicBezTo>
                <a:cubicBezTo>
                  <a:pt x="164389" y="21708"/>
                  <a:pt x="165324" y="21388"/>
                  <a:pt x="166260" y="21046"/>
                </a:cubicBezTo>
                <a:lnTo>
                  <a:pt x="166260" y="21046"/>
                </a:lnTo>
                <a:cubicBezTo>
                  <a:pt x="165995" y="21767"/>
                  <a:pt x="166707" y="22567"/>
                  <a:pt x="167427" y="22567"/>
                </a:cubicBezTo>
                <a:cubicBezTo>
                  <a:pt x="167573" y="22567"/>
                  <a:pt x="167719" y="22534"/>
                  <a:pt x="167858" y="22461"/>
                </a:cubicBezTo>
                <a:lnTo>
                  <a:pt x="167858" y="22461"/>
                </a:lnTo>
                <a:cubicBezTo>
                  <a:pt x="167105" y="23031"/>
                  <a:pt x="166351" y="23579"/>
                  <a:pt x="165598" y="24127"/>
                </a:cubicBezTo>
                <a:lnTo>
                  <a:pt x="168794" y="24127"/>
                </a:lnTo>
                <a:cubicBezTo>
                  <a:pt x="169273" y="25314"/>
                  <a:pt x="168703" y="26798"/>
                  <a:pt x="167561" y="27368"/>
                </a:cubicBezTo>
                <a:cubicBezTo>
                  <a:pt x="168451" y="27619"/>
                  <a:pt x="168634" y="28966"/>
                  <a:pt x="167995" y="29651"/>
                </a:cubicBezTo>
                <a:cubicBezTo>
                  <a:pt x="167547" y="30131"/>
                  <a:pt x="166885" y="30308"/>
                  <a:pt x="166215" y="30308"/>
                </a:cubicBezTo>
                <a:cubicBezTo>
                  <a:pt x="165930" y="30308"/>
                  <a:pt x="165643" y="30276"/>
                  <a:pt x="165370" y="30221"/>
                </a:cubicBezTo>
                <a:lnTo>
                  <a:pt x="165370" y="30221"/>
                </a:lnTo>
                <a:cubicBezTo>
                  <a:pt x="165963" y="30655"/>
                  <a:pt x="166443" y="31294"/>
                  <a:pt x="166671" y="32002"/>
                </a:cubicBezTo>
                <a:lnTo>
                  <a:pt x="163316" y="33349"/>
                </a:lnTo>
                <a:cubicBezTo>
                  <a:pt x="164252" y="33554"/>
                  <a:pt x="165165" y="33737"/>
                  <a:pt x="166100" y="33942"/>
                </a:cubicBezTo>
                <a:cubicBezTo>
                  <a:pt x="167447" y="34627"/>
                  <a:pt x="166899" y="36681"/>
                  <a:pt x="166169" y="38005"/>
                </a:cubicBezTo>
                <a:cubicBezTo>
                  <a:pt x="165347" y="39489"/>
                  <a:pt x="164548" y="40972"/>
                  <a:pt x="163727" y="42456"/>
                </a:cubicBezTo>
                <a:cubicBezTo>
                  <a:pt x="164868" y="41862"/>
                  <a:pt x="166032" y="41292"/>
                  <a:pt x="167173" y="40721"/>
                </a:cubicBezTo>
                <a:cubicBezTo>
                  <a:pt x="167173" y="41840"/>
                  <a:pt x="167584" y="42958"/>
                  <a:pt x="168337" y="43802"/>
                </a:cubicBezTo>
                <a:cubicBezTo>
                  <a:pt x="168337" y="43346"/>
                  <a:pt x="168360" y="42821"/>
                  <a:pt x="168748" y="42547"/>
                </a:cubicBezTo>
                <a:cubicBezTo>
                  <a:pt x="168826" y="42489"/>
                  <a:pt x="168918" y="42464"/>
                  <a:pt x="169013" y="42464"/>
                </a:cubicBezTo>
                <a:cubicBezTo>
                  <a:pt x="169319" y="42464"/>
                  <a:pt x="169647" y="42728"/>
                  <a:pt x="169578" y="42987"/>
                </a:cubicBezTo>
                <a:lnTo>
                  <a:pt x="169578" y="42987"/>
                </a:lnTo>
                <a:cubicBezTo>
                  <a:pt x="170068" y="41915"/>
                  <a:pt x="169333" y="40659"/>
                  <a:pt x="169068" y="39489"/>
                </a:cubicBezTo>
                <a:cubicBezTo>
                  <a:pt x="168680" y="37662"/>
                  <a:pt x="169547" y="35654"/>
                  <a:pt x="171145" y="34695"/>
                </a:cubicBezTo>
                <a:cubicBezTo>
                  <a:pt x="171738" y="35426"/>
                  <a:pt x="172332" y="36133"/>
                  <a:pt x="172925" y="36841"/>
                </a:cubicBezTo>
                <a:cubicBezTo>
                  <a:pt x="173929" y="36704"/>
                  <a:pt x="174888" y="36156"/>
                  <a:pt x="175482" y="35334"/>
                </a:cubicBezTo>
                <a:cubicBezTo>
                  <a:pt x="175162" y="34832"/>
                  <a:pt x="174843" y="34353"/>
                  <a:pt x="174523" y="33851"/>
                </a:cubicBezTo>
                <a:cubicBezTo>
                  <a:pt x="175231" y="33326"/>
                  <a:pt x="176029" y="32960"/>
                  <a:pt x="176874" y="32801"/>
                </a:cubicBezTo>
                <a:cubicBezTo>
                  <a:pt x="176007" y="32230"/>
                  <a:pt x="176052" y="30861"/>
                  <a:pt x="176691" y="30062"/>
                </a:cubicBezTo>
                <a:cubicBezTo>
                  <a:pt x="177330" y="29263"/>
                  <a:pt x="178335" y="28875"/>
                  <a:pt x="179316" y="28532"/>
                </a:cubicBezTo>
                <a:cubicBezTo>
                  <a:pt x="178312" y="28350"/>
                  <a:pt x="177308" y="28167"/>
                  <a:pt x="176281" y="27985"/>
                </a:cubicBezTo>
                <a:cubicBezTo>
                  <a:pt x="177604" y="26432"/>
                  <a:pt x="178928" y="24903"/>
                  <a:pt x="180252" y="23374"/>
                </a:cubicBezTo>
                <a:cubicBezTo>
                  <a:pt x="179797" y="23277"/>
                  <a:pt x="179334" y="23230"/>
                  <a:pt x="178871" y="23230"/>
                </a:cubicBezTo>
                <a:cubicBezTo>
                  <a:pt x="178243" y="23230"/>
                  <a:pt x="177616" y="23317"/>
                  <a:pt x="177011" y="23488"/>
                </a:cubicBezTo>
                <a:cubicBezTo>
                  <a:pt x="177696" y="22164"/>
                  <a:pt x="177330" y="20384"/>
                  <a:pt x="176166" y="19471"/>
                </a:cubicBezTo>
                <a:cubicBezTo>
                  <a:pt x="176714" y="19128"/>
                  <a:pt x="177285" y="18786"/>
                  <a:pt x="177833" y="18444"/>
                </a:cubicBezTo>
                <a:lnTo>
                  <a:pt x="177833" y="18444"/>
                </a:lnTo>
                <a:cubicBezTo>
                  <a:pt x="177640" y="18562"/>
                  <a:pt x="177422" y="18615"/>
                  <a:pt x="177185" y="18615"/>
                </a:cubicBezTo>
                <a:cubicBezTo>
                  <a:pt x="175370" y="18615"/>
                  <a:pt x="172457" y="15490"/>
                  <a:pt x="171670" y="14723"/>
                </a:cubicBezTo>
                <a:cubicBezTo>
                  <a:pt x="171670" y="13696"/>
                  <a:pt x="172628" y="12851"/>
                  <a:pt x="173656" y="12623"/>
                </a:cubicBezTo>
                <a:cubicBezTo>
                  <a:pt x="173936" y="12560"/>
                  <a:pt x="174219" y="12533"/>
                  <a:pt x="174505" y="12533"/>
                </a:cubicBezTo>
                <a:cubicBezTo>
                  <a:pt x="175244" y="12533"/>
                  <a:pt x="175996" y="12710"/>
                  <a:pt x="176737" y="12874"/>
                </a:cubicBezTo>
                <a:cubicBezTo>
                  <a:pt x="176463" y="12007"/>
                  <a:pt x="176075" y="11185"/>
                  <a:pt x="175619" y="10432"/>
                </a:cubicBezTo>
                <a:lnTo>
                  <a:pt x="175619" y="10432"/>
                </a:lnTo>
                <a:cubicBezTo>
                  <a:pt x="176492" y="10894"/>
                  <a:pt x="177467" y="11125"/>
                  <a:pt x="178450" y="11125"/>
                </a:cubicBezTo>
                <a:cubicBezTo>
                  <a:pt x="178777" y="11125"/>
                  <a:pt x="179105" y="11100"/>
                  <a:pt x="179430" y="11048"/>
                </a:cubicBezTo>
                <a:cubicBezTo>
                  <a:pt x="178495" y="10272"/>
                  <a:pt x="177650" y="9405"/>
                  <a:pt x="176897" y="8469"/>
                </a:cubicBezTo>
                <a:cubicBezTo>
                  <a:pt x="177274" y="8329"/>
                  <a:pt x="177677" y="8260"/>
                  <a:pt x="178079" y="8260"/>
                </a:cubicBezTo>
                <a:cubicBezTo>
                  <a:pt x="178527" y="8260"/>
                  <a:pt x="178975" y="8346"/>
                  <a:pt x="179385" y="8515"/>
                </a:cubicBezTo>
                <a:cubicBezTo>
                  <a:pt x="178905" y="8309"/>
                  <a:pt x="178586" y="6597"/>
                  <a:pt x="177582" y="6209"/>
                </a:cubicBezTo>
                <a:cubicBezTo>
                  <a:pt x="178289" y="4246"/>
                  <a:pt x="179020" y="2580"/>
                  <a:pt x="178472" y="298"/>
                </a:cubicBezTo>
                <a:cubicBezTo>
                  <a:pt x="155943" y="92"/>
                  <a:pt x="133437" y="24"/>
                  <a:pt x="110954" y="24"/>
                </a:cubicBezTo>
                <a:lnTo>
                  <a:pt x="50148" y="24"/>
                </a:lnTo>
                <a:cubicBezTo>
                  <a:pt x="34216" y="1"/>
                  <a:pt x="18307" y="1"/>
                  <a:pt x="237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rot="-5400000">
            <a:off x="914399" y="329906"/>
            <a:ext cx="2047608" cy="1221660"/>
          </a:xfrm>
          <a:custGeom>
            <a:avLst/>
            <a:gdLst/>
            <a:ahLst/>
            <a:cxnLst/>
            <a:rect l="l" t="t" r="r" b="b"/>
            <a:pathLst>
              <a:path w="70280" h="41931" extrusionOk="0">
                <a:moveTo>
                  <a:pt x="68056" y="747"/>
                </a:moveTo>
                <a:lnTo>
                  <a:pt x="68056" y="747"/>
                </a:lnTo>
                <a:cubicBezTo>
                  <a:pt x="68263" y="805"/>
                  <a:pt x="68446" y="856"/>
                  <a:pt x="68543" y="856"/>
                </a:cubicBezTo>
                <a:cubicBezTo>
                  <a:pt x="68614" y="856"/>
                  <a:pt x="68639" y="828"/>
                  <a:pt x="68590" y="754"/>
                </a:cubicBezTo>
                <a:lnTo>
                  <a:pt x="68056" y="747"/>
                </a:lnTo>
                <a:close/>
                <a:moveTo>
                  <a:pt x="60746" y="8892"/>
                </a:moveTo>
                <a:cubicBezTo>
                  <a:pt x="60766" y="8899"/>
                  <a:pt x="60788" y="8903"/>
                  <a:pt x="60813" y="8903"/>
                </a:cubicBezTo>
                <a:cubicBezTo>
                  <a:pt x="60818" y="8903"/>
                  <a:pt x="60824" y="8903"/>
                  <a:pt x="60830" y="8902"/>
                </a:cubicBezTo>
                <a:cubicBezTo>
                  <a:pt x="60802" y="8899"/>
                  <a:pt x="60774" y="8896"/>
                  <a:pt x="60746" y="8892"/>
                </a:cubicBezTo>
                <a:close/>
                <a:moveTo>
                  <a:pt x="20452" y="32686"/>
                </a:moveTo>
                <a:lnTo>
                  <a:pt x="20452" y="32686"/>
                </a:lnTo>
                <a:cubicBezTo>
                  <a:pt x="20633" y="32856"/>
                  <a:pt x="20854" y="32987"/>
                  <a:pt x="21095" y="33070"/>
                </a:cubicBezTo>
                <a:lnTo>
                  <a:pt x="21095" y="33070"/>
                </a:lnTo>
                <a:cubicBezTo>
                  <a:pt x="20873" y="32955"/>
                  <a:pt x="20658" y="32827"/>
                  <a:pt x="20452" y="32686"/>
                </a:cubicBezTo>
                <a:close/>
                <a:moveTo>
                  <a:pt x="8537" y="0"/>
                </a:moveTo>
                <a:cubicBezTo>
                  <a:pt x="6665" y="137"/>
                  <a:pt x="4816" y="274"/>
                  <a:pt x="2945" y="411"/>
                </a:cubicBezTo>
                <a:cubicBezTo>
                  <a:pt x="3493" y="959"/>
                  <a:pt x="4018" y="1484"/>
                  <a:pt x="4542" y="2009"/>
                </a:cubicBezTo>
                <a:cubicBezTo>
                  <a:pt x="3264" y="2329"/>
                  <a:pt x="1986" y="2648"/>
                  <a:pt x="708" y="2968"/>
                </a:cubicBezTo>
                <a:cubicBezTo>
                  <a:pt x="1438" y="3698"/>
                  <a:pt x="2465" y="4155"/>
                  <a:pt x="3493" y="4200"/>
                </a:cubicBezTo>
                <a:cubicBezTo>
                  <a:pt x="2580" y="4200"/>
                  <a:pt x="1644" y="4611"/>
                  <a:pt x="1027" y="5296"/>
                </a:cubicBezTo>
                <a:cubicBezTo>
                  <a:pt x="1781" y="5785"/>
                  <a:pt x="2662" y="6037"/>
                  <a:pt x="3557" y="6037"/>
                </a:cubicBezTo>
                <a:cubicBezTo>
                  <a:pt x="3665" y="6037"/>
                  <a:pt x="3773" y="6034"/>
                  <a:pt x="3881" y="6026"/>
                </a:cubicBezTo>
                <a:lnTo>
                  <a:pt x="3881" y="6026"/>
                </a:lnTo>
                <a:cubicBezTo>
                  <a:pt x="2306" y="6140"/>
                  <a:pt x="799" y="7053"/>
                  <a:pt x="0" y="8423"/>
                </a:cubicBezTo>
                <a:cubicBezTo>
                  <a:pt x="272" y="8434"/>
                  <a:pt x="544" y="8440"/>
                  <a:pt x="816" y="8440"/>
                </a:cubicBezTo>
                <a:cubicBezTo>
                  <a:pt x="2711" y="8440"/>
                  <a:pt x="4598" y="8163"/>
                  <a:pt x="6414" y="7624"/>
                </a:cubicBezTo>
                <a:lnTo>
                  <a:pt x="6414" y="7624"/>
                </a:lnTo>
                <a:cubicBezTo>
                  <a:pt x="5273" y="8606"/>
                  <a:pt x="4109" y="9564"/>
                  <a:pt x="2968" y="10523"/>
                </a:cubicBezTo>
                <a:cubicBezTo>
                  <a:pt x="5204" y="10500"/>
                  <a:pt x="7418" y="9861"/>
                  <a:pt x="9336" y="8697"/>
                </a:cubicBezTo>
                <a:lnTo>
                  <a:pt x="9336" y="8697"/>
                </a:lnTo>
                <a:cubicBezTo>
                  <a:pt x="8080" y="10409"/>
                  <a:pt x="7533" y="12623"/>
                  <a:pt x="7852" y="14723"/>
                </a:cubicBezTo>
                <a:cubicBezTo>
                  <a:pt x="8765" y="13901"/>
                  <a:pt x="9381" y="12737"/>
                  <a:pt x="9564" y="11527"/>
                </a:cubicBezTo>
                <a:lnTo>
                  <a:pt x="9564" y="11527"/>
                </a:lnTo>
                <a:cubicBezTo>
                  <a:pt x="9359" y="13011"/>
                  <a:pt x="9130" y="14472"/>
                  <a:pt x="8902" y="15955"/>
                </a:cubicBezTo>
                <a:cubicBezTo>
                  <a:pt x="10797" y="14791"/>
                  <a:pt x="12052" y="12623"/>
                  <a:pt x="12120" y="10386"/>
                </a:cubicBezTo>
                <a:cubicBezTo>
                  <a:pt x="12463" y="10865"/>
                  <a:pt x="12782" y="11345"/>
                  <a:pt x="13125" y="11801"/>
                </a:cubicBezTo>
                <a:cubicBezTo>
                  <a:pt x="13353" y="10683"/>
                  <a:pt x="13581" y="9564"/>
                  <a:pt x="13810" y="8446"/>
                </a:cubicBezTo>
                <a:cubicBezTo>
                  <a:pt x="13924" y="8994"/>
                  <a:pt x="14038" y="9564"/>
                  <a:pt x="14449" y="9929"/>
                </a:cubicBezTo>
                <a:cubicBezTo>
                  <a:pt x="14648" y="10129"/>
                  <a:pt x="14937" y="10243"/>
                  <a:pt x="15212" y="10243"/>
                </a:cubicBezTo>
                <a:cubicBezTo>
                  <a:pt x="15472" y="10243"/>
                  <a:pt x="15719" y="10140"/>
                  <a:pt x="15864" y="9907"/>
                </a:cubicBezTo>
                <a:cubicBezTo>
                  <a:pt x="16206" y="11162"/>
                  <a:pt x="16298" y="12486"/>
                  <a:pt x="16138" y="13764"/>
                </a:cubicBezTo>
                <a:cubicBezTo>
                  <a:pt x="17416" y="13262"/>
                  <a:pt x="18512" y="12280"/>
                  <a:pt x="19151" y="11025"/>
                </a:cubicBezTo>
                <a:cubicBezTo>
                  <a:pt x="19265" y="12554"/>
                  <a:pt x="19379" y="14084"/>
                  <a:pt x="19493" y="15613"/>
                </a:cubicBezTo>
                <a:cubicBezTo>
                  <a:pt x="19972" y="14586"/>
                  <a:pt x="20452" y="13536"/>
                  <a:pt x="20931" y="12486"/>
                </a:cubicBezTo>
                <a:cubicBezTo>
                  <a:pt x="21228" y="14221"/>
                  <a:pt x="21251" y="16024"/>
                  <a:pt x="20954" y="17781"/>
                </a:cubicBezTo>
                <a:cubicBezTo>
                  <a:pt x="21547" y="16845"/>
                  <a:pt x="22460" y="16138"/>
                  <a:pt x="23487" y="15773"/>
                </a:cubicBezTo>
                <a:lnTo>
                  <a:pt x="23487" y="15773"/>
                </a:lnTo>
                <a:cubicBezTo>
                  <a:pt x="22597" y="17758"/>
                  <a:pt x="21730" y="19767"/>
                  <a:pt x="20840" y="21776"/>
                </a:cubicBezTo>
                <a:cubicBezTo>
                  <a:pt x="22399" y="21562"/>
                  <a:pt x="23879" y="20889"/>
                  <a:pt x="25072" y="19886"/>
                </a:cubicBezTo>
                <a:lnTo>
                  <a:pt x="25072" y="19886"/>
                </a:lnTo>
                <a:cubicBezTo>
                  <a:pt x="24713" y="20259"/>
                  <a:pt x="24504" y="20786"/>
                  <a:pt x="24560" y="21296"/>
                </a:cubicBezTo>
                <a:cubicBezTo>
                  <a:pt x="24651" y="21301"/>
                  <a:pt x="24739" y="21304"/>
                  <a:pt x="24823" y="21304"/>
                </a:cubicBezTo>
                <a:cubicBezTo>
                  <a:pt x="28229" y="21304"/>
                  <a:pt x="26736" y="17347"/>
                  <a:pt x="26112" y="15499"/>
                </a:cubicBezTo>
                <a:lnTo>
                  <a:pt x="26112" y="15499"/>
                </a:lnTo>
                <a:cubicBezTo>
                  <a:pt x="26729" y="16069"/>
                  <a:pt x="27368" y="16663"/>
                  <a:pt x="28007" y="17233"/>
                </a:cubicBezTo>
                <a:cubicBezTo>
                  <a:pt x="27619" y="16526"/>
                  <a:pt x="27368" y="15750"/>
                  <a:pt x="27231" y="14974"/>
                </a:cubicBezTo>
                <a:lnTo>
                  <a:pt x="27231" y="14974"/>
                </a:lnTo>
                <a:cubicBezTo>
                  <a:pt x="27733" y="15385"/>
                  <a:pt x="28326" y="15659"/>
                  <a:pt x="28966" y="15750"/>
                </a:cubicBezTo>
                <a:cubicBezTo>
                  <a:pt x="28098" y="14723"/>
                  <a:pt x="27299" y="13604"/>
                  <a:pt x="26615" y="12463"/>
                </a:cubicBezTo>
                <a:cubicBezTo>
                  <a:pt x="26341" y="12029"/>
                  <a:pt x="26181" y="11367"/>
                  <a:pt x="26615" y="11162"/>
                </a:cubicBezTo>
                <a:cubicBezTo>
                  <a:pt x="26774" y="11093"/>
                  <a:pt x="26980" y="11093"/>
                  <a:pt x="27117" y="11002"/>
                </a:cubicBezTo>
                <a:cubicBezTo>
                  <a:pt x="27345" y="10797"/>
                  <a:pt x="27208" y="10409"/>
                  <a:pt x="27048" y="10158"/>
                </a:cubicBezTo>
                <a:cubicBezTo>
                  <a:pt x="26706" y="9564"/>
                  <a:pt x="26341" y="8948"/>
                  <a:pt x="25975" y="8354"/>
                </a:cubicBezTo>
                <a:cubicBezTo>
                  <a:pt x="26009" y="8350"/>
                  <a:pt x="26042" y="8348"/>
                  <a:pt x="26075" y="8348"/>
                </a:cubicBezTo>
                <a:cubicBezTo>
                  <a:pt x="26380" y="8348"/>
                  <a:pt x="26671" y="8525"/>
                  <a:pt x="26980" y="8628"/>
                </a:cubicBezTo>
                <a:cubicBezTo>
                  <a:pt x="27118" y="8688"/>
                  <a:pt x="27277" y="8725"/>
                  <a:pt x="27428" y="8725"/>
                </a:cubicBezTo>
                <a:cubicBezTo>
                  <a:pt x="27627" y="8725"/>
                  <a:pt x="27812" y="8660"/>
                  <a:pt x="27916" y="8491"/>
                </a:cubicBezTo>
                <a:cubicBezTo>
                  <a:pt x="28007" y="8354"/>
                  <a:pt x="28007" y="8172"/>
                  <a:pt x="28007" y="8012"/>
                </a:cubicBezTo>
                <a:cubicBezTo>
                  <a:pt x="28028" y="7416"/>
                  <a:pt x="28407" y="6700"/>
                  <a:pt x="28959" y="6700"/>
                </a:cubicBezTo>
                <a:cubicBezTo>
                  <a:pt x="28998" y="6700"/>
                  <a:pt x="29039" y="6703"/>
                  <a:pt x="29080" y="6711"/>
                </a:cubicBezTo>
                <a:cubicBezTo>
                  <a:pt x="29650" y="6802"/>
                  <a:pt x="29879" y="7578"/>
                  <a:pt x="30426" y="7738"/>
                </a:cubicBezTo>
                <a:cubicBezTo>
                  <a:pt x="30506" y="7764"/>
                  <a:pt x="30583" y="7775"/>
                  <a:pt x="30659" y="7775"/>
                </a:cubicBezTo>
                <a:cubicBezTo>
                  <a:pt x="31193" y="7775"/>
                  <a:pt x="31630" y="7188"/>
                  <a:pt x="31910" y="6688"/>
                </a:cubicBezTo>
                <a:cubicBezTo>
                  <a:pt x="32198" y="6175"/>
                  <a:pt x="32633" y="5569"/>
                  <a:pt x="33183" y="5569"/>
                </a:cubicBezTo>
                <a:cubicBezTo>
                  <a:pt x="33244" y="5569"/>
                  <a:pt x="33307" y="5577"/>
                  <a:pt x="33371" y="5593"/>
                </a:cubicBezTo>
                <a:cubicBezTo>
                  <a:pt x="33028" y="6163"/>
                  <a:pt x="32709" y="6734"/>
                  <a:pt x="32367" y="7305"/>
                </a:cubicBezTo>
                <a:cubicBezTo>
                  <a:pt x="32444" y="7360"/>
                  <a:pt x="32525" y="7382"/>
                  <a:pt x="32610" y="7382"/>
                </a:cubicBezTo>
                <a:cubicBezTo>
                  <a:pt x="32873" y="7382"/>
                  <a:pt x="33163" y="7168"/>
                  <a:pt x="33439" y="7099"/>
                </a:cubicBezTo>
                <a:cubicBezTo>
                  <a:pt x="33504" y="7082"/>
                  <a:pt x="33568" y="7074"/>
                  <a:pt x="33631" y="7074"/>
                </a:cubicBezTo>
                <a:cubicBezTo>
                  <a:pt x="34250" y="7074"/>
                  <a:pt x="34728" y="7851"/>
                  <a:pt x="34603" y="8514"/>
                </a:cubicBezTo>
                <a:cubicBezTo>
                  <a:pt x="34466" y="9222"/>
                  <a:pt x="33873" y="9747"/>
                  <a:pt x="33325" y="10226"/>
                </a:cubicBezTo>
                <a:cubicBezTo>
                  <a:pt x="34033" y="10226"/>
                  <a:pt x="34763" y="10066"/>
                  <a:pt x="35402" y="9770"/>
                </a:cubicBezTo>
                <a:lnTo>
                  <a:pt x="35402" y="9770"/>
                </a:lnTo>
                <a:cubicBezTo>
                  <a:pt x="35151" y="10751"/>
                  <a:pt x="34558" y="11618"/>
                  <a:pt x="33736" y="12189"/>
                </a:cubicBezTo>
                <a:cubicBezTo>
                  <a:pt x="33789" y="12193"/>
                  <a:pt x="33842" y="12195"/>
                  <a:pt x="33894" y="12195"/>
                </a:cubicBezTo>
                <a:cubicBezTo>
                  <a:pt x="34962" y="12195"/>
                  <a:pt x="35825" y="11329"/>
                  <a:pt x="36544" y="10546"/>
                </a:cubicBezTo>
                <a:lnTo>
                  <a:pt x="36544" y="10546"/>
                </a:lnTo>
                <a:cubicBezTo>
                  <a:pt x="36817" y="11413"/>
                  <a:pt x="37046" y="12463"/>
                  <a:pt x="36475" y="13171"/>
                </a:cubicBezTo>
                <a:cubicBezTo>
                  <a:pt x="35973" y="13787"/>
                  <a:pt x="34946" y="14038"/>
                  <a:pt x="34832" y="14837"/>
                </a:cubicBezTo>
                <a:cubicBezTo>
                  <a:pt x="35676" y="14768"/>
                  <a:pt x="36475" y="14380"/>
                  <a:pt x="37023" y="13764"/>
                </a:cubicBezTo>
                <a:cubicBezTo>
                  <a:pt x="37137" y="13650"/>
                  <a:pt x="37251" y="13513"/>
                  <a:pt x="37411" y="13444"/>
                </a:cubicBezTo>
                <a:cubicBezTo>
                  <a:pt x="37471" y="13419"/>
                  <a:pt x="37530" y="13408"/>
                  <a:pt x="37585" y="13408"/>
                </a:cubicBezTo>
                <a:cubicBezTo>
                  <a:pt x="38036" y="13408"/>
                  <a:pt x="38317" y="14164"/>
                  <a:pt x="38073" y="14631"/>
                </a:cubicBezTo>
                <a:cubicBezTo>
                  <a:pt x="37822" y="15156"/>
                  <a:pt x="37251" y="15476"/>
                  <a:pt x="37023" y="16024"/>
                </a:cubicBezTo>
                <a:cubicBezTo>
                  <a:pt x="36954" y="16184"/>
                  <a:pt x="36909" y="16366"/>
                  <a:pt x="36795" y="16480"/>
                </a:cubicBezTo>
                <a:cubicBezTo>
                  <a:pt x="36612" y="16709"/>
                  <a:pt x="36270" y="16709"/>
                  <a:pt x="35996" y="16800"/>
                </a:cubicBezTo>
                <a:cubicBezTo>
                  <a:pt x="34969" y="17097"/>
                  <a:pt x="33964" y="19584"/>
                  <a:pt x="33028" y="19858"/>
                </a:cubicBezTo>
                <a:cubicBezTo>
                  <a:pt x="33480" y="19729"/>
                  <a:pt x="33951" y="19666"/>
                  <a:pt x="34424" y="19666"/>
                </a:cubicBezTo>
                <a:cubicBezTo>
                  <a:pt x="35288" y="19666"/>
                  <a:pt x="36156" y="19879"/>
                  <a:pt x="36909" y="20292"/>
                </a:cubicBezTo>
                <a:lnTo>
                  <a:pt x="34352" y="21890"/>
                </a:lnTo>
                <a:cubicBezTo>
                  <a:pt x="34581" y="22438"/>
                  <a:pt x="35060" y="22871"/>
                  <a:pt x="35608" y="23054"/>
                </a:cubicBezTo>
                <a:lnTo>
                  <a:pt x="32618" y="23602"/>
                </a:lnTo>
                <a:cubicBezTo>
                  <a:pt x="32846" y="24150"/>
                  <a:pt x="33074" y="24697"/>
                  <a:pt x="33325" y="25245"/>
                </a:cubicBezTo>
                <a:cubicBezTo>
                  <a:pt x="32070" y="24880"/>
                  <a:pt x="30814" y="24492"/>
                  <a:pt x="29559" y="24127"/>
                </a:cubicBezTo>
                <a:lnTo>
                  <a:pt x="29559" y="24127"/>
                </a:lnTo>
                <a:cubicBezTo>
                  <a:pt x="30625" y="25419"/>
                  <a:pt x="31466" y="26870"/>
                  <a:pt x="32058" y="28433"/>
                </a:cubicBezTo>
                <a:lnTo>
                  <a:pt x="32058" y="28433"/>
                </a:lnTo>
                <a:cubicBezTo>
                  <a:pt x="31697" y="27548"/>
                  <a:pt x="29097" y="26978"/>
                  <a:pt x="27826" y="26978"/>
                </a:cubicBezTo>
                <a:cubicBezTo>
                  <a:pt x="27617" y="26978"/>
                  <a:pt x="27443" y="26994"/>
                  <a:pt x="27322" y="27026"/>
                </a:cubicBezTo>
                <a:cubicBezTo>
                  <a:pt x="27276" y="27870"/>
                  <a:pt x="26478" y="28509"/>
                  <a:pt x="25633" y="28646"/>
                </a:cubicBezTo>
                <a:cubicBezTo>
                  <a:pt x="25472" y="28673"/>
                  <a:pt x="25311" y="28685"/>
                  <a:pt x="25149" y="28685"/>
                </a:cubicBezTo>
                <a:cubicBezTo>
                  <a:pt x="24483" y="28685"/>
                  <a:pt x="23811" y="28483"/>
                  <a:pt x="23168" y="28281"/>
                </a:cubicBezTo>
                <a:lnTo>
                  <a:pt x="23168" y="28281"/>
                </a:lnTo>
                <a:cubicBezTo>
                  <a:pt x="23602" y="29257"/>
                  <a:pt x="24666" y="29904"/>
                  <a:pt x="25725" y="29904"/>
                </a:cubicBezTo>
                <a:cubicBezTo>
                  <a:pt x="26003" y="29904"/>
                  <a:pt x="26280" y="29859"/>
                  <a:pt x="26546" y="29765"/>
                </a:cubicBezTo>
                <a:lnTo>
                  <a:pt x="26546" y="29765"/>
                </a:lnTo>
                <a:cubicBezTo>
                  <a:pt x="26108" y="30600"/>
                  <a:pt x="25172" y="31149"/>
                  <a:pt x="24230" y="31149"/>
                </a:cubicBezTo>
                <a:cubicBezTo>
                  <a:pt x="24142" y="31149"/>
                  <a:pt x="24054" y="31144"/>
                  <a:pt x="23967" y="31134"/>
                </a:cubicBezTo>
                <a:lnTo>
                  <a:pt x="23967" y="31134"/>
                </a:lnTo>
                <a:cubicBezTo>
                  <a:pt x="24218" y="31613"/>
                  <a:pt x="23533" y="32070"/>
                  <a:pt x="23008" y="32207"/>
                </a:cubicBezTo>
                <a:cubicBezTo>
                  <a:pt x="22460" y="32321"/>
                  <a:pt x="21776" y="32618"/>
                  <a:pt x="21867" y="33166"/>
                </a:cubicBezTo>
                <a:cubicBezTo>
                  <a:pt x="21814" y="33170"/>
                  <a:pt x="21760" y="33172"/>
                  <a:pt x="21707" y="33172"/>
                </a:cubicBezTo>
                <a:cubicBezTo>
                  <a:pt x="21497" y="33172"/>
                  <a:pt x="21290" y="33137"/>
                  <a:pt x="21095" y="33070"/>
                </a:cubicBezTo>
                <a:lnTo>
                  <a:pt x="21095" y="33070"/>
                </a:lnTo>
                <a:cubicBezTo>
                  <a:pt x="21983" y="33528"/>
                  <a:pt x="22980" y="33768"/>
                  <a:pt x="23977" y="33768"/>
                </a:cubicBezTo>
                <a:cubicBezTo>
                  <a:pt x="24302" y="33768"/>
                  <a:pt x="24627" y="33742"/>
                  <a:pt x="24948" y="33691"/>
                </a:cubicBezTo>
                <a:lnTo>
                  <a:pt x="24948" y="33691"/>
                </a:lnTo>
                <a:cubicBezTo>
                  <a:pt x="24286" y="34238"/>
                  <a:pt x="23647" y="34809"/>
                  <a:pt x="22985" y="35380"/>
                </a:cubicBezTo>
                <a:cubicBezTo>
                  <a:pt x="23125" y="35391"/>
                  <a:pt x="23264" y="35397"/>
                  <a:pt x="23404" y="35397"/>
                </a:cubicBezTo>
                <a:cubicBezTo>
                  <a:pt x="25458" y="35397"/>
                  <a:pt x="27497" y="34158"/>
                  <a:pt x="28395" y="32298"/>
                </a:cubicBezTo>
                <a:cubicBezTo>
                  <a:pt x="28555" y="32777"/>
                  <a:pt x="28829" y="33211"/>
                  <a:pt x="29194" y="33554"/>
                </a:cubicBezTo>
                <a:lnTo>
                  <a:pt x="26112" y="36224"/>
                </a:lnTo>
                <a:cubicBezTo>
                  <a:pt x="25861" y="36452"/>
                  <a:pt x="25610" y="36909"/>
                  <a:pt x="25907" y="37069"/>
                </a:cubicBezTo>
                <a:cubicBezTo>
                  <a:pt x="28053" y="36475"/>
                  <a:pt x="29879" y="34855"/>
                  <a:pt x="30769" y="32800"/>
                </a:cubicBezTo>
                <a:lnTo>
                  <a:pt x="30769" y="32800"/>
                </a:lnTo>
                <a:cubicBezTo>
                  <a:pt x="31476" y="33713"/>
                  <a:pt x="30563" y="34969"/>
                  <a:pt x="29650" y="35653"/>
                </a:cubicBezTo>
                <a:cubicBezTo>
                  <a:pt x="28737" y="36338"/>
                  <a:pt x="27596" y="37206"/>
                  <a:pt x="27824" y="38324"/>
                </a:cubicBezTo>
                <a:cubicBezTo>
                  <a:pt x="29422" y="37228"/>
                  <a:pt x="30837" y="35905"/>
                  <a:pt x="32093" y="34444"/>
                </a:cubicBezTo>
                <a:lnTo>
                  <a:pt x="32093" y="34444"/>
                </a:lnTo>
                <a:cubicBezTo>
                  <a:pt x="32115" y="35151"/>
                  <a:pt x="31842" y="35882"/>
                  <a:pt x="31339" y="36430"/>
                </a:cubicBezTo>
                <a:cubicBezTo>
                  <a:pt x="31088" y="36726"/>
                  <a:pt x="30746" y="36955"/>
                  <a:pt x="30609" y="37320"/>
                </a:cubicBezTo>
                <a:cubicBezTo>
                  <a:pt x="30495" y="37571"/>
                  <a:pt x="30495" y="37868"/>
                  <a:pt x="30495" y="38141"/>
                </a:cubicBezTo>
                <a:cubicBezTo>
                  <a:pt x="30472" y="39397"/>
                  <a:pt x="30449" y="40652"/>
                  <a:pt x="30426" y="41930"/>
                </a:cubicBezTo>
                <a:cubicBezTo>
                  <a:pt x="31248" y="40721"/>
                  <a:pt x="31842" y="39374"/>
                  <a:pt x="32138" y="37959"/>
                </a:cubicBezTo>
                <a:cubicBezTo>
                  <a:pt x="32207" y="38735"/>
                  <a:pt x="32321" y="39488"/>
                  <a:pt x="32503" y="40241"/>
                </a:cubicBezTo>
                <a:cubicBezTo>
                  <a:pt x="32800" y="39602"/>
                  <a:pt x="33120" y="38940"/>
                  <a:pt x="33417" y="38301"/>
                </a:cubicBezTo>
                <a:cubicBezTo>
                  <a:pt x="33499" y="38137"/>
                  <a:pt x="33721" y="38030"/>
                  <a:pt x="33860" y="38030"/>
                </a:cubicBezTo>
                <a:cubicBezTo>
                  <a:pt x="33953" y="38030"/>
                  <a:pt x="34010" y="38078"/>
                  <a:pt x="33964" y="38187"/>
                </a:cubicBezTo>
                <a:cubicBezTo>
                  <a:pt x="34238" y="37639"/>
                  <a:pt x="34512" y="37091"/>
                  <a:pt x="34786" y="36544"/>
                </a:cubicBezTo>
                <a:lnTo>
                  <a:pt x="34786" y="36544"/>
                </a:lnTo>
                <a:cubicBezTo>
                  <a:pt x="34352" y="37913"/>
                  <a:pt x="34740" y="39511"/>
                  <a:pt x="35745" y="40538"/>
                </a:cubicBezTo>
                <a:cubicBezTo>
                  <a:pt x="36144" y="40937"/>
                  <a:pt x="36665" y="41267"/>
                  <a:pt x="37217" y="41267"/>
                </a:cubicBezTo>
                <a:cubicBezTo>
                  <a:pt x="37297" y="41267"/>
                  <a:pt x="37376" y="41260"/>
                  <a:pt x="37457" y="41246"/>
                </a:cubicBezTo>
                <a:cubicBezTo>
                  <a:pt x="36863" y="40104"/>
                  <a:pt x="36270" y="38986"/>
                  <a:pt x="35676" y="37845"/>
                </a:cubicBezTo>
                <a:lnTo>
                  <a:pt x="35676" y="37845"/>
                </a:lnTo>
                <a:cubicBezTo>
                  <a:pt x="36239" y="38334"/>
                  <a:pt x="37003" y="38608"/>
                  <a:pt x="37762" y="38608"/>
                </a:cubicBezTo>
                <a:cubicBezTo>
                  <a:pt x="37959" y="38608"/>
                  <a:pt x="38155" y="38590"/>
                  <a:pt x="38347" y="38552"/>
                </a:cubicBezTo>
                <a:cubicBezTo>
                  <a:pt x="38073" y="37822"/>
                  <a:pt x="37730" y="37114"/>
                  <a:pt x="37297" y="36452"/>
                </a:cubicBezTo>
                <a:lnTo>
                  <a:pt x="37297" y="36452"/>
                </a:lnTo>
                <a:cubicBezTo>
                  <a:pt x="37597" y="36665"/>
                  <a:pt x="37963" y="36767"/>
                  <a:pt x="38330" y="36767"/>
                </a:cubicBezTo>
                <a:cubicBezTo>
                  <a:pt x="38828" y="36767"/>
                  <a:pt x="39329" y="36579"/>
                  <a:pt x="39671" y="36224"/>
                </a:cubicBezTo>
                <a:cubicBezTo>
                  <a:pt x="39146" y="35653"/>
                  <a:pt x="38529" y="35151"/>
                  <a:pt x="37867" y="34763"/>
                </a:cubicBezTo>
                <a:lnTo>
                  <a:pt x="37867" y="34763"/>
                </a:lnTo>
                <a:cubicBezTo>
                  <a:pt x="37955" y="34774"/>
                  <a:pt x="38043" y="34779"/>
                  <a:pt x="38131" y="34779"/>
                </a:cubicBezTo>
                <a:cubicBezTo>
                  <a:pt x="39186" y="34779"/>
                  <a:pt x="40222" y="34038"/>
                  <a:pt x="40538" y="33006"/>
                </a:cubicBezTo>
                <a:cubicBezTo>
                  <a:pt x="39762" y="32823"/>
                  <a:pt x="38963" y="32641"/>
                  <a:pt x="38301" y="32207"/>
                </a:cubicBezTo>
                <a:cubicBezTo>
                  <a:pt x="37639" y="31750"/>
                  <a:pt x="37114" y="30997"/>
                  <a:pt x="37206" y="30198"/>
                </a:cubicBezTo>
                <a:lnTo>
                  <a:pt x="37206" y="30198"/>
                </a:lnTo>
                <a:cubicBezTo>
                  <a:pt x="37565" y="30601"/>
                  <a:pt x="38116" y="30823"/>
                  <a:pt x="38668" y="30823"/>
                </a:cubicBezTo>
                <a:cubicBezTo>
                  <a:pt x="38991" y="30823"/>
                  <a:pt x="39315" y="30747"/>
                  <a:pt x="39602" y="30586"/>
                </a:cubicBezTo>
                <a:cubicBezTo>
                  <a:pt x="39374" y="30038"/>
                  <a:pt x="38872" y="29582"/>
                  <a:pt x="38301" y="29422"/>
                </a:cubicBezTo>
                <a:cubicBezTo>
                  <a:pt x="38666" y="29399"/>
                  <a:pt x="39032" y="29262"/>
                  <a:pt x="39328" y="29011"/>
                </a:cubicBezTo>
                <a:cubicBezTo>
                  <a:pt x="37845" y="29011"/>
                  <a:pt x="35996" y="28829"/>
                  <a:pt x="35425" y="27436"/>
                </a:cubicBezTo>
                <a:lnTo>
                  <a:pt x="35425" y="27436"/>
                </a:lnTo>
                <a:cubicBezTo>
                  <a:pt x="35846" y="28018"/>
                  <a:pt x="36531" y="28370"/>
                  <a:pt x="37233" y="28370"/>
                </a:cubicBezTo>
                <a:cubicBezTo>
                  <a:pt x="37330" y="28370"/>
                  <a:pt x="37428" y="28363"/>
                  <a:pt x="37525" y="28349"/>
                </a:cubicBezTo>
                <a:cubicBezTo>
                  <a:pt x="37639" y="27939"/>
                  <a:pt x="37616" y="27482"/>
                  <a:pt x="37479" y="27071"/>
                </a:cubicBezTo>
                <a:lnTo>
                  <a:pt x="37479" y="27071"/>
                </a:lnTo>
                <a:cubicBezTo>
                  <a:pt x="37822" y="27254"/>
                  <a:pt x="38187" y="27436"/>
                  <a:pt x="38552" y="27619"/>
                </a:cubicBezTo>
                <a:cubicBezTo>
                  <a:pt x="36544" y="26615"/>
                  <a:pt x="36384" y="23898"/>
                  <a:pt x="38141" y="22506"/>
                </a:cubicBezTo>
                <a:lnTo>
                  <a:pt x="38141" y="22506"/>
                </a:lnTo>
                <a:cubicBezTo>
                  <a:pt x="38347" y="23351"/>
                  <a:pt x="38096" y="24286"/>
                  <a:pt x="37479" y="24926"/>
                </a:cubicBezTo>
                <a:cubicBezTo>
                  <a:pt x="38278" y="24675"/>
                  <a:pt x="39077" y="24423"/>
                  <a:pt x="39853" y="24172"/>
                </a:cubicBezTo>
                <a:lnTo>
                  <a:pt x="39853" y="24172"/>
                </a:lnTo>
                <a:cubicBezTo>
                  <a:pt x="39625" y="25063"/>
                  <a:pt x="39374" y="25930"/>
                  <a:pt x="39146" y="26820"/>
                </a:cubicBezTo>
                <a:cubicBezTo>
                  <a:pt x="39648" y="26135"/>
                  <a:pt x="40424" y="25633"/>
                  <a:pt x="41268" y="25473"/>
                </a:cubicBezTo>
                <a:cubicBezTo>
                  <a:pt x="41885" y="26752"/>
                  <a:pt x="42136" y="28212"/>
                  <a:pt x="41953" y="29628"/>
                </a:cubicBezTo>
                <a:cubicBezTo>
                  <a:pt x="43026" y="28304"/>
                  <a:pt x="43711" y="26683"/>
                  <a:pt x="43916" y="24994"/>
                </a:cubicBezTo>
                <a:cubicBezTo>
                  <a:pt x="44578" y="25314"/>
                  <a:pt x="45035" y="26021"/>
                  <a:pt x="45057" y="26752"/>
                </a:cubicBezTo>
                <a:cubicBezTo>
                  <a:pt x="45605" y="25451"/>
                  <a:pt x="45674" y="23967"/>
                  <a:pt x="45217" y="22643"/>
                </a:cubicBezTo>
                <a:lnTo>
                  <a:pt x="45217" y="22643"/>
                </a:lnTo>
                <a:cubicBezTo>
                  <a:pt x="46244" y="23396"/>
                  <a:pt x="47271" y="24150"/>
                  <a:pt x="48276" y="24903"/>
                </a:cubicBezTo>
                <a:cubicBezTo>
                  <a:pt x="47911" y="22620"/>
                  <a:pt x="46450" y="20520"/>
                  <a:pt x="44441" y="19402"/>
                </a:cubicBezTo>
                <a:cubicBezTo>
                  <a:pt x="45445" y="19402"/>
                  <a:pt x="46450" y="19379"/>
                  <a:pt x="47477" y="19379"/>
                </a:cubicBezTo>
                <a:cubicBezTo>
                  <a:pt x="45674" y="18192"/>
                  <a:pt x="43893" y="17005"/>
                  <a:pt x="42090" y="15818"/>
                </a:cubicBezTo>
                <a:cubicBezTo>
                  <a:pt x="42478" y="14951"/>
                  <a:pt x="43003" y="14152"/>
                  <a:pt x="43688" y="13490"/>
                </a:cubicBezTo>
                <a:cubicBezTo>
                  <a:pt x="43254" y="13216"/>
                  <a:pt x="42798" y="12965"/>
                  <a:pt x="42364" y="12691"/>
                </a:cubicBezTo>
                <a:cubicBezTo>
                  <a:pt x="42974" y="12494"/>
                  <a:pt x="43612" y="12395"/>
                  <a:pt x="44245" y="12395"/>
                </a:cubicBezTo>
                <a:cubicBezTo>
                  <a:pt x="44417" y="12395"/>
                  <a:pt x="44589" y="12403"/>
                  <a:pt x="44761" y="12417"/>
                </a:cubicBezTo>
                <a:cubicBezTo>
                  <a:pt x="43939" y="11801"/>
                  <a:pt x="43254" y="11002"/>
                  <a:pt x="42775" y="10089"/>
                </a:cubicBezTo>
                <a:cubicBezTo>
                  <a:pt x="42181" y="10569"/>
                  <a:pt x="41588" y="11071"/>
                  <a:pt x="40995" y="11550"/>
                </a:cubicBezTo>
                <a:cubicBezTo>
                  <a:pt x="40264" y="9016"/>
                  <a:pt x="44761" y="6848"/>
                  <a:pt x="43574" y="4497"/>
                </a:cubicBezTo>
                <a:cubicBezTo>
                  <a:pt x="44349" y="4320"/>
                  <a:pt x="45172" y="4135"/>
                  <a:pt x="45972" y="4135"/>
                </a:cubicBezTo>
                <a:cubicBezTo>
                  <a:pt x="46515" y="4135"/>
                  <a:pt x="47047" y="4221"/>
                  <a:pt x="47545" y="4451"/>
                </a:cubicBezTo>
                <a:cubicBezTo>
                  <a:pt x="48755" y="5022"/>
                  <a:pt x="49417" y="6871"/>
                  <a:pt x="48390" y="7761"/>
                </a:cubicBezTo>
                <a:cubicBezTo>
                  <a:pt x="49353" y="7419"/>
                  <a:pt x="50356" y="7257"/>
                  <a:pt x="51362" y="7257"/>
                </a:cubicBezTo>
                <a:cubicBezTo>
                  <a:pt x="51429" y="7257"/>
                  <a:pt x="51496" y="7257"/>
                  <a:pt x="51563" y="7259"/>
                </a:cubicBezTo>
                <a:cubicBezTo>
                  <a:pt x="51700" y="6848"/>
                  <a:pt x="51654" y="6391"/>
                  <a:pt x="51426" y="6003"/>
                </a:cubicBezTo>
                <a:lnTo>
                  <a:pt x="51426" y="6003"/>
                </a:lnTo>
                <a:cubicBezTo>
                  <a:pt x="52110" y="6551"/>
                  <a:pt x="52818" y="7122"/>
                  <a:pt x="53503" y="7670"/>
                </a:cubicBezTo>
                <a:cubicBezTo>
                  <a:pt x="53069" y="8332"/>
                  <a:pt x="52613" y="9016"/>
                  <a:pt x="52179" y="9701"/>
                </a:cubicBezTo>
                <a:cubicBezTo>
                  <a:pt x="53069" y="9176"/>
                  <a:pt x="53914" y="8491"/>
                  <a:pt x="54598" y="7715"/>
                </a:cubicBezTo>
                <a:cubicBezTo>
                  <a:pt x="54827" y="8309"/>
                  <a:pt x="55626" y="8742"/>
                  <a:pt x="55603" y="9404"/>
                </a:cubicBezTo>
                <a:cubicBezTo>
                  <a:pt x="55557" y="10842"/>
                  <a:pt x="55511" y="12303"/>
                  <a:pt x="55466" y="13764"/>
                </a:cubicBezTo>
                <a:cubicBezTo>
                  <a:pt x="55762" y="13330"/>
                  <a:pt x="56036" y="12897"/>
                  <a:pt x="56333" y="12486"/>
                </a:cubicBezTo>
                <a:cubicBezTo>
                  <a:pt x="56767" y="13308"/>
                  <a:pt x="57223" y="14129"/>
                  <a:pt x="57657" y="14951"/>
                </a:cubicBezTo>
                <a:cubicBezTo>
                  <a:pt x="57520" y="14015"/>
                  <a:pt x="57360" y="13079"/>
                  <a:pt x="57223" y="12121"/>
                </a:cubicBezTo>
                <a:lnTo>
                  <a:pt x="57223" y="12121"/>
                </a:lnTo>
                <a:cubicBezTo>
                  <a:pt x="57822" y="12409"/>
                  <a:pt x="58486" y="12552"/>
                  <a:pt x="59154" y="12552"/>
                </a:cubicBezTo>
                <a:cubicBezTo>
                  <a:pt x="59860" y="12552"/>
                  <a:pt x="60572" y="12392"/>
                  <a:pt x="61218" y="12075"/>
                </a:cubicBezTo>
                <a:cubicBezTo>
                  <a:pt x="60716" y="11276"/>
                  <a:pt x="59848" y="10774"/>
                  <a:pt x="59118" y="10158"/>
                </a:cubicBezTo>
                <a:cubicBezTo>
                  <a:pt x="58410" y="9541"/>
                  <a:pt x="57771" y="8606"/>
                  <a:pt x="58068" y="7693"/>
                </a:cubicBezTo>
                <a:lnTo>
                  <a:pt x="58068" y="7693"/>
                </a:lnTo>
                <a:cubicBezTo>
                  <a:pt x="58822" y="8336"/>
                  <a:pt x="59771" y="8764"/>
                  <a:pt x="60746" y="8892"/>
                </a:cubicBezTo>
                <a:lnTo>
                  <a:pt x="60746" y="8892"/>
                </a:lnTo>
                <a:cubicBezTo>
                  <a:pt x="60511" y="8808"/>
                  <a:pt x="60635" y="8259"/>
                  <a:pt x="60967" y="8218"/>
                </a:cubicBezTo>
                <a:cubicBezTo>
                  <a:pt x="60979" y="8217"/>
                  <a:pt x="60991" y="8216"/>
                  <a:pt x="61004" y="8216"/>
                </a:cubicBezTo>
                <a:cubicBezTo>
                  <a:pt x="61350" y="8216"/>
                  <a:pt x="61615" y="8523"/>
                  <a:pt x="61880" y="8765"/>
                </a:cubicBezTo>
                <a:cubicBezTo>
                  <a:pt x="62417" y="9247"/>
                  <a:pt x="63149" y="9518"/>
                  <a:pt x="63881" y="9518"/>
                </a:cubicBezTo>
                <a:cubicBezTo>
                  <a:pt x="64052" y="9518"/>
                  <a:pt x="64222" y="9503"/>
                  <a:pt x="64390" y="9473"/>
                </a:cubicBezTo>
                <a:cubicBezTo>
                  <a:pt x="64071" y="8742"/>
                  <a:pt x="63546" y="8103"/>
                  <a:pt x="62861" y="7670"/>
                </a:cubicBezTo>
                <a:cubicBezTo>
                  <a:pt x="63523" y="7647"/>
                  <a:pt x="64185" y="7624"/>
                  <a:pt x="64847" y="7601"/>
                </a:cubicBezTo>
                <a:cubicBezTo>
                  <a:pt x="64436" y="7168"/>
                  <a:pt x="64025" y="6734"/>
                  <a:pt x="63614" y="6300"/>
                </a:cubicBezTo>
                <a:lnTo>
                  <a:pt x="63614" y="6300"/>
                </a:lnTo>
                <a:cubicBezTo>
                  <a:pt x="64268" y="6361"/>
                  <a:pt x="64922" y="6415"/>
                  <a:pt x="65572" y="6415"/>
                </a:cubicBezTo>
                <a:cubicBezTo>
                  <a:pt x="66148" y="6415"/>
                  <a:pt x="66721" y="6372"/>
                  <a:pt x="67289" y="6255"/>
                </a:cubicBezTo>
                <a:cubicBezTo>
                  <a:pt x="68476" y="6003"/>
                  <a:pt x="69663" y="5364"/>
                  <a:pt x="70279" y="4314"/>
                </a:cubicBezTo>
                <a:lnTo>
                  <a:pt x="70279" y="4314"/>
                </a:lnTo>
                <a:cubicBezTo>
                  <a:pt x="69628" y="4616"/>
                  <a:pt x="68911" y="4763"/>
                  <a:pt x="68196" y="4763"/>
                </a:cubicBezTo>
                <a:cubicBezTo>
                  <a:pt x="67884" y="4763"/>
                  <a:pt x="67572" y="4735"/>
                  <a:pt x="67266" y="4680"/>
                </a:cubicBezTo>
                <a:cubicBezTo>
                  <a:pt x="66787" y="4588"/>
                  <a:pt x="66216" y="4314"/>
                  <a:pt x="66194" y="3812"/>
                </a:cubicBezTo>
                <a:cubicBezTo>
                  <a:pt x="66171" y="3242"/>
                  <a:pt x="66878" y="2945"/>
                  <a:pt x="67426" y="2899"/>
                </a:cubicBezTo>
                <a:cubicBezTo>
                  <a:pt x="67997" y="2831"/>
                  <a:pt x="68682" y="2785"/>
                  <a:pt x="68956" y="2306"/>
                </a:cubicBezTo>
                <a:cubicBezTo>
                  <a:pt x="68294" y="1982"/>
                  <a:pt x="67552" y="1819"/>
                  <a:pt x="66808" y="1819"/>
                </a:cubicBezTo>
                <a:cubicBezTo>
                  <a:pt x="66242" y="1819"/>
                  <a:pt x="65676" y="1913"/>
                  <a:pt x="65144" y="2100"/>
                </a:cubicBezTo>
                <a:cubicBezTo>
                  <a:pt x="65442" y="1396"/>
                  <a:pt x="66100" y="872"/>
                  <a:pt x="66837" y="732"/>
                </a:cubicBezTo>
                <a:lnTo>
                  <a:pt x="66837" y="732"/>
                </a:lnTo>
                <a:lnTo>
                  <a:pt x="68056" y="747"/>
                </a:lnTo>
                <a:lnTo>
                  <a:pt x="68056" y="747"/>
                </a:lnTo>
                <a:cubicBezTo>
                  <a:pt x="67785" y="671"/>
                  <a:pt x="67472" y="583"/>
                  <a:pt x="67254" y="583"/>
                </a:cubicBezTo>
                <a:cubicBezTo>
                  <a:pt x="67119" y="583"/>
                  <a:pt x="67021" y="617"/>
                  <a:pt x="66993" y="708"/>
                </a:cubicBezTo>
                <a:cubicBezTo>
                  <a:pt x="66940" y="714"/>
                  <a:pt x="66888" y="722"/>
                  <a:pt x="66837" y="732"/>
                </a:cubicBezTo>
                <a:lnTo>
                  <a:pt x="66837" y="732"/>
                </a:lnTo>
                <a:lnTo>
                  <a:pt x="8537" y="0"/>
                </a:ln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
          <p:cNvSpPr/>
          <p:nvPr/>
        </p:nvSpPr>
        <p:spPr>
          <a:xfrm>
            <a:off x="5943600" y="-39625"/>
            <a:ext cx="1954983" cy="860663"/>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
          <p:cNvSpPr/>
          <p:nvPr/>
        </p:nvSpPr>
        <p:spPr>
          <a:xfrm>
            <a:off x="1327367"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2110976" y="-120763"/>
            <a:ext cx="4874140" cy="2720430"/>
          </a:xfrm>
          <a:custGeom>
            <a:avLst/>
            <a:gdLst/>
            <a:ahLst/>
            <a:cxnLst/>
            <a:rect l="l" t="t" r="r" b="b"/>
            <a:pathLst>
              <a:path w="162174" h="82120" extrusionOk="0">
                <a:moveTo>
                  <a:pt x="152245" y="47249"/>
                </a:moveTo>
                <a:lnTo>
                  <a:pt x="152245" y="47249"/>
                </a:lnTo>
                <a:cubicBezTo>
                  <a:pt x="151564" y="48194"/>
                  <a:pt x="150882" y="49139"/>
                  <a:pt x="150201" y="50079"/>
                </a:cubicBezTo>
                <a:lnTo>
                  <a:pt x="150201" y="50079"/>
                </a:lnTo>
                <a:cubicBezTo>
                  <a:pt x="151564" y="49922"/>
                  <a:pt x="152929" y="48500"/>
                  <a:pt x="152245" y="47249"/>
                </a:cubicBezTo>
                <a:close/>
                <a:moveTo>
                  <a:pt x="126635" y="0"/>
                </a:moveTo>
                <a:lnTo>
                  <a:pt x="0" y="274"/>
                </a:lnTo>
                <a:lnTo>
                  <a:pt x="68" y="44601"/>
                </a:lnTo>
                <a:cubicBezTo>
                  <a:pt x="1895" y="44122"/>
                  <a:pt x="3743" y="43642"/>
                  <a:pt x="5569" y="43140"/>
                </a:cubicBezTo>
                <a:cubicBezTo>
                  <a:pt x="6049" y="44304"/>
                  <a:pt x="6551" y="45468"/>
                  <a:pt x="7030" y="46632"/>
                </a:cubicBezTo>
                <a:cubicBezTo>
                  <a:pt x="5181" y="47568"/>
                  <a:pt x="4793" y="50330"/>
                  <a:pt x="6323" y="51699"/>
                </a:cubicBezTo>
                <a:cubicBezTo>
                  <a:pt x="7030" y="50878"/>
                  <a:pt x="7738" y="50033"/>
                  <a:pt x="8445" y="49189"/>
                </a:cubicBezTo>
                <a:lnTo>
                  <a:pt x="8445" y="49189"/>
                </a:lnTo>
                <a:cubicBezTo>
                  <a:pt x="8028" y="49944"/>
                  <a:pt x="8990" y="50688"/>
                  <a:pt x="9795" y="50688"/>
                </a:cubicBezTo>
                <a:cubicBezTo>
                  <a:pt x="10090" y="50688"/>
                  <a:pt x="10363" y="50588"/>
                  <a:pt x="10541" y="50353"/>
                </a:cubicBezTo>
                <a:lnTo>
                  <a:pt x="10541" y="50353"/>
                </a:lnTo>
                <a:cubicBezTo>
                  <a:pt x="10156" y="51072"/>
                  <a:pt x="11127" y="51757"/>
                  <a:pt x="12035" y="51757"/>
                </a:cubicBezTo>
                <a:cubicBezTo>
                  <a:pt x="12401" y="51757"/>
                  <a:pt x="12758" y="51645"/>
                  <a:pt x="13010" y="51380"/>
                </a:cubicBezTo>
                <a:cubicBezTo>
                  <a:pt x="13923" y="50421"/>
                  <a:pt x="13627" y="48938"/>
                  <a:pt x="13262" y="47705"/>
                </a:cubicBezTo>
                <a:cubicBezTo>
                  <a:pt x="13782" y="47418"/>
                  <a:pt x="14387" y="47258"/>
                  <a:pt x="14998" y="47258"/>
                </a:cubicBezTo>
                <a:cubicBezTo>
                  <a:pt x="15165" y="47258"/>
                  <a:pt x="15332" y="47270"/>
                  <a:pt x="15498" y="47294"/>
                </a:cubicBezTo>
                <a:cubicBezTo>
                  <a:pt x="15657" y="48345"/>
                  <a:pt x="16746" y="49155"/>
                  <a:pt x="17837" y="49155"/>
                </a:cubicBezTo>
                <a:cubicBezTo>
                  <a:pt x="18002" y="49155"/>
                  <a:pt x="18167" y="49136"/>
                  <a:pt x="18329" y="49097"/>
                </a:cubicBezTo>
                <a:lnTo>
                  <a:pt x="18329" y="49097"/>
                </a:lnTo>
                <a:cubicBezTo>
                  <a:pt x="17941" y="50102"/>
                  <a:pt x="17530" y="51106"/>
                  <a:pt x="17119" y="52110"/>
                </a:cubicBezTo>
                <a:cubicBezTo>
                  <a:pt x="18625" y="52749"/>
                  <a:pt x="19150" y="54484"/>
                  <a:pt x="20292" y="55625"/>
                </a:cubicBezTo>
                <a:cubicBezTo>
                  <a:pt x="20778" y="56112"/>
                  <a:pt x="21572" y="56361"/>
                  <a:pt x="22300" y="56361"/>
                </a:cubicBezTo>
                <a:cubicBezTo>
                  <a:pt x="23245" y="56361"/>
                  <a:pt x="24080" y="55941"/>
                  <a:pt x="23989" y="55078"/>
                </a:cubicBezTo>
                <a:cubicBezTo>
                  <a:pt x="24583" y="53640"/>
                  <a:pt x="23647" y="51836"/>
                  <a:pt x="22095" y="51403"/>
                </a:cubicBezTo>
                <a:cubicBezTo>
                  <a:pt x="22711" y="51152"/>
                  <a:pt x="23350" y="50901"/>
                  <a:pt x="23967" y="50672"/>
                </a:cubicBezTo>
                <a:lnTo>
                  <a:pt x="22825" y="48732"/>
                </a:lnTo>
                <a:cubicBezTo>
                  <a:pt x="23875" y="48139"/>
                  <a:pt x="24902" y="47522"/>
                  <a:pt x="25952" y="46929"/>
                </a:cubicBezTo>
                <a:lnTo>
                  <a:pt x="25952" y="46929"/>
                </a:lnTo>
                <a:cubicBezTo>
                  <a:pt x="25760" y="48599"/>
                  <a:pt x="29167" y="50962"/>
                  <a:pt x="29415" y="52866"/>
                </a:cubicBezTo>
                <a:lnTo>
                  <a:pt x="29415" y="52866"/>
                </a:lnTo>
                <a:cubicBezTo>
                  <a:pt x="28945" y="54142"/>
                  <a:pt x="28525" y="55443"/>
                  <a:pt x="28166" y="56744"/>
                </a:cubicBezTo>
                <a:cubicBezTo>
                  <a:pt x="28029" y="57200"/>
                  <a:pt x="27915" y="57703"/>
                  <a:pt x="28075" y="58159"/>
                </a:cubicBezTo>
                <a:cubicBezTo>
                  <a:pt x="28259" y="58757"/>
                  <a:pt x="28876" y="59077"/>
                  <a:pt x="29504" y="59077"/>
                </a:cubicBezTo>
                <a:cubicBezTo>
                  <a:pt x="29768" y="59077"/>
                  <a:pt x="30035" y="59020"/>
                  <a:pt x="30272" y="58903"/>
                </a:cubicBezTo>
                <a:lnTo>
                  <a:pt x="30272" y="58903"/>
                </a:lnTo>
                <a:cubicBezTo>
                  <a:pt x="29784" y="60170"/>
                  <a:pt x="29508" y="61523"/>
                  <a:pt x="29467" y="62884"/>
                </a:cubicBezTo>
                <a:cubicBezTo>
                  <a:pt x="29445" y="63500"/>
                  <a:pt x="29513" y="64185"/>
                  <a:pt x="29947" y="64619"/>
                </a:cubicBezTo>
                <a:cubicBezTo>
                  <a:pt x="30197" y="64869"/>
                  <a:pt x="30523" y="64979"/>
                  <a:pt x="30864" y="64979"/>
                </a:cubicBezTo>
                <a:cubicBezTo>
                  <a:pt x="31457" y="64979"/>
                  <a:pt x="32095" y="64646"/>
                  <a:pt x="32458" y="64139"/>
                </a:cubicBezTo>
                <a:cubicBezTo>
                  <a:pt x="33005" y="63363"/>
                  <a:pt x="33051" y="62313"/>
                  <a:pt x="33074" y="61355"/>
                </a:cubicBezTo>
                <a:lnTo>
                  <a:pt x="33074" y="61355"/>
                </a:lnTo>
                <a:cubicBezTo>
                  <a:pt x="33051" y="62930"/>
                  <a:pt x="33165" y="64504"/>
                  <a:pt x="33439" y="66057"/>
                </a:cubicBezTo>
                <a:cubicBezTo>
                  <a:pt x="33553" y="66673"/>
                  <a:pt x="33781" y="67380"/>
                  <a:pt x="34352" y="67540"/>
                </a:cubicBezTo>
                <a:cubicBezTo>
                  <a:pt x="34433" y="67563"/>
                  <a:pt x="34511" y="67573"/>
                  <a:pt x="34587" y="67573"/>
                </a:cubicBezTo>
                <a:cubicBezTo>
                  <a:pt x="35287" y="67573"/>
                  <a:pt x="35787" y="66684"/>
                  <a:pt x="35973" y="65942"/>
                </a:cubicBezTo>
                <a:cubicBezTo>
                  <a:pt x="36566" y="63523"/>
                  <a:pt x="36452" y="60921"/>
                  <a:pt x="35653" y="58547"/>
                </a:cubicBezTo>
                <a:lnTo>
                  <a:pt x="35653" y="58547"/>
                </a:lnTo>
                <a:cubicBezTo>
                  <a:pt x="36406" y="59757"/>
                  <a:pt x="37182" y="60944"/>
                  <a:pt x="37936" y="62153"/>
                </a:cubicBezTo>
                <a:cubicBezTo>
                  <a:pt x="37890" y="60305"/>
                  <a:pt x="37502" y="58456"/>
                  <a:pt x="36772" y="56767"/>
                </a:cubicBezTo>
                <a:lnTo>
                  <a:pt x="36772" y="56767"/>
                </a:lnTo>
                <a:cubicBezTo>
                  <a:pt x="37730" y="57954"/>
                  <a:pt x="38712" y="59163"/>
                  <a:pt x="39670" y="60350"/>
                </a:cubicBezTo>
                <a:cubicBezTo>
                  <a:pt x="41881" y="59877"/>
                  <a:pt x="37158" y="52290"/>
                  <a:pt x="42844" y="52290"/>
                </a:cubicBezTo>
                <a:cubicBezTo>
                  <a:pt x="42910" y="52290"/>
                  <a:pt x="42979" y="52291"/>
                  <a:pt x="43049" y="52293"/>
                </a:cubicBezTo>
                <a:cubicBezTo>
                  <a:pt x="43028" y="52496"/>
                  <a:pt x="42954" y="57144"/>
                  <a:pt x="44008" y="57144"/>
                </a:cubicBezTo>
                <a:cubicBezTo>
                  <a:pt x="44138" y="57144"/>
                  <a:pt x="44284" y="57074"/>
                  <a:pt x="44449" y="56918"/>
                </a:cubicBezTo>
                <a:lnTo>
                  <a:pt x="44449" y="56918"/>
                </a:lnTo>
                <a:cubicBezTo>
                  <a:pt x="43477" y="57853"/>
                  <a:pt x="43004" y="59193"/>
                  <a:pt x="43140" y="60510"/>
                </a:cubicBezTo>
                <a:cubicBezTo>
                  <a:pt x="44213" y="60967"/>
                  <a:pt x="45057" y="61857"/>
                  <a:pt x="45400" y="62907"/>
                </a:cubicBezTo>
                <a:cubicBezTo>
                  <a:pt x="47036" y="61031"/>
                  <a:pt x="47046" y="58091"/>
                  <a:pt x="45489" y="56181"/>
                </a:cubicBezTo>
                <a:lnTo>
                  <a:pt x="45489" y="56181"/>
                </a:lnTo>
                <a:cubicBezTo>
                  <a:pt x="45574" y="56225"/>
                  <a:pt x="45673" y="56245"/>
                  <a:pt x="45778" y="56245"/>
                </a:cubicBezTo>
                <a:cubicBezTo>
                  <a:pt x="46175" y="56245"/>
                  <a:pt x="46651" y="55954"/>
                  <a:pt x="46723" y="55534"/>
                </a:cubicBezTo>
                <a:cubicBezTo>
                  <a:pt x="46815" y="54895"/>
                  <a:pt x="46290" y="54324"/>
                  <a:pt x="45833" y="53845"/>
                </a:cubicBezTo>
                <a:lnTo>
                  <a:pt x="45833" y="53845"/>
                </a:lnTo>
                <a:cubicBezTo>
                  <a:pt x="46446" y="54137"/>
                  <a:pt x="47134" y="54289"/>
                  <a:pt x="47825" y="54289"/>
                </a:cubicBezTo>
                <a:cubicBezTo>
                  <a:pt x="48214" y="54289"/>
                  <a:pt x="48605" y="54241"/>
                  <a:pt x="48983" y="54142"/>
                </a:cubicBezTo>
                <a:cubicBezTo>
                  <a:pt x="49440" y="52886"/>
                  <a:pt x="48823" y="51357"/>
                  <a:pt x="47591" y="50718"/>
                </a:cubicBezTo>
                <a:cubicBezTo>
                  <a:pt x="48344" y="50535"/>
                  <a:pt x="49074" y="50330"/>
                  <a:pt x="49828" y="50125"/>
                </a:cubicBezTo>
                <a:cubicBezTo>
                  <a:pt x="51471" y="51197"/>
                  <a:pt x="50604" y="53571"/>
                  <a:pt x="49987" y="55352"/>
                </a:cubicBezTo>
                <a:cubicBezTo>
                  <a:pt x="49189" y="57634"/>
                  <a:pt x="51403" y="58433"/>
                  <a:pt x="51380" y="60076"/>
                </a:cubicBezTo>
                <a:cubicBezTo>
                  <a:pt x="51334" y="62268"/>
                  <a:pt x="49440" y="64847"/>
                  <a:pt x="48983" y="67107"/>
                </a:cubicBezTo>
                <a:cubicBezTo>
                  <a:pt x="50261" y="65235"/>
                  <a:pt x="51631" y="63409"/>
                  <a:pt x="53069" y="61651"/>
                </a:cubicBezTo>
                <a:lnTo>
                  <a:pt x="53069" y="61651"/>
                </a:lnTo>
                <a:cubicBezTo>
                  <a:pt x="52019" y="63706"/>
                  <a:pt x="51722" y="66102"/>
                  <a:pt x="52247" y="68316"/>
                </a:cubicBezTo>
                <a:cubicBezTo>
                  <a:pt x="53754" y="66513"/>
                  <a:pt x="54781" y="64345"/>
                  <a:pt x="55146" y="62062"/>
                </a:cubicBezTo>
                <a:cubicBezTo>
                  <a:pt x="55488" y="64459"/>
                  <a:pt x="55990" y="67152"/>
                  <a:pt x="58090" y="68522"/>
                </a:cubicBezTo>
                <a:cubicBezTo>
                  <a:pt x="58458" y="64915"/>
                  <a:pt x="58355" y="61267"/>
                  <a:pt x="57801" y="57675"/>
                </a:cubicBezTo>
                <a:lnTo>
                  <a:pt x="57801" y="57675"/>
                </a:lnTo>
                <a:cubicBezTo>
                  <a:pt x="58195" y="59587"/>
                  <a:pt x="59361" y="61342"/>
                  <a:pt x="61012" y="62519"/>
                </a:cubicBezTo>
                <a:lnTo>
                  <a:pt x="61162" y="56612"/>
                </a:lnTo>
                <a:lnTo>
                  <a:pt x="61162" y="56612"/>
                </a:lnTo>
                <a:cubicBezTo>
                  <a:pt x="61328" y="57183"/>
                  <a:pt x="61719" y="57699"/>
                  <a:pt x="62267" y="57999"/>
                </a:cubicBezTo>
                <a:cubicBezTo>
                  <a:pt x="62616" y="58195"/>
                  <a:pt x="63018" y="58289"/>
                  <a:pt x="63424" y="58289"/>
                </a:cubicBezTo>
                <a:cubicBezTo>
                  <a:pt x="64107" y="58289"/>
                  <a:pt x="64799" y="58021"/>
                  <a:pt x="65258" y="57520"/>
                </a:cubicBezTo>
                <a:lnTo>
                  <a:pt x="65258" y="57520"/>
                </a:lnTo>
                <a:cubicBezTo>
                  <a:pt x="64687" y="59666"/>
                  <a:pt x="64048" y="61788"/>
                  <a:pt x="63340" y="63888"/>
                </a:cubicBezTo>
                <a:cubicBezTo>
                  <a:pt x="64251" y="63676"/>
                  <a:pt x="65093" y="63246"/>
                  <a:pt x="65789" y="62661"/>
                </a:cubicBezTo>
                <a:lnTo>
                  <a:pt x="65789" y="62661"/>
                </a:lnTo>
                <a:cubicBezTo>
                  <a:pt x="65533" y="63262"/>
                  <a:pt x="65422" y="63920"/>
                  <a:pt x="65486" y="64573"/>
                </a:cubicBezTo>
                <a:cubicBezTo>
                  <a:pt x="65628" y="64586"/>
                  <a:pt x="65771" y="64593"/>
                  <a:pt x="65914" y="64593"/>
                </a:cubicBezTo>
                <a:cubicBezTo>
                  <a:pt x="66755" y="64593"/>
                  <a:pt x="67594" y="64366"/>
                  <a:pt x="68316" y="63957"/>
                </a:cubicBezTo>
                <a:lnTo>
                  <a:pt x="68316" y="63957"/>
                </a:lnTo>
                <a:cubicBezTo>
                  <a:pt x="67038" y="65714"/>
                  <a:pt x="66056" y="67654"/>
                  <a:pt x="65463" y="69709"/>
                </a:cubicBezTo>
                <a:cubicBezTo>
                  <a:pt x="65372" y="70074"/>
                  <a:pt x="65303" y="70530"/>
                  <a:pt x="65577" y="70804"/>
                </a:cubicBezTo>
                <a:cubicBezTo>
                  <a:pt x="65696" y="70911"/>
                  <a:pt x="65832" y="70956"/>
                  <a:pt x="65977" y="70956"/>
                </a:cubicBezTo>
                <a:cubicBezTo>
                  <a:pt x="66390" y="70956"/>
                  <a:pt x="66865" y="70589"/>
                  <a:pt x="67152" y="70234"/>
                </a:cubicBezTo>
                <a:cubicBezTo>
                  <a:pt x="67998" y="69158"/>
                  <a:pt x="68708" y="68001"/>
                  <a:pt x="69293" y="66784"/>
                </a:cubicBezTo>
                <a:lnTo>
                  <a:pt x="69293" y="66784"/>
                </a:lnTo>
                <a:cubicBezTo>
                  <a:pt x="68751" y="68221"/>
                  <a:pt x="68532" y="69755"/>
                  <a:pt x="68659" y="71261"/>
                </a:cubicBezTo>
                <a:cubicBezTo>
                  <a:pt x="68704" y="71694"/>
                  <a:pt x="68773" y="72151"/>
                  <a:pt x="69115" y="72448"/>
                </a:cubicBezTo>
                <a:cubicBezTo>
                  <a:pt x="69317" y="72642"/>
                  <a:pt x="69585" y="72727"/>
                  <a:pt x="69867" y="72727"/>
                </a:cubicBezTo>
                <a:cubicBezTo>
                  <a:pt x="70347" y="72727"/>
                  <a:pt x="70867" y="72479"/>
                  <a:pt x="71169" y="72105"/>
                </a:cubicBezTo>
                <a:cubicBezTo>
                  <a:pt x="71649" y="71512"/>
                  <a:pt x="71717" y="70713"/>
                  <a:pt x="71786" y="69960"/>
                </a:cubicBezTo>
                <a:cubicBezTo>
                  <a:pt x="71923" y="71877"/>
                  <a:pt x="72881" y="73726"/>
                  <a:pt x="74388" y="75004"/>
                </a:cubicBezTo>
                <a:cubicBezTo>
                  <a:pt x="74873" y="73183"/>
                  <a:pt x="74898" y="71244"/>
                  <a:pt x="74471" y="69396"/>
                </a:cubicBezTo>
                <a:lnTo>
                  <a:pt x="74471" y="69396"/>
                </a:lnTo>
                <a:cubicBezTo>
                  <a:pt x="74852" y="70026"/>
                  <a:pt x="75415" y="70559"/>
                  <a:pt x="76100" y="70896"/>
                </a:cubicBezTo>
                <a:cubicBezTo>
                  <a:pt x="76145" y="68910"/>
                  <a:pt x="75848" y="66878"/>
                  <a:pt x="75209" y="64984"/>
                </a:cubicBezTo>
                <a:lnTo>
                  <a:pt x="75209" y="64984"/>
                </a:lnTo>
                <a:cubicBezTo>
                  <a:pt x="75803" y="65806"/>
                  <a:pt x="76784" y="66353"/>
                  <a:pt x="77811" y="66445"/>
                </a:cubicBezTo>
                <a:cubicBezTo>
                  <a:pt x="78245" y="65509"/>
                  <a:pt x="78428" y="64504"/>
                  <a:pt x="78336" y="63500"/>
                </a:cubicBezTo>
                <a:lnTo>
                  <a:pt x="78336" y="63500"/>
                </a:lnTo>
                <a:cubicBezTo>
                  <a:pt x="78760" y="64183"/>
                  <a:pt x="79633" y="64588"/>
                  <a:pt x="80466" y="64588"/>
                </a:cubicBezTo>
                <a:cubicBezTo>
                  <a:pt x="81025" y="64588"/>
                  <a:pt x="81567" y="64406"/>
                  <a:pt x="81943" y="64002"/>
                </a:cubicBezTo>
                <a:cubicBezTo>
                  <a:pt x="82694" y="63196"/>
                  <a:pt x="82210" y="61758"/>
                  <a:pt x="81270" y="61351"/>
                </a:cubicBezTo>
                <a:lnTo>
                  <a:pt x="81270" y="61351"/>
                </a:lnTo>
                <a:cubicBezTo>
                  <a:pt x="81395" y="61359"/>
                  <a:pt x="81521" y="61363"/>
                  <a:pt x="81647" y="61363"/>
                </a:cubicBezTo>
                <a:cubicBezTo>
                  <a:pt x="82602" y="61363"/>
                  <a:pt x="83536" y="61121"/>
                  <a:pt x="83860" y="60327"/>
                </a:cubicBezTo>
                <a:cubicBezTo>
                  <a:pt x="84203" y="59437"/>
                  <a:pt x="83426" y="58479"/>
                  <a:pt x="82582" y="57931"/>
                </a:cubicBezTo>
                <a:cubicBezTo>
                  <a:pt x="81894" y="57512"/>
                  <a:pt x="81158" y="57433"/>
                  <a:pt x="80449" y="57433"/>
                </a:cubicBezTo>
                <a:cubicBezTo>
                  <a:pt x="80018" y="57433"/>
                  <a:pt x="79597" y="57462"/>
                  <a:pt x="79202" y="57462"/>
                </a:cubicBezTo>
                <a:cubicBezTo>
                  <a:pt x="78758" y="57462"/>
                  <a:pt x="78348" y="57425"/>
                  <a:pt x="77994" y="57269"/>
                </a:cubicBezTo>
                <a:cubicBezTo>
                  <a:pt x="76693" y="56698"/>
                  <a:pt x="75620" y="53777"/>
                  <a:pt x="73863" y="53731"/>
                </a:cubicBezTo>
                <a:lnTo>
                  <a:pt x="73863" y="53731"/>
                </a:lnTo>
                <a:cubicBezTo>
                  <a:pt x="73871" y="53731"/>
                  <a:pt x="73879" y="53731"/>
                  <a:pt x="73887" y="53731"/>
                </a:cubicBezTo>
                <a:cubicBezTo>
                  <a:pt x="74934" y="53731"/>
                  <a:pt x="75675" y="52498"/>
                  <a:pt x="75333" y="51604"/>
                </a:cubicBezTo>
                <a:lnTo>
                  <a:pt x="75333" y="51604"/>
                </a:lnTo>
                <a:lnTo>
                  <a:pt x="76944" y="54119"/>
                </a:lnTo>
                <a:cubicBezTo>
                  <a:pt x="76982" y="53510"/>
                  <a:pt x="77419" y="53266"/>
                  <a:pt x="77995" y="53266"/>
                </a:cubicBezTo>
                <a:cubicBezTo>
                  <a:pt x="78824" y="53266"/>
                  <a:pt x="79941" y="53770"/>
                  <a:pt x="80573" y="54416"/>
                </a:cubicBezTo>
                <a:cubicBezTo>
                  <a:pt x="81098" y="53343"/>
                  <a:pt x="81121" y="52088"/>
                  <a:pt x="80665" y="50992"/>
                </a:cubicBezTo>
                <a:lnTo>
                  <a:pt x="80665" y="50992"/>
                </a:lnTo>
                <a:lnTo>
                  <a:pt x="83038" y="52088"/>
                </a:lnTo>
                <a:cubicBezTo>
                  <a:pt x="83057" y="50029"/>
                  <a:pt x="82113" y="47511"/>
                  <a:pt x="81316" y="45345"/>
                </a:cubicBezTo>
                <a:lnTo>
                  <a:pt x="81316" y="45345"/>
                </a:lnTo>
                <a:cubicBezTo>
                  <a:pt x="81720" y="45793"/>
                  <a:pt x="82307" y="46095"/>
                  <a:pt x="82924" y="46107"/>
                </a:cubicBezTo>
                <a:cubicBezTo>
                  <a:pt x="82937" y="46108"/>
                  <a:pt x="82949" y="46108"/>
                  <a:pt x="82962" y="46108"/>
                </a:cubicBezTo>
                <a:cubicBezTo>
                  <a:pt x="84156" y="46108"/>
                  <a:pt x="85229" y="45023"/>
                  <a:pt x="85138" y="43893"/>
                </a:cubicBezTo>
                <a:cubicBezTo>
                  <a:pt x="85047" y="42569"/>
                  <a:pt x="83632" y="41223"/>
                  <a:pt x="84408" y="40081"/>
                </a:cubicBezTo>
                <a:cubicBezTo>
                  <a:pt x="84453" y="40052"/>
                  <a:pt x="84496" y="40039"/>
                  <a:pt x="84536" y="40039"/>
                </a:cubicBezTo>
                <a:cubicBezTo>
                  <a:pt x="84778" y="40039"/>
                  <a:pt x="84926" y="40521"/>
                  <a:pt x="85024" y="40835"/>
                </a:cubicBezTo>
                <a:cubicBezTo>
                  <a:pt x="85147" y="41312"/>
                  <a:pt x="85652" y="41553"/>
                  <a:pt x="86176" y="41553"/>
                </a:cubicBezTo>
                <a:cubicBezTo>
                  <a:pt x="86529" y="41553"/>
                  <a:pt x="86890" y="41443"/>
                  <a:pt x="87147" y="41223"/>
                </a:cubicBezTo>
                <a:cubicBezTo>
                  <a:pt x="87786" y="40675"/>
                  <a:pt x="87900" y="39762"/>
                  <a:pt x="87832" y="38940"/>
                </a:cubicBezTo>
                <a:cubicBezTo>
                  <a:pt x="87763" y="38118"/>
                  <a:pt x="87558" y="37297"/>
                  <a:pt x="87695" y="36475"/>
                </a:cubicBezTo>
                <a:lnTo>
                  <a:pt x="87695" y="36475"/>
                </a:lnTo>
                <a:cubicBezTo>
                  <a:pt x="87677" y="37372"/>
                  <a:pt x="88661" y="37988"/>
                  <a:pt x="89615" y="37988"/>
                </a:cubicBezTo>
                <a:cubicBezTo>
                  <a:pt x="89874" y="37988"/>
                  <a:pt x="90131" y="37942"/>
                  <a:pt x="90365" y="37845"/>
                </a:cubicBezTo>
                <a:cubicBezTo>
                  <a:pt x="91461" y="37388"/>
                  <a:pt x="92077" y="36247"/>
                  <a:pt x="92374" y="35151"/>
                </a:cubicBezTo>
                <a:lnTo>
                  <a:pt x="92374" y="35151"/>
                </a:lnTo>
                <a:cubicBezTo>
                  <a:pt x="92853" y="35722"/>
                  <a:pt x="92648" y="36612"/>
                  <a:pt x="92214" y="37228"/>
                </a:cubicBezTo>
                <a:cubicBezTo>
                  <a:pt x="91758" y="37845"/>
                  <a:pt x="91119" y="38301"/>
                  <a:pt x="90662" y="38895"/>
                </a:cubicBezTo>
                <a:cubicBezTo>
                  <a:pt x="90206" y="39488"/>
                  <a:pt x="89932" y="40333"/>
                  <a:pt x="90343" y="40972"/>
                </a:cubicBezTo>
                <a:cubicBezTo>
                  <a:pt x="90541" y="41281"/>
                  <a:pt x="90937" y="41440"/>
                  <a:pt x="91311" y="41440"/>
                </a:cubicBezTo>
                <a:cubicBezTo>
                  <a:pt x="91442" y="41440"/>
                  <a:pt x="91571" y="41420"/>
                  <a:pt x="91687" y="41381"/>
                </a:cubicBezTo>
                <a:lnTo>
                  <a:pt x="91687" y="41381"/>
                </a:lnTo>
                <a:cubicBezTo>
                  <a:pt x="90246" y="42938"/>
                  <a:pt x="89091" y="44743"/>
                  <a:pt x="88288" y="46678"/>
                </a:cubicBezTo>
                <a:cubicBezTo>
                  <a:pt x="88485" y="46868"/>
                  <a:pt x="88721" y="46947"/>
                  <a:pt x="88972" y="46947"/>
                </a:cubicBezTo>
                <a:cubicBezTo>
                  <a:pt x="89598" y="46947"/>
                  <a:pt x="90321" y="46459"/>
                  <a:pt x="90776" y="45970"/>
                </a:cubicBezTo>
                <a:cubicBezTo>
                  <a:pt x="92237" y="44418"/>
                  <a:pt x="93538" y="42729"/>
                  <a:pt x="94679" y="40949"/>
                </a:cubicBezTo>
                <a:lnTo>
                  <a:pt x="94679" y="40949"/>
                </a:lnTo>
                <a:cubicBezTo>
                  <a:pt x="95980" y="41907"/>
                  <a:pt x="95638" y="43916"/>
                  <a:pt x="94588" y="45126"/>
                </a:cubicBezTo>
                <a:cubicBezTo>
                  <a:pt x="93561" y="46336"/>
                  <a:pt x="92032" y="47066"/>
                  <a:pt x="90822" y="48139"/>
                </a:cubicBezTo>
                <a:cubicBezTo>
                  <a:pt x="90502" y="48435"/>
                  <a:pt x="90160" y="48869"/>
                  <a:pt x="90343" y="49257"/>
                </a:cubicBezTo>
                <a:cubicBezTo>
                  <a:pt x="90464" y="49523"/>
                  <a:pt x="90684" y="49614"/>
                  <a:pt x="90957" y="49614"/>
                </a:cubicBezTo>
                <a:cubicBezTo>
                  <a:pt x="91531" y="49614"/>
                  <a:pt x="92341" y="49217"/>
                  <a:pt x="92975" y="49217"/>
                </a:cubicBezTo>
                <a:cubicBezTo>
                  <a:pt x="93231" y="49217"/>
                  <a:pt x="93458" y="49281"/>
                  <a:pt x="93629" y="49463"/>
                </a:cubicBezTo>
                <a:cubicBezTo>
                  <a:pt x="92146" y="50170"/>
                  <a:pt x="91096" y="51654"/>
                  <a:pt x="90982" y="53206"/>
                </a:cubicBezTo>
                <a:cubicBezTo>
                  <a:pt x="91781" y="53252"/>
                  <a:pt x="92602" y="53297"/>
                  <a:pt x="93401" y="53320"/>
                </a:cubicBezTo>
                <a:cubicBezTo>
                  <a:pt x="93675" y="54553"/>
                  <a:pt x="92785" y="55831"/>
                  <a:pt x="91621" y="56447"/>
                </a:cubicBezTo>
                <a:cubicBezTo>
                  <a:pt x="90434" y="57063"/>
                  <a:pt x="89064" y="57200"/>
                  <a:pt x="87718" y="57315"/>
                </a:cubicBezTo>
                <a:cubicBezTo>
                  <a:pt x="88337" y="57988"/>
                  <a:pt x="89218" y="58438"/>
                  <a:pt x="90151" y="58601"/>
                </a:cubicBezTo>
                <a:lnTo>
                  <a:pt x="90151" y="58601"/>
                </a:lnTo>
                <a:cubicBezTo>
                  <a:pt x="89980" y="58645"/>
                  <a:pt x="89815" y="58701"/>
                  <a:pt x="89658" y="58775"/>
                </a:cubicBezTo>
                <a:cubicBezTo>
                  <a:pt x="88905" y="59141"/>
                  <a:pt x="88357" y="60008"/>
                  <a:pt x="88699" y="60715"/>
                </a:cubicBezTo>
                <a:cubicBezTo>
                  <a:pt x="88825" y="60752"/>
                  <a:pt x="88954" y="60781"/>
                  <a:pt x="89084" y="60803"/>
                </a:cubicBezTo>
                <a:lnTo>
                  <a:pt x="89084" y="60803"/>
                </a:lnTo>
                <a:cubicBezTo>
                  <a:pt x="87687" y="61245"/>
                  <a:pt x="86431" y="62097"/>
                  <a:pt x="85572" y="63226"/>
                </a:cubicBezTo>
                <a:cubicBezTo>
                  <a:pt x="86850" y="63363"/>
                  <a:pt x="88106" y="63500"/>
                  <a:pt x="89384" y="63637"/>
                </a:cubicBezTo>
                <a:cubicBezTo>
                  <a:pt x="89064" y="63911"/>
                  <a:pt x="82171" y="66878"/>
                  <a:pt x="82422" y="67152"/>
                </a:cubicBezTo>
                <a:cubicBezTo>
                  <a:pt x="82894" y="67688"/>
                  <a:pt x="83551" y="68066"/>
                  <a:pt x="84265" y="68249"/>
                </a:cubicBezTo>
                <a:lnTo>
                  <a:pt x="84265" y="68249"/>
                </a:lnTo>
                <a:cubicBezTo>
                  <a:pt x="82925" y="68578"/>
                  <a:pt x="81758" y="69681"/>
                  <a:pt x="81646" y="71010"/>
                </a:cubicBezTo>
                <a:cubicBezTo>
                  <a:pt x="82719" y="70804"/>
                  <a:pt x="83815" y="70599"/>
                  <a:pt x="84910" y="70393"/>
                </a:cubicBezTo>
                <a:lnTo>
                  <a:pt x="84910" y="70393"/>
                </a:lnTo>
                <a:cubicBezTo>
                  <a:pt x="83678" y="71557"/>
                  <a:pt x="82902" y="73110"/>
                  <a:pt x="82696" y="74730"/>
                </a:cubicBezTo>
                <a:cubicBezTo>
                  <a:pt x="84682" y="74707"/>
                  <a:pt x="86531" y="73292"/>
                  <a:pt x="86964" y="71466"/>
                </a:cubicBezTo>
                <a:lnTo>
                  <a:pt x="87992" y="73178"/>
                </a:lnTo>
                <a:cubicBezTo>
                  <a:pt x="88562" y="72470"/>
                  <a:pt x="89156" y="71786"/>
                  <a:pt x="89749" y="71101"/>
                </a:cubicBezTo>
                <a:lnTo>
                  <a:pt x="89749" y="71101"/>
                </a:lnTo>
                <a:cubicBezTo>
                  <a:pt x="89567" y="71877"/>
                  <a:pt x="89430" y="72790"/>
                  <a:pt x="89977" y="73383"/>
                </a:cubicBezTo>
                <a:cubicBezTo>
                  <a:pt x="90165" y="73595"/>
                  <a:pt x="90455" y="73688"/>
                  <a:pt x="90746" y="73688"/>
                </a:cubicBezTo>
                <a:cubicBezTo>
                  <a:pt x="91107" y="73688"/>
                  <a:pt x="91470" y="73544"/>
                  <a:pt x="91639" y="73302"/>
                </a:cubicBezTo>
                <a:lnTo>
                  <a:pt x="91639" y="73302"/>
                </a:lnTo>
                <a:cubicBezTo>
                  <a:pt x="91604" y="74223"/>
                  <a:pt x="92185" y="75162"/>
                  <a:pt x="93082" y="75552"/>
                </a:cubicBezTo>
                <a:cubicBezTo>
                  <a:pt x="93660" y="74075"/>
                  <a:pt x="93836" y="72457"/>
                  <a:pt x="93573" y="70905"/>
                </a:cubicBezTo>
                <a:lnTo>
                  <a:pt x="93573" y="70905"/>
                </a:lnTo>
                <a:cubicBezTo>
                  <a:pt x="93839" y="71800"/>
                  <a:pt x="94899" y="72330"/>
                  <a:pt x="95952" y="72330"/>
                </a:cubicBezTo>
                <a:cubicBezTo>
                  <a:pt x="96513" y="72330"/>
                  <a:pt x="97073" y="72180"/>
                  <a:pt x="97510" y="71854"/>
                </a:cubicBezTo>
                <a:cubicBezTo>
                  <a:pt x="98856" y="70850"/>
                  <a:pt x="99107" y="68955"/>
                  <a:pt x="98651" y="67380"/>
                </a:cubicBezTo>
                <a:cubicBezTo>
                  <a:pt x="98491" y="66787"/>
                  <a:pt x="98240" y="66171"/>
                  <a:pt x="98400" y="65577"/>
                </a:cubicBezTo>
                <a:cubicBezTo>
                  <a:pt x="98518" y="65138"/>
                  <a:pt x="98998" y="64762"/>
                  <a:pt x="99435" y="64762"/>
                </a:cubicBezTo>
                <a:cubicBezTo>
                  <a:pt x="99588" y="64762"/>
                  <a:pt x="99736" y="64808"/>
                  <a:pt x="99861" y="64915"/>
                </a:cubicBezTo>
                <a:cubicBezTo>
                  <a:pt x="97213" y="61628"/>
                  <a:pt x="96003" y="56607"/>
                  <a:pt x="97852" y="52772"/>
                </a:cubicBezTo>
                <a:lnTo>
                  <a:pt x="97852" y="52772"/>
                </a:lnTo>
                <a:cubicBezTo>
                  <a:pt x="98240" y="53868"/>
                  <a:pt x="99359" y="54690"/>
                  <a:pt x="100568" y="54781"/>
                </a:cubicBezTo>
                <a:cubicBezTo>
                  <a:pt x="100568" y="53160"/>
                  <a:pt x="100545" y="51540"/>
                  <a:pt x="100523" y="49919"/>
                </a:cubicBezTo>
                <a:lnTo>
                  <a:pt x="100523" y="49919"/>
                </a:lnTo>
                <a:cubicBezTo>
                  <a:pt x="100774" y="50764"/>
                  <a:pt x="101048" y="51654"/>
                  <a:pt x="101710" y="52247"/>
                </a:cubicBezTo>
                <a:cubicBezTo>
                  <a:pt x="102079" y="52580"/>
                  <a:pt x="102600" y="52772"/>
                  <a:pt x="103092" y="52772"/>
                </a:cubicBezTo>
                <a:cubicBezTo>
                  <a:pt x="103513" y="52772"/>
                  <a:pt x="103912" y="52631"/>
                  <a:pt x="104175" y="52316"/>
                </a:cubicBezTo>
                <a:lnTo>
                  <a:pt x="104175" y="52316"/>
                </a:lnTo>
                <a:cubicBezTo>
                  <a:pt x="103673" y="53115"/>
                  <a:pt x="103148" y="53982"/>
                  <a:pt x="103193" y="54941"/>
                </a:cubicBezTo>
                <a:cubicBezTo>
                  <a:pt x="103254" y="55772"/>
                  <a:pt x="103999" y="56603"/>
                  <a:pt x="104836" y="56603"/>
                </a:cubicBezTo>
                <a:cubicBezTo>
                  <a:pt x="104942" y="56603"/>
                  <a:pt x="105049" y="56589"/>
                  <a:pt x="105156" y="56561"/>
                </a:cubicBezTo>
                <a:lnTo>
                  <a:pt x="105156" y="56561"/>
                </a:lnTo>
                <a:cubicBezTo>
                  <a:pt x="104677" y="57223"/>
                  <a:pt x="103992" y="57771"/>
                  <a:pt x="103490" y="58433"/>
                </a:cubicBezTo>
                <a:cubicBezTo>
                  <a:pt x="103011" y="59118"/>
                  <a:pt x="102714" y="60031"/>
                  <a:pt x="103148" y="60761"/>
                </a:cubicBezTo>
                <a:cubicBezTo>
                  <a:pt x="103378" y="61137"/>
                  <a:pt x="103866" y="61345"/>
                  <a:pt x="104320" y="61345"/>
                </a:cubicBezTo>
                <a:cubicBezTo>
                  <a:pt x="104570" y="61345"/>
                  <a:pt x="104810" y="61282"/>
                  <a:pt x="104992" y="61150"/>
                </a:cubicBezTo>
                <a:lnTo>
                  <a:pt x="104992" y="61150"/>
                </a:lnTo>
                <a:cubicBezTo>
                  <a:pt x="103369" y="63208"/>
                  <a:pt x="101997" y="65448"/>
                  <a:pt x="100934" y="67791"/>
                </a:cubicBezTo>
                <a:cubicBezTo>
                  <a:pt x="100500" y="68704"/>
                  <a:pt x="100226" y="69983"/>
                  <a:pt x="101093" y="70553"/>
                </a:cubicBezTo>
                <a:cubicBezTo>
                  <a:pt x="102212" y="70097"/>
                  <a:pt x="103056" y="69161"/>
                  <a:pt x="103376" y="68065"/>
                </a:cubicBezTo>
                <a:lnTo>
                  <a:pt x="103376" y="68065"/>
                </a:lnTo>
                <a:cubicBezTo>
                  <a:pt x="102988" y="70005"/>
                  <a:pt x="102623" y="71923"/>
                  <a:pt x="102235" y="73863"/>
                </a:cubicBezTo>
                <a:cubicBezTo>
                  <a:pt x="103547" y="72668"/>
                  <a:pt x="104612" y="71237"/>
                  <a:pt x="105346" y="69672"/>
                </a:cubicBezTo>
                <a:lnTo>
                  <a:pt x="105346" y="69672"/>
                </a:lnTo>
                <a:cubicBezTo>
                  <a:pt x="104793" y="71422"/>
                  <a:pt x="104546" y="73265"/>
                  <a:pt x="104631" y="75095"/>
                </a:cubicBezTo>
                <a:cubicBezTo>
                  <a:pt x="105407" y="74981"/>
                  <a:pt x="106023" y="74228"/>
                  <a:pt x="105955" y="73475"/>
                </a:cubicBezTo>
                <a:lnTo>
                  <a:pt x="105955" y="73475"/>
                </a:lnTo>
                <a:cubicBezTo>
                  <a:pt x="105978" y="73726"/>
                  <a:pt x="106001" y="74000"/>
                  <a:pt x="106024" y="74274"/>
                </a:cubicBezTo>
                <a:cubicBezTo>
                  <a:pt x="106138" y="75598"/>
                  <a:pt x="106594" y="77264"/>
                  <a:pt x="107987" y="77378"/>
                </a:cubicBezTo>
                <a:cubicBezTo>
                  <a:pt x="108033" y="77382"/>
                  <a:pt x="108080" y="77384"/>
                  <a:pt x="108125" y="77384"/>
                </a:cubicBezTo>
                <a:cubicBezTo>
                  <a:pt x="109452" y="77384"/>
                  <a:pt x="110178" y="75804"/>
                  <a:pt x="110178" y="74502"/>
                </a:cubicBezTo>
                <a:cubicBezTo>
                  <a:pt x="110191" y="73569"/>
                  <a:pt x="110032" y="72636"/>
                  <a:pt x="109724" y="71748"/>
                </a:cubicBezTo>
                <a:lnTo>
                  <a:pt x="109724" y="71748"/>
                </a:lnTo>
                <a:cubicBezTo>
                  <a:pt x="110166" y="72388"/>
                  <a:pt x="110753" y="72859"/>
                  <a:pt x="111531" y="72859"/>
                </a:cubicBezTo>
                <a:cubicBezTo>
                  <a:pt x="111552" y="72859"/>
                  <a:pt x="111572" y="72859"/>
                  <a:pt x="111593" y="72859"/>
                </a:cubicBezTo>
                <a:cubicBezTo>
                  <a:pt x="112894" y="72813"/>
                  <a:pt x="113670" y="71329"/>
                  <a:pt x="113373" y="70142"/>
                </a:cubicBezTo>
                <a:cubicBezTo>
                  <a:pt x="113362" y="70095"/>
                  <a:pt x="113350" y="70048"/>
                  <a:pt x="113337" y="70001"/>
                </a:cubicBezTo>
                <a:lnTo>
                  <a:pt x="113337" y="70001"/>
                </a:lnTo>
                <a:cubicBezTo>
                  <a:pt x="113443" y="70069"/>
                  <a:pt x="113554" y="70131"/>
                  <a:pt x="113670" y="70188"/>
                </a:cubicBezTo>
                <a:cubicBezTo>
                  <a:pt x="114031" y="70368"/>
                  <a:pt x="114447" y="70455"/>
                  <a:pt x="114859" y="70455"/>
                </a:cubicBezTo>
                <a:cubicBezTo>
                  <a:pt x="115856" y="70455"/>
                  <a:pt x="116834" y="69951"/>
                  <a:pt x="116980" y="69047"/>
                </a:cubicBezTo>
                <a:cubicBezTo>
                  <a:pt x="117074" y="68484"/>
                  <a:pt x="116843" y="67936"/>
                  <a:pt x="116517" y="67454"/>
                </a:cubicBezTo>
                <a:lnTo>
                  <a:pt x="116517" y="67454"/>
                </a:lnTo>
                <a:cubicBezTo>
                  <a:pt x="116662" y="67504"/>
                  <a:pt x="116809" y="67548"/>
                  <a:pt x="116957" y="67586"/>
                </a:cubicBezTo>
                <a:cubicBezTo>
                  <a:pt x="116660" y="63546"/>
                  <a:pt x="110383" y="61195"/>
                  <a:pt x="111022" y="57178"/>
                </a:cubicBezTo>
                <a:lnTo>
                  <a:pt x="111022" y="57178"/>
                </a:lnTo>
                <a:cubicBezTo>
                  <a:pt x="111205" y="58113"/>
                  <a:pt x="111456" y="59163"/>
                  <a:pt x="112346" y="59620"/>
                </a:cubicBezTo>
                <a:cubicBezTo>
                  <a:pt x="112579" y="59734"/>
                  <a:pt x="112829" y="59785"/>
                  <a:pt x="113081" y="59785"/>
                </a:cubicBezTo>
                <a:cubicBezTo>
                  <a:pt x="113941" y="59785"/>
                  <a:pt x="114834" y="59186"/>
                  <a:pt x="115222" y="58410"/>
                </a:cubicBezTo>
                <a:cubicBezTo>
                  <a:pt x="115475" y="57915"/>
                  <a:pt x="115578" y="57368"/>
                  <a:pt x="115602" y="56807"/>
                </a:cubicBezTo>
                <a:lnTo>
                  <a:pt x="115602" y="56807"/>
                </a:lnTo>
                <a:cubicBezTo>
                  <a:pt x="115730" y="57018"/>
                  <a:pt x="115902" y="57202"/>
                  <a:pt x="116112" y="57337"/>
                </a:cubicBezTo>
                <a:cubicBezTo>
                  <a:pt x="116407" y="57531"/>
                  <a:pt x="116762" y="57624"/>
                  <a:pt x="117118" y="57624"/>
                </a:cubicBezTo>
                <a:cubicBezTo>
                  <a:pt x="117642" y="57624"/>
                  <a:pt x="118169" y="57422"/>
                  <a:pt x="118509" y="57041"/>
                </a:cubicBezTo>
                <a:lnTo>
                  <a:pt x="118509" y="57041"/>
                </a:lnTo>
                <a:cubicBezTo>
                  <a:pt x="117642" y="58707"/>
                  <a:pt x="116980" y="60464"/>
                  <a:pt x="116569" y="62268"/>
                </a:cubicBezTo>
                <a:cubicBezTo>
                  <a:pt x="116386" y="63112"/>
                  <a:pt x="116272" y="64116"/>
                  <a:pt x="116934" y="64733"/>
                </a:cubicBezTo>
                <a:cubicBezTo>
                  <a:pt x="117130" y="64928"/>
                  <a:pt x="117407" y="65013"/>
                  <a:pt x="117688" y="65013"/>
                </a:cubicBezTo>
                <a:cubicBezTo>
                  <a:pt x="118066" y="65013"/>
                  <a:pt x="118452" y="64860"/>
                  <a:pt x="118656" y="64619"/>
                </a:cubicBezTo>
                <a:lnTo>
                  <a:pt x="118656" y="64619"/>
                </a:lnTo>
                <a:cubicBezTo>
                  <a:pt x="118348" y="66697"/>
                  <a:pt x="118609" y="68846"/>
                  <a:pt x="119422" y="70804"/>
                </a:cubicBezTo>
                <a:cubicBezTo>
                  <a:pt x="119536" y="71055"/>
                  <a:pt x="119650" y="71329"/>
                  <a:pt x="119901" y="71489"/>
                </a:cubicBezTo>
                <a:cubicBezTo>
                  <a:pt x="120030" y="71566"/>
                  <a:pt x="120163" y="71601"/>
                  <a:pt x="120295" y="71601"/>
                </a:cubicBezTo>
                <a:cubicBezTo>
                  <a:pt x="120866" y="71601"/>
                  <a:pt x="121424" y="70959"/>
                  <a:pt x="121590" y="70348"/>
                </a:cubicBezTo>
                <a:cubicBezTo>
                  <a:pt x="121675" y="70076"/>
                  <a:pt x="121731" y="69796"/>
                  <a:pt x="121760" y="69513"/>
                </a:cubicBezTo>
                <a:lnTo>
                  <a:pt x="121760" y="69513"/>
                </a:lnTo>
                <a:cubicBezTo>
                  <a:pt x="122256" y="70278"/>
                  <a:pt x="122979" y="70912"/>
                  <a:pt x="123850" y="71284"/>
                </a:cubicBezTo>
                <a:cubicBezTo>
                  <a:pt x="124329" y="69047"/>
                  <a:pt x="123896" y="66650"/>
                  <a:pt x="122640" y="64687"/>
                </a:cubicBezTo>
                <a:lnTo>
                  <a:pt x="122640" y="64687"/>
                </a:lnTo>
                <a:cubicBezTo>
                  <a:pt x="123873" y="64892"/>
                  <a:pt x="124466" y="66513"/>
                  <a:pt x="125722" y="66582"/>
                </a:cubicBezTo>
                <a:cubicBezTo>
                  <a:pt x="125750" y="66583"/>
                  <a:pt x="125779" y="66584"/>
                  <a:pt x="125807" y="66584"/>
                </a:cubicBezTo>
                <a:cubicBezTo>
                  <a:pt x="126789" y="66584"/>
                  <a:pt x="127474" y="65437"/>
                  <a:pt x="127274" y="64527"/>
                </a:cubicBezTo>
                <a:cubicBezTo>
                  <a:pt x="127116" y="63790"/>
                  <a:pt x="126580" y="63188"/>
                  <a:pt x="125946" y="62710"/>
                </a:cubicBezTo>
                <a:lnTo>
                  <a:pt x="125946" y="62710"/>
                </a:lnTo>
                <a:cubicBezTo>
                  <a:pt x="126637" y="63138"/>
                  <a:pt x="127387" y="63481"/>
                  <a:pt x="128164" y="63728"/>
                </a:cubicBezTo>
                <a:cubicBezTo>
                  <a:pt x="128309" y="63777"/>
                  <a:pt x="128466" y="63825"/>
                  <a:pt x="128626" y="63825"/>
                </a:cubicBezTo>
                <a:cubicBezTo>
                  <a:pt x="128692" y="63825"/>
                  <a:pt x="128759" y="63817"/>
                  <a:pt x="128826" y="63797"/>
                </a:cubicBezTo>
                <a:cubicBezTo>
                  <a:pt x="129488" y="63614"/>
                  <a:pt x="129260" y="62678"/>
                  <a:pt x="128895" y="62131"/>
                </a:cubicBezTo>
                <a:cubicBezTo>
                  <a:pt x="126544" y="58707"/>
                  <a:pt x="122640" y="57885"/>
                  <a:pt x="124832" y="53822"/>
                </a:cubicBezTo>
                <a:lnTo>
                  <a:pt x="124832" y="53822"/>
                </a:lnTo>
                <a:cubicBezTo>
                  <a:pt x="124758" y="54663"/>
                  <a:pt x="125684" y="55246"/>
                  <a:pt x="126540" y="55246"/>
                </a:cubicBezTo>
                <a:cubicBezTo>
                  <a:pt x="127009" y="55246"/>
                  <a:pt x="127457" y="55071"/>
                  <a:pt x="127708" y="54667"/>
                </a:cubicBezTo>
                <a:cubicBezTo>
                  <a:pt x="127956" y="56968"/>
                  <a:pt x="130211" y="58890"/>
                  <a:pt x="132644" y="58890"/>
                </a:cubicBezTo>
                <a:cubicBezTo>
                  <a:pt x="132672" y="58890"/>
                  <a:pt x="132701" y="58890"/>
                  <a:pt x="132729" y="58889"/>
                </a:cubicBezTo>
                <a:lnTo>
                  <a:pt x="132729" y="58889"/>
                </a:lnTo>
                <a:cubicBezTo>
                  <a:pt x="130424" y="61035"/>
                  <a:pt x="130196" y="64847"/>
                  <a:pt x="132204" y="67243"/>
                </a:cubicBezTo>
                <a:cubicBezTo>
                  <a:pt x="129990" y="69868"/>
                  <a:pt x="130766" y="74274"/>
                  <a:pt x="133779" y="76077"/>
                </a:cubicBezTo>
                <a:cubicBezTo>
                  <a:pt x="133323" y="74342"/>
                  <a:pt x="133619" y="72425"/>
                  <a:pt x="134555" y="70873"/>
                </a:cubicBezTo>
                <a:lnTo>
                  <a:pt x="134555" y="70873"/>
                </a:lnTo>
                <a:cubicBezTo>
                  <a:pt x="135468" y="73612"/>
                  <a:pt x="135377" y="76647"/>
                  <a:pt x="134236" y="79318"/>
                </a:cubicBezTo>
                <a:cubicBezTo>
                  <a:pt x="134334" y="79330"/>
                  <a:pt x="134432" y="79336"/>
                  <a:pt x="134529" y="79336"/>
                </a:cubicBezTo>
                <a:cubicBezTo>
                  <a:pt x="136500" y="79336"/>
                  <a:pt x="138116" y="76976"/>
                  <a:pt x="137180" y="75301"/>
                </a:cubicBezTo>
                <a:lnTo>
                  <a:pt x="137180" y="75301"/>
                </a:lnTo>
                <a:cubicBezTo>
                  <a:pt x="139919" y="75757"/>
                  <a:pt x="136952" y="81281"/>
                  <a:pt x="139622" y="82057"/>
                </a:cubicBezTo>
                <a:cubicBezTo>
                  <a:pt x="139762" y="82100"/>
                  <a:pt x="139903" y="82120"/>
                  <a:pt x="140042" y="82120"/>
                </a:cubicBezTo>
                <a:cubicBezTo>
                  <a:pt x="140948" y="82120"/>
                  <a:pt x="141789" y="81278"/>
                  <a:pt x="141928" y="80368"/>
                </a:cubicBezTo>
                <a:cubicBezTo>
                  <a:pt x="142088" y="79341"/>
                  <a:pt x="141608" y="78314"/>
                  <a:pt x="141152" y="77378"/>
                </a:cubicBezTo>
                <a:lnTo>
                  <a:pt x="141152" y="77378"/>
                </a:lnTo>
                <a:cubicBezTo>
                  <a:pt x="141454" y="77508"/>
                  <a:pt x="141783" y="77569"/>
                  <a:pt x="142116" y="77569"/>
                </a:cubicBezTo>
                <a:cubicBezTo>
                  <a:pt x="143065" y="77569"/>
                  <a:pt x="144039" y="77071"/>
                  <a:pt x="144461" y="76259"/>
                </a:cubicBezTo>
                <a:cubicBezTo>
                  <a:pt x="144887" y="75443"/>
                  <a:pt x="144716" y="74411"/>
                  <a:pt x="144129" y="73692"/>
                </a:cubicBezTo>
                <a:lnTo>
                  <a:pt x="144129" y="73692"/>
                </a:lnTo>
                <a:cubicBezTo>
                  <a:pt x="144244" y="73721"/>
                  <a:pt x="144365" y="73735"/>
                  <a:pt x="144490" y="73735"/>
                </a:cubicBezTo>
                <a:cubicBezTo>
                  <a:pt x="145490" y="73735"/>
                  <a:pt x="146702" y="72845"/>
                  <a:pt x="146561" y="71786"/>
                </a:cubicBezTo>
                <a:cubicBezTo>
                  <a:pt x="146356" y="70234"/>
                  <a:pt x="144484" y="69343"/>
                  <a:pt x="142818" y="69298"/>
                </a:cubicBezTo>
                <a:cubicBezTo>
                  <a:pt x="143023" y="68362"/>
                  <a:pt x="143252" y="67403"/>
                  <a:pt x="143457" y="66467"/>
                </a:cubicBezTo>
                <a:cubicBezTo>
                  <a:pt x="143819" y="66648"/>
                  <a:pt x="144224" y="66734"/>
                  <a:pt x="144632" y="66734"/>
                </a:cubicBezTo>
                <a:cubicBezTo>
                  <a:pt x="145357" y="66734"/>
                  <a:pt x="146087" y="66462"/>
                  <a:pt x="146584" y="65965"/>
                </a:cubicBezTo>
                <a:cubicBezTo>
                  <a:pt x="144051" y="65098"/>
                  <a:pt x="141448" y="64413"/>
                  <a:pt x="138801" y="63888"/>
                </a:cubicBezTo>
                <a:cubicBezTo>
                  <a:pt x="140193" y="62998"/>
                  <a:pt x="141585" y="62108"/>
                  <a:pt x="142978" y="61195"/>
                </a:cubicBezTo>
                <a:cubicBezTo>
                  <a:pt x="142635" y="60236"/>
                  <a:pt x="141905" y="59414"/>
                  <a:pt x="140992" y="58889"/>
                </a:cubicBezTo>
                <a:cubicBezTo>
                  <a:pt x="141769" y="58391"/>
                  <a:pt x="142704" y="58119"/>
                  <a:pt x="143643" y="58119"/>
                </a:cubicBezTo>
                <a:cubicBezTo>
                  <a:pt x="143779" y="58119"/>
                  <a:pt x="143915" y="58125"/>
                  <a:pt x="144051" y="58136"/>
                </a:cubicBezTo>
                <a:cubicBezTo>
                  <a:pt x="144051" y="59478"/>
                  <a:pt x="145502" y="60534"/>
                  <a:pt x="146881" y="60534"/>
                </a:cubicBezTo>
                <a:cubicBezTo>
                  <a:pt x="147333" y="60534"/>
                  <a:pt x="147776" y="60421"/>
                  <a:pt x="148159" y="60168"/>
                </a:cubicBezTo>
                <a:cubicBezTo>
                  <a:pt x="149574" y="62405"/>
                  <a:pt x="151012" y="64641"/>
                  <a:pt x="152427" y="66901"/>
                </a:cubicBezTo>
                <a:cubicBezTo>
                  <a:pt x="153396" y="66277"/>
                  <a:pt x="153735" y="64964"/>
                  <a:pt x="153236" y="63993"/>
                </a:cubicBezTo>
                <a:lnTo>
                  <a:pt x="153236" y="63993"/>
                </a:lnTo>
                <a:cubicBezTo>
                  <a:pt x="153669" y="64653"/>
                  <a:pt x="154513" y="65025"/>
                  <a:pt x="155340" y="65025"/>
                </a:cubicBezTo>
                <a:cubicBezTo>
                  <a:pt x="155856" y="65025"/>
                  <a:pt x="156365" y="64881"/>
                  <a:pt x="156764" y="64573"/>
                </a:cubicBezTo>
                <a:cubicBezTo>
                  <a:pt x="157860" y="63706"/>
                  <a:pt x="157814" y="61857"/>
                  <a:pt x="156673" y="61035"/>
                </a:cubicBezTo>
                <a:lnTo>
                  <a:pt x="156673" y="61035"/>
                </a:lnTo>
                <a:cubicBezTo>
                  <a:pt x="156814" y="61087"/>
                  <a:pt x="156954" y="61111"/>
                  <a:pt x="157092" y="61111"/>
                </a:cubicBezTo>
                <a:cubicBezTo>
                  <a:pt x="158051" y="61111"/>
                  <a:pt x="158875" y="59958"/>
                  <a:pt x="158636" y="58981"/>
                </a:cubicBezTo>
                <a:cubicBezTo>
                  <a:pt x="158362" y="57885"/>
                  <a:pt x="157266" y="57155"/>
                  <a:pt x="156194" y="56653"/>
                </a:cubicBezTo>
                <a:cubicBezTo>
                  <a:pt x="157129" y="55580"/>
                  <a:pt x="157974" y="53754"/>
                  <a:pt x="156719" y="53023"/>
                </a:cubicBezTo>
                <a:cubicBezTo>
                  <a:pt x="156429" y="52849"/>
                  <a:pt x="156098" y="52802"/>
                  <a:pt x="155751" y="52802"/>
                </a:cubicBezTo>
                <a:cubicBezTo>
                  <a:pt x="155339" y="52802"/>
                  <a:pt x="154904" y="52869"/>
                  <a:pt x="154486" y="52869"/>
                </a:cubicBezTo>
                <a:cubicBezTo>
                  <a:pt x="154423" y="52869"/>
                  <a:pt x="154361" y="52867"/>
                  <a:pt x="154299" y="52864"/>
                </a:cubicBezTo>
                <a:cubicBezTo>
                  <a:pt x="153477" y="52795"/>
                  <a:pt x="152633" y="51814"/>
                  <a:pt x="153272" y="51334"/>
                </a:cubicBezTo>
                <a:lnTo>
                  <a:pt x="153272" y="51334"/>
                </a:lnTo>
                <a:cubicBezTo>
                  <a:pt x="151811" y="51517"/>
                  <a:pt x="150350" y="51699"/>
                  <a:pt x="148889" y="51882"/>
                </a:cubicBezTo>
                <a:cubicBezTo>
                  <a:pt x="149327" y="51284"/>
                  <a:pt x="149764" y="50683"/>
                  <a:pt x="150201" y="50079"/>
                </a:cubicBezTo>
                <a:lnTo>
                  <a:pt x="150201" y="50079"/>
                </a:lnTo>
                <a:cubicBezTo>
                  <a:pt x="150119" y="50089"/>
                  <a:pt x="150037" y="50094"/>
                  <a:pt x="149955" y="50094"/>
                </a:cubicBezTo>
                <a:cubicBezTo>
                  <a:pt x="149537" y="50094"/>
                  <a:pt x="149132" y="49966"/>
                  <a:pt x="148798" y="49668"/>
                </a:cubicBezTo>
                <a:cubicBezTo>
                  <a:pt x="147603" y="48585"/>
                  <a:pt x="148745" y="46493"/>
                  <a:pt x="150213" y="46206"/>
                </a:cubicBezTo>
                <a:lnTo>
                  <a:pt x="150213" y="46206"/>
                </a:lnTo>
                <a:cubicBezTo>
                  <a:pt x="150549" y="46243"/>
                  <a:pt x="150885" y="46279"/>
                  <a:pt x="151218" y="46313"/>
                </a:cubicBezTo>
                <a:cubicBezTo>
                  <a:pt x="150995" y="46217"/>
                  <a:pt x="150770" y="46173"/>
                  <a:pt x="150549" y="46173"/>
                </a:cubicBezTo>
                <a:cubicBezTo>
                  <a:pt x="150436" y="46173"/>
                  <a:pt x="150323" y="46184"/>
                  <a:pt x="150213" y="46206"/>
                </a:cubicBezTo>
                <a:lnTo>
                  <a:pt x="150213" y="46206"/>
                </a:lnTo>
                <a:cubicBezTo>
                  <a:pt x="149626" y="46141"/>
                  <a:pt x="149036" y="46074"/>
                  <a:pt x="148456" y="46016"/>
                </a:cubicBezTo>
                <a:cubicBezTo>
                  <a:pt x="148912" y="44258"/>
                  <a:pt x="150076" y="42684"/>
                  <a:pt x="151651" y="41679"/>
                </a:cubicBezTo>
                <a:cubicBezTo>
                  <a:pt x="152485" y="42303"/>
                  <a:pt x="153487" y="42580"/>
                  <a:pt x="154508" y="42580"/>
                </a:cubicBezTo>
                <a:cubicBezTo>
                  <a:pt x="157370" y="42580"/>
                  <a:pt x="160386" y="40403"/>
                  <a:pt x="160302" y="37593"/>
                </a:cubicBezTo>
                <a:cubicBezTo>
                  <a:pt x="161306" y="36384"/>
                  <a:pt x="162174" y="34329"/>
                  <a:pt x="160759" y="33576"/>
                </a:cubicBezTo>
                <a:cubicBezTo>
                  <a:pt x="160513" y="33450"/>
                  <a:pt x="160253" y="33397"/>
                  <a:pt x="159987" y="33397"/>
                </a:cubicBezTo>
                <a:cubicBezTo>
                  <a:pt x="159291" y="33397"/>
                  <a:pt x="158556" y="33761"/>
                  <a:pt x="157928" y="34124"/>
                </a:cubicBezTo>
                <a:cubicBezTo>
                  <a:pt x="154687" y="35996"/>
                  <a:pt x="151446" y="37867"/>
                  <a:pt x="148205" y="39739"/>
                </a:cubicBezTo>
                <a:cubicBezTo>
                  <a:pt x="147611" y="38986"/>
                  <a:pt x="146995" y="38210"/>
                  <a:pt x="146379" y="37457"/>
                </a:cubicBezTo>
                <a:cubicBezTo>
                  <a:pt x="145669" y="38645"/>
                  <a:pt x="144230" y="39356"/>
                  <a:pt x="142806" y="39356"/>
                </a:cubicBezTo>
                <a:cubicBezTo>
                  <a:pt x="142261" y="39356"/>
                  <a:pt x="141719" y="39252"/>
                  <a:pt x="141220" y="39031"/>
                </a:cubicBezTo>
                <a:cubicBezTo>
                  <a:pt x="141471" y="38004"/>
                  <a:pt x="142065" y="37046"/>
                  <a:pt x="142886" y="36338"/>
                </a:cubicBezTo>
                <a:lnTo>
                  <a:pt x="140901" y="34444"/>
                </a:lnTo>
                <a:cubicBezTo>
                  <a:pt x="144941" y="33074"/>
                  <a:pt x="149802" y="30472"/>
                  <a:pt x="149232" y="26455"/>
                </a:cubicBezTo>
                <a:lnTo>
                  <a:pt x="149232" y="26455"/>
                </a:lnTo>
                <a:cubicBezTo>
                  <a:pt x="149318" y="26464"/>
                  <a:pt x="149403" y="26468"/>
                  <a:pt x="149488" y="26468"/>
                </a:cubicBezTo>
                <a:cubicBezTo>
                  <a:pt x="151101" y="26468"/>
                  <a:pt x="152546" y="24868"/>
                  <a:pt x="152199" y="23351"/>
                </a:cubicBezTo>
                <a:lnTo>
                  <a:pt x="152199" y="23351"/>
                </a:lnTo>
                <a:lnTo>
                  <a:pt x="149049" y="24286"/>
                </a:lnTo>
                <a:cubicBezTo>
                  <a:pt x="148524" y="23465"/>
                  <a:pt x="147680" y="22826"/>
                  <a:pt x="146744" y="22460"/>
                </a:cubicBezTo>
                <a:cubicBezTo>
                  <a:pt x="147588" y="21388"/>
                  <a:pt x="149118" y="21091"/>
                  <a:pt x="150510" y="20908"/>
                </a:cubicBezTo>
                <a:cubicBezTo>
                  <a:pt x="151902" y="20726"/>
                  <a:pt x="153432" y="20543"/>
                  <a:pt x="154413" y="19584"/>
                </a:cubicBezTo>
                <a:cubicBezTo>
                  <a:pt x="155256" y="18721"/>
                  <a:pt x="155217" y="17082"/>
                  <a:pt x="154264" y="16512"/>
                </a:cubicBezTo>
                <a:lnTo>
                  <a:pt x="154264" y="16512"/>
                </a:lnTo>
                <a:cubicBezTo>
                  <a:pt x="154634" y="16626"/>
                  <a:pt x="155023" y="16682"/>
                  <a:pt x="155413" y="16682"/>
                </a:cubicBezTo>
                <a:cubicBezTo>
                  <a:pt x="156133" y="16682"/>
                  <a:pt x="156853" y="16490"/>
                  <a:pt x="157449" y="16115"/>
                </a:cubicBezTo>
                <a:cubicBezTo>
                  <a:pt x="156787" y="14951"/>
                  <a:pt x="155737" y="13969"/>
                  <a:pt x="154505" y="13376"/>
                </a:cubicBezTo>
                <a:cubicBezTo>
                  <a:pt x="154893" y="12691"/>
                  <a:pt x="155007" y="11892"/>
                  <a:pt x="154824" y="11162"/>
                </a:cubicBezTo>
                <a:cubicBezTo>
                  <a:pt x="154430" y="11051"/>
                  <a:pt x="154019" y="10997"/>
                  <a:pt x="153607" y="10997"/>
                </a:cubicBezTo>
                <a:cubicBezTo>
                  <a:pt x="152659" y="10997"/>
                  <a:pt x="151707" y="11283"/>
                  <a:pt x="150944" y="11824"/>
                </a:cubicBezTo>
                <a:cubicBezTo>
                  <a:pt x="151218" y="10819"/>
                  <a:pt x="151514" y="9815"/>
                  <a:pt x="151788" y="8811"/>
                </a:cubicBezTo>
                <a:cubicBezTo>
                  <a:pt x="151424" y="8702"/>
                  <a:pt x="151044" y="8649"/>
                  <a:pt x="150664" y="8649"/>
                </a:cubicBezTo>
                <a:cubicBezTo>
                  <a:pt x="149375" y="8649"/>
                  <a:pt x="148077" y="9250"/>
                  <a:pt x="147337" y="10272"/>
                </a:cubicBezTo>
                <a:cubicBezTo>
                  <a:pt x="147637" y="9613"/>
                  <a:pt x="146906" y="9230"/>
                  <a:pt x="146117" y="9230"/>
                </a:cubicBezTo>
                <a:cubicBezTo>
                  <a:pt x="145702" y="9230"/>
                  <a:pt x="145270" y="9336"/>
                  <a:pt x="144964" y="9564"/>
                </a:cubicBezTo>
                <a:cubicBezTo>
                  <a:pt x="144195" y="10155"/>
                  <a:pt x="143393" y="11052"/>
                  <a:pt x="142498" y="11052"/>
                </a:cubicBezTo>
                <a:cubicBezTo>
                  <a:pt x="142356" y="11052"/>
                  <a:pt x="142212" y="11029"/>
                  <a:pt x="142065" y="10979"/>
                </a:cubicBezTo>
                <a:lnTo>
                  <a:pt x="145009" y="6072"/>
                </a:lnTo>
                <a:cubicBezTo>
                  <a:pt x="144576" y="5919"/>
                  <a:pt x="144119" y="5847"/>
                  <a:pt x="143661" y="5847"/>
                </a:cubicBezTo>
                <a:cubicBezTo>
                  <a:pt x="142066" y="5847"/>
                  <a:pt x="140456" y="6720"/>
                  <a:pt x="139782" y="8103"/>
                </a:cubicBezTo>
                <a:cubicBezTo>
                  <a:pt x="140125" y="7167"/>
                  <a:pt x="140444" y="6209"/>
                  <a:pt x="140786" y="5273"/>
                </a:cubicBezTo>
                <a:lnTo>
                  <a:pt x="140786" y="5273"/>
                </a:lnTo>
                <a:cubicBezTo>
                  <a:pt x="139352" y="5856"/>
                  <a:pt x="137940" y="6460"/>
                  <a:pt x="136528" y="7044"/>
                </a:cubicBezTo>
                <a:lnTo>
                  <a:pt x="136528" y="7044"/>
                </a:lnTo>
                <a:cubicBezTo>
                  <a:pt x="137051" y="6782"/>
                  <a:pt x="136880" y="5853"/>
                  <a:pt x="136313" y="5570"/>
                </a:cubicBezTo>
                <a:cubicBezTo>
                  <a:pt x="136088" y="5461"/>
                  <a:pt x="135847" y="5420"/>
                  <a:pt x="135602" y="5420"/>
                </a:cubicBezTo>
                <a:cubicBezTo>
                  <a:pt x="135175" y="5420"/>
                  <a:pt x="134733" y="5545"/>
                  <a:pt x="134327" y="5661"/>
                </a:cubicBezTo>
                <a:cubicBezTo>
                  <a:pt x="135514" y="4063"/>
                  <a:pt x="136724" y="2443"/>
                  <a:pt x="137911" y="845"/>
                </a:cubicBezTo>
                <a:lnTo>
                  <a:pt x="137911" y="845"/>
                </a:lnTo>
                <a:cubicBezTo>
                  <a:pt x="135925" y="1438"/>
                  <a:pt x="134099" y="2488"/>
                  <a:pt x="132592" y="3858"/>
                </a:cubicBezTo>
                <a:cubicBezTo>
                  <a:pt x="131880" y="3295"/>
                  <a:pt x="130994" y="3043"/>
                  <a:pt x="130088" y="3043"/>
                </a:cubicBezTo>
                <a:cubicBezTo>
                  <a:pt x="128703" y="3043"/>
                  <a:pt x="127273" y="3633"/>
                  <a:pt x="126356" y="4608"/>
                </a:cubicBezTo>
                <a:lnTo>
                  <a:pt x="126356" y="4608"/>
                </a:lnTo>
                <a:cubicBezTo>
                  <a:pt x="126872" y="3129"/>
                  <a:pt x="126980" y="1522"/>
                  <a:pt x="126635" y="0"/>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2000549" y="78867"/>
            <a:ext cx="2160985" cy="4446903"/>
          </a:xfrm>
          <a:custGeom>
            <a:avLst/>
            <a:gdLst/>
            <a:ahLst/>
            <a:cxnLst/>
            <a:rect l="l" t="t" r="r" b="b"/>
            <a:pathLst>
              <a:path w="71901" h="134236" extrusionOk="0">
                <a:moveTo>
                  <a:pt x="12737" y="3264"/>
                </a:moveTo>
                <a:lnTo>
                  <a:pt x="12737" y="3264"/>
                </a:lnTo>
                <a:cubicBezTo>
                  <a:pt x="12747" y="3278"/>
                  <a:pt x="12756" y="3291"/>
                  <a:pt x="12766" y="3305"/>
                </a:cubicBezTo>
                <a:lnTo>
                  <a:pt x="12766" y="3305"/>
                </a:lnTo>
                <a:cubicBezTo>
                  <a:pt x="12756" y="3291"/>
                  <a:pt x="12747" y="3278"/>
                  <a:pt x="12737" y="3264"/>
                </a:cubicBezTo>
                <a:close/>
                <a:moveTo>
                  <a:pt x="17645" y="0"/>
                </a:moveTo>
                <a:lnTo>
                  <a:pt x="17645" y="0"/>
                </a:lnTo>
                <a:cubicBezTo>
                  <a:pt x="16869" y="2465"/>
                  <a:pt x="17827" y="5067"/>
                  <a:pt x="18695" y="7510"/>
                </a:cubicBezTo>
                <a:cubicBezTo>
                  <a:pt x="20521" y="12737"/>
                  <a:pt x="21822" y="18146"/>
                  <a:pt x="22598" y="23624"/>
                </a:cubicBezTo>
                <a:cubicBezTo>
                  <a:pt x="20411" y="16404"/>
                  <a:pt x="17066" y="9503"/>
                  <a:pt x="12766" y="3305"/>
                </a:cubicBezTo>
                <a:lnTo>
                  <a:pt x="12766" y="3305"/>
                </a:lnTo>
                <a:cubicBezTo>
                  <a:pt x="14249" y="5465"/>
                  <a:pt x="14636" y="9808"/>
                  <a:pt x="15362" y="12349"/>
                </a:cubicBezTo>
                <a:cubicBezTo>
                  <a:pt x="16298" y="15544"/>
                  <a:pt x="17211" y="18763"/>
                  <a:pt x="18033" y="21981"/>
                </a:cubicBezTo>
                <a:cubicBezTo>
                  <a:pt x="18809" y="24971"/>
                  <a:pt x="19631" y="27961"/>
                  <a:pt x="20293" y="30997"/>
                </a:cubicBezTo>
                <a:cubicBezTo>
                  <a:pt x="20680" y="32637"/>
                  <a:pt x="20681" y="36095"/>
                  <a:pt x="21474" y="37538"/>
                </a:cubicBezTo>
                <a:lnTo>
                  <a:pt x="21474" y="37538"/>
                </a:lnTo>
                <a:cubicBezTo>
                  <a:pt x="20012" y="34896"/>
                  <a:pt x="17231" y="33300"/>
                  <a:pt x="14906" y="31362"/>
                </a:cubicBezTo>
                <a:cubicBezTo>
                  <a:pt x="8401" y="25998"/>
                  <a:pt x="5045" y="17073"/>
                  <a:pt x="6369" y="8742"/>
                </a:cubicBezTo>
                <a:lnTo>
                  <a:pt x="6369" y="8742"/>
                </a:lnTo>
                <a:cubicBezTo>
                  <a:pt x="4406" y="9199"/>
                  <a:pt x="3927" y="11755"/>
                  <a:pt x="4064" y="13741"/>
                </a:cubicBezTo>
                <a:cubicBezTo>
                  <a:pt x="4338" y="17872"/>
                  <a:pt x="5547" y="21935"/>
                  <a:pt x="7556" y="25519"/>
                </a:cubicBezTo>
                <a:cubicBezTo>
                  <a:pt x="3858" y="23533"/>
                  <a:pt x="1439" y="19333"/>
                  <a:pt x="1599" y="15133"/>
                </a:cubicBezTo>
                <a:lnTo>
                  <a:pt x="1599" y="15133"/>
                </a:lnTo>
                <a:cubicBezTo>
                  <a:pt x="823" y="15156"/>
                  <a:pt x="229" y="15909"/>
                  <a:pt x="115" y="16663"/>
                </a:cubicBezTo>
                <a:cubicBezTo>
                  <a:pt x="1" y="17439"/>
                  <a:pt x="275" y="18192"/>
                  <a:pt x="549" y="18922"/>
                </a:cubicBezTo>
                <a:cubicBezTo>
                  <a:pt x="2443" y="23647"/>
                  <a:pt x="5479" y="27938"/>
                  <a:pt x="9314" y="31294"/>
                </a:cubicBezTo>
                <a:cubicBezTo>
                  <a:pt x="12623" y="34170"/>
                  <a:pt x="16504" y="36543"/>
                  <a:pt x="19151" y="40127"/>
                </a:cubicBezTo>
                <a:cubicBezTo>
                  <a:pt x="24082" y="46769"/>
                  <a:pt x="18170" y="55762"/>
                  <a:pt x="15956" y="62473"/>
                </a:cubicBezTo>
                <a:cubicBezTo>
                  <a:pt x="15339" y="64367"/>
                  <a:pt x="14700" y="66308"/>
                  <a:pt x="14746" y="68293"/>
                </a:cubicBezTo>
                <a:cubicBezTo>
                  <a:pt x="14860" y="74616"/>
                  <a:pt x="20156" y="79021"/>
                  <a:pt x="21023" y="85138"/>
                </a:cubicBezTo>
                <a:cubicBezTo>
                  <a:pt x="21388" y="87832"/>
                  <a:pt x="20955" y="90571"/>
                  <a:pt x="20932" y="93287"/>
                </a:cubicBezTo>
                <a:cubicBezTo>
                  <a:pt x="20909" y="97373"/>
                  <a:pt x="21753" y="101436"/>
                  <a:pt x="21662" y="105521"/>
                </a:cubicBezTo>
                <a:cubicBezTo>
                  <a:pt x="21548" y="111296"/>
                  <a:pt x="18444" y="118212"/>
                  <a:pt x="13582" y="121499"/>
                </a:cubicBezTo>
                <a:cubicBezTo>
                  <a:pt x="13835" y="121470"/>
                  <a:pt x="14090" y="121457"/>
                  <a:pt x="14346" y="121457"/>
                </a:cubicBezTo>
                <a:cubicBezTo>
                  <a:pt x="16937" y="121457"/>
                  <a:pt x="19684" y="122826"/>
                  <a:pt x="22073" y="123553"/>
                </a:cubicBezTo>
                <a:cubicBezTo>
                  <a:pt x="23648" y="124010"/>
                  <a:pt x="24949" y="124763"/>
                  <a:pt x="26341" y="125493"/>
                </a:cubicBezTo>
                <a:cubicBezTo>
                  <a:pt x="26798" y="125722"/>
                  <a:pt x="27254" y="125973"/>
                  <a:pt x="27756" y="126201"/>
                </a:cubicBezTo>
                <a:cubicBezTo>
                  <a:pt x="32887" y="128573"/>
                  <a:pt x="38200" y="129418"/>
                  <a:pt x="41852" y="134221"/>
                </a:cubicBezTo>
                <a:lnTo>
                  <a:pt x="41852" y="134221"/>
                </a:lnTo>
                <a:cubicBezTo>
                  <a:pt x="38579" y="129899"/>
                  <a:pt x="40173" y="119782"/>
                  <a:pt x="40219" y="114743"/>
                </a:cubicBezTo>
                <a:cubicBezTo>
                  <a:pt x="40310" y="102371"/>
                  <a:pt x="41155" y="89795"/>
                  <a:pt x="35243" y="78496"/>
                </a:cubicBezTo>
                <a:cubicBezTo>
                  <a:pt x="33577" y="75301"/>
                  <a:pt x="31500" y="72242"/>
                  <a:pt x="30769" y="68727"/>
                </a:cubicBezTo>
                <a:cubicBezTo>
                  <a:pt x="28167" y="56219"/>
                  <a:pt x="41246" y="54142"/>
                  <a:pt x="49600" y="49691"/>
                </a:cubicBezTo>
                <a:cubicBezTo>
                  <a:pt x="52134" y="48344"/>
                  <a:pt x="53983" y="46290"/>
                  <a:pt x="56265" y="44464"/>
                </a:cubicBezTo>
                <a:cubicBezTo>
                  <a:pt x="64345" y="37707"/>
                  <a:pt x="71239" y="28463"/>
                  <a:pt x="71786" y="17576"/>
                </a:cubicBezTo>
                <a:cubicBezTo>
                  <a:pt x="71901" y="15179"/>
                  <a:pt x="71261" y="12212"/>
                  <a:pt x="68933" y="11550"/>
                </a:cubicBezTo>
                <a:lnTo>
                  <a:pt x="68933" y="11550"/>
                </a:lnTo>
                <a:cubicBezTo>
                  <a:pt x="69550" y="20589"/>
                  <a:pt x="66605" y="29833"/>
                  <a:pt x="60876" y="36863"/>
                </a:cubicBezTo>
                <a:cubicBezTo>
                  <a:pt x="62611" y="33393"/>
                  <a:pt x="63889" y="29673"/>
                  <a:pt x="64642" y="25838"/>
                </a:cubicBezTo>
                <a:cubicBezTo>
                  <a:pt x="64779" y="25154"/>
                  <a:pt x="64893" y="24378"/>
                  <a:pt x="64551" y="23738"/>
                </a:cubicBezTo>
                <a:cubicBezTo>
                  <a:pt x="64330" y="23366"/>
                  <a:pt x="63868" y="23127"/>
                  <a:pt x="63451" y="23127"/>
                </a:cubicBezTo>
                <a:cubicBezTo>
                  <a:pt x="63178" y="23127"/>
                  <a:pt x="62924" y="23230"/>
                  <a:pt x="62770" y="23465"/>
                </a:cubicBezTo>
                <a:cubicBezTo>
                  <a:pt x="62314" y="24172"/>
                  <a:pt x="63067" y="28714"/>
                  <a:pt x="62725" y="30038"/>
                </a:cubicBezTo>
                <a:cubicBezTo>
                  <a:pt x="61173" y="35950"/>
                  <a:pt x="55854" y="40469"/>
                  <a:pt x="50924" y="43665"/>
                </a:cubicBezTo>
                <a:cubicBezTo>
                  <a:pt x="48505" y="45240"/>
                  <a:pt x="45583" y="46290"/>
                  <a:pt x="42867" y="47248"/>
                </a:cubicBezTo>
                <a:cubicBezTo>
                  <a:pt x="41201" y="47842"/>
                  <a:pt x="39511" y="48298"/>
                  <a:pt x="37800" y="48595"/>
                </a:cubicBezTo>
                <a:cubicBezTo>
                  <a:pt x="36910" y="48755"/>
                  <a:pt x="33766" y="48573"/>
                  <a:pt x="33168" y="49096"/>
                </a:cubicBezTo>
                <a:lnTo>
                  <a:pt x="33168" y="49096"/>
                </a:lnTo>
                <a:cubicBezTo>
                  <a:pt x="35039" y="47452"/>
                  <a:pt x="36202" y="45125"/>
                  <a:pt x="36909" y="42752"/>
                </a:cubicBezTo>
                <a:cubicBezTo>
                  <a:pt x="38096" y="38894"/>
                  <a:pt x="38233" y="36749"/>
                  <a:pt x="41132" y="33941"/>
                </a:cubicBezTo>
                <a:cubicBezTo>
                  <a:pt x="43940" y="31225"/>
                  <a:pt x="47341" y="28691"/>
                  <a:pt x="49532" y="25427"/>
                </a:cubicBezTo>
                <a:cubicBezTo>
                  <a:pt x="54120" y="18534"/>
                  <a:pt x="57338" y="12486"/>
                  <a:pt x="57018" y="3721"/>
                </a:cubicBezTo>
                <a:cubicBezTo>
                  <a:pt x="56974" y="2544"/>
                  <a:pt x="56476" y="1001"/>
                  <a:pt x="55336" y="1001"/>
                </a:cubicBezTo>
                <a:cubicBezTo>
                  <a:pt x="55304" y="1001"/>
                  <a:pt x="55271" y="1002"/>
                  <a:pt x="55238" y="1004"/>
                </a:cubicBezTo>
                <a:cubicBezTo>
                  <a:pt x="54462" y="10249"/>
                  <a:pt x="50810" y="19242"/>
                  <a:pt x="44921" y="26432"/>
                </a:cubicBezTo>
                <a:lnTo>
                  <a:pt x="44921" y="26432"/>
                </a:lnTo>
                <a:cubicBezTo>
                  <a:pt x="47021" y="21844"/>
                  <a:pt x="48345" y="16914"/>
                  <a:pt x="48847" y="11892"/>
                </a:cubicBezTo>
                <a:cubicBezTo>
                  <a:pt x="48916" y="11185"/>
                  <a:pt x="49623" y="1392"/>
                  <a:pt x="49486" y="1392"/>
                </a:cubicBezTo>
                <a:lnTo>
                  <a:pt x="46884" y="1392"/>
                </a:lnTo>
                <a:cubicBezTo>
                  <a:pt x="46953" y="1392"/>
                  <a:pt x="46633" y="10660"/>
                  <a:pt x="46610" y="11664"/>
                </a:cubicBezTo>
                <a:cubicBezTo>
                  <a:pt x="46291" y="19539"/>
                  <a:pt x="43232" y="25998"/>
                  <a:pt x="37594" y="31225"/>
                </a:cubicBezTo>
                <a:cubicBezTo>
                  <a:pt x="36658" y="32092"/>
                  <a:pt x="35700" y="32983"/>
                  <a:pt x="35083" y="34101"/>
                </a:cubicBezTo>
                <a:cubicBezTo>
                  <a:pt x="34650" y="34923"/>
                  <a:pt x="34421" y="35836"/>
                  <a:pt x="34148" y="36749"/>
                </a:cubicBezTo>
                <a:cubicBezTo>
                  <a:pt x="33166" y="40013"/>
                  <a:pt x="31591" y="43117"/>
                  <a:pt x="29514" y="45856"/>
                </a:cubicBezTo>
                <a:cubicBezTo>
                  <a:pt x="30313" y="44806"/>
                  <a:pt x="29012" y="38963"/>
                  <a:pt x="28921" y="37525"/>
                </a:cubicBezTo>
                <a:cubicBezTo>
                  <a:pt x="28761" y="35220"/>
                  <a:pt x="28327" y="33074"/>
                  <a:pt x="28030" y="30814"/>
                </a:cubicBezTo>
                <a:cubicBezTo>
                  <a:pt x="27277" y="24948"/>
                  <a:pt x="27072" y="19128"/>
                  <a:pt x="25132" y="13444"/>
                </a:cubicBezTo>
                <a:cubicBezTo>
                  <a:pt x="24196" y="10637"/>
                  <a:pt x="22895" y="7966"/>
                  <a:pt x="21616" y="5296"/>
                </a:cubicBezTo>
                <a:cubicBezTo>
                  <a:pt x="20658" y="3264"/>
                  <a:pt x="19585" y="1141"/>
                  <a:pt x="17645" y="0"/>
                </a:cubicBezTo>
                <a:close/>
                <a:moveTo>
                  <a:pt x="41852" y="134221"/>
                </a:moveTo>
                <a:cubicBezTo>
                  <a:pt x="41855" y="134226"/>
                  <a:pt x="41859" y="134231"/>
                  <a:pt x="41862" y="134236"/>
                </a:cubicBezTo>
                <a:cubicBezTo>
                  <a:pt x="41859" y="134231"/>
                  <a:pt x="41855" y="134226"/>
                  <a:pt x="41852" y="13422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1767975" y="-110924"/>
            <a:ext cx="3495968" cy="4792456"/>
          </a:xfrm>
          <a:custGeom>
            <a:avLst/>
            <a:gdLst/>
            <a:ahLst/>
            <a:cxnLst/>
            <a:rect l="l" t="t" r="r" b="b"/>
            <a:pathLst>
              <a:path w="116319" h="144667" extrusionOk="0">
                <a:moveTo>
                  <a:pt x="45537" y="0"/>
                </a:moveTo>
                <a:lnTo>
                  <a:pt x="48504" y="20611"/>
                </a:lnTo>
                <a:lnTo>
                  <a:pt x="45537" y="39762"/>
                </a:lnTo>
                <a:lnTo>
                  <a:pt x="36133" y="6665"/>
                </a:lnTo>
                <a:lnTo>
                  <a:pt x="30153" y="6665"/>
                </a:lnTo>
                <a:cubicBezTo>
                  <a:pt x="31751" y="12394"/>
                  <a:pt x="33371" y="18123"/>
                  <a:pt x="34969" y="23852"/>
                </a:cubicBezTo>
                <a:cubicBezTo>
                  <a:pt x="37457" y="32709"/>
                  <a:pt x="41200" y="42638"/>
                  <a:pt x="40264" y="51905"/>
                </a:cubicBezTo>
                <a:cubicBezTo>
                  <a:pt x="39876" y="55808"/>
                  <a:pt x="38758" y="59620"/>
                  <a:pt x="37617" y="63363"/>
                </a:cubicBezTo>
                <a:cubicBezTo>
                  <a:pt x="33440" y="76944"/>
                  <a:pt x="28441" y="91073"/>
                  <a:pt x="19608" y="102417"/>
                </a:cubicBezTo>
                <a:cubicBezTo>
                  <a:pt x="13376" y="110429"/>
                  <a:pt x="6506" y="118052"/>
                  <a:pt x="1" y="125858"/>
                </a:cubicBezTo>
                <a:lnTo>
                  <a:pt x="27482" y="144667"/>
                </a:lnTo>
                <a:lnTo>
                  <a:pt x="78543" y="144667"/>
                </a:lnTo>
                <a:cubicBezTo>
                  <a:pt x="69983" y="140581"/>
                  <a:pt x="63866" y="138960"/>
                  <a:pt x="58502" y="130560"/>
                </a:cubicBezTo>
                <a:cubicBezTo>
                  <a:pt x="55740" y="126201"/>
                  <a:pt x="52887" y="121681"/>
                  <a:pt x="52065" y="116591"/>
                </a:cubicBezTo>
                <a:cubicBezTo>
                  <a:pt x="51243" y="111570"/>
                  <a:pt x="52430" y="106480"/>
                  <a:pt x="53617" y="101550"/>
                </a:cubicBezTo>
                <a:cubicBezTo>
                  <a:pt x="56562" y="89270"/>
                  <a:pt x="59141" y="76830"/>
                  <a:pt x="62565" y="64664"/>
                </a:cubicBezTo>
                <a:cubicBezTo>
                  <a:pt x="65760" y="53365"/>
                  <a:pt x="73156" y="45080"/>
                  <a:pt x="81259" y="36863"/>
                </a:cubicBezTo>
                <a:cubicBezTo>
                  <a:pt x="93174" y="24765"/>
                  <a:pt x="104792" y="12508"/>
                  <a:pt x="116318" y="0"/>
                </a:cubicBezTo>
                <a:lnTo>
                  <a:pt x="110315" y="0"/>
                </a:lnTo>
                <a:lnTo>
                  <a:pt x="100752" y="9450"/>
                </a:lnTo>
                <a:lnTo>
                  <a:pt x="102486" y="0"/>
                </a:lnTo>
                <a:lnTo>
                  <a:pt x="98766" y="0"/>
                </a:lnTo>
                <a:cubicBezTo>
                  <a:pt x="95525" y="14654"/>
                  <a:pt x="80300" y="25336"/>
                  <a:pt x="67655" y="32435"/>
                </a:cubicBezTo>
                <a:cubicBezTo>
                  <a:pt x="68362" y="26683"/>
                  <a:pt x="69230" y="21638"/>
                  <a:pt x="69230" y="15841"/>
                </a:cubicBezTo>
                <a:lnTo>
                  <a:pt x="69230" y="0"/>
                </a:lnTo>
                <a:close/>
              </a:path>
            </a:pathLst>
          </a:custGeom>
          <a:solidFill>
            <a:srgbClr val="24310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1774828" y="-112448"/>
            <a:ext cx="3373854" cy="4799479"/>
          </a:xfrm>
          <a:custGeom>
            <a:avLst/>
            <a:gdLst/>
            <a:ahLst/>
            <a:cxnLst/>
            <a:rect l="l" t="t" r="r" b="b"/>
            <a:pathLst>
              <a:path w="112256" h="144879" extrusionOk="0">
                <a:moveTo>
                  <a:pt x="33143" y="4885"/>
                </a:moveTo>
                <a:cubicBezTo>
                  <a:pt x="33143" y="4898"/>
                  <a:pt x="33143" y="4911"/>
                  <a:pt x="33143" y="4923"/>
                </a:cubicBezTo>
                <a:lnTo>
                  <a:pt x="33143" y="4923"/>
                </a:lnTo>
                <a:cubicBezTo>
                  <a:pt x="33143" y="4911"/>
                  <a:pt x="33143" y="4898"/>
                  <a:pt x="33143" y="4885"/>
                </a:cubicBezTo>
                <a:close/>
                <a:moveTo>
                  <a:pt x="39283" y="25108"/>
                </a:moveTo>
                <a:lnTo>
                  <a:pt x="39283" y="25108"/>
                </a:lnTo>
                <a:cubicBezTo>
                  <a:pt x="39612" y="26350"/>
                  <a:pt x="39785" y="27636"/>
                  <a:pt x="39895" y="28937"/>
                </a:cubicBezTo>
                <a:lnTo>
                  <a:pt x="39895" y="28937"/>
                </a:lnTo>
                <a:cubicBezTo>
                  <a:pt x="39842" y="27626"/>
                  <a:pt x="39727" y="26329"/>
                  <a:pt x="39283" y="25108"/>
                </a:cubicBezTo>
                <a:close/>
                <a:moveTo>
                  <a:pt x="39895" y="28937"/>
                </a:moveTo>
                <a:cubicBezTo>
                  <a:pt x="39929" y="29783"/>
                  <a:pt x="39937" y="30635"/>
                  <a:pt x="39990" y="31476"/>
                </a:cubicBezTo>
                <a:cubicBezTo>
                  <a:pt x="40016" y="31852"/>
                  <a:pt x="40055" y="32218"/>
                  <a:pt x="40104" y="32576"/>
                </a:cubicBezTo>
                <a:lnTo>
                  <a:pt x="40104" y="32576"/>
                </a:lnTo>
                <a:cubicBezTo>
                  <a:pt x="40041" y="31365"/>
                  <a:pt x="39996" y="30144"/>
                  <a:pt x="39895" y="28937"/>
                </a:cubicBezTo>
                <a:close/>
                <a:moveTo>
                  <a:pt x="81487" y="33782"/>
                </a:moveTo>
                <a:lnTo>
                  <a:pt x="81487" y="33782"/>
                </a:lnTo>
                <a:cubicBezTo>
                  <a:pt x="80360" y="34881"/>
                  <a:pt x="79248" y="35998"/>
                  <a:pt x="78149" y="37130"/>
                </a:cubicBezTo>
                <a:lnTo>
                  <a:pt x="78149" y="37130"/>
                </a:lnTo>
                <a:cubicBezTo>
                  <a:pt x="79332" y="36084"/>
                  <a:pt x="80459" y="34983"/>
                  <a:pt x="81487" y="33782"/>
                </a:cubicBezTo>
                <a:close/>
                <a:moveTo>
                  <a:pt x="45537" y="0"/>
                </a:moveTo>
                <a:cubicBezTo>
                  <a:pt x="45560" y="0"/>
                  <a:pt x="45742" y="1416"/>
                  <a:pt x="45742" y="1507"/>
                </a:cubicBezTo>
                <a:cubicBezTo>
                  <a:pt x="45925" y="2785"/>
                  <a:pt x="45879" y="4451"/>
                  <a:pt x="46313" y="5661"/>
                </a:cubicBezTo>
                <a:cubicBezTo>
                  <a:pt x="46815" y="7008"/>
                  <a:pt x="47934" y="8263"/>
                  <a:pt x="48550" y="9587"/>
                </a:cubicBezTo>
                <a:cubicBezTo>
                  <a:pt x="49805" y="12258"/>
                  <a:pt x="50650" y="15133"/>
                  <a:pt x="51015" y="18055"/>
                </a:cubicBezTo>
                <a:cubicBezTo>
                  <a:pt x="51403" y="21137"/>
                  <a:pt x="51289" y="24309"/>
                  <a:pt x="50604" y="27345"/>
                </a:cubicBezTo>
                <a:cubicBezTo>
                  <a:pt x="49714" y="31271"/>
                  <a:pt x="47956" y="34969"/>
                  <a:pt x="47409" y="38986"/>
                </a:cubicBezTo>
                <a:cubicBezTo>
                  <a:pt x="46929" y="42501"/>
                  <a:pt x="46815" y="45993"/>
                  <a:pt x="46518" y="49531"/>
                </a:cubicBezTo>
                <a:cubicBezTo>
                  <a:pt x="46792" y="46199"/>
                  <a:pt x="46153" y="43072"/>
                  <a:pt x="44989" y="39967"/>
                </a:cubicBezTo>
                <a:cubicBezTo>
                  <a:pt x="43346" y="35539"/>
                  <a:pt x="41748" y="31111"/>
                  <a:pt x="40196" y="26660"/>
                </a:cubicBezTo>
                <a:lnTo>
                  <a:pt x="40196" y="26660"/>
                </a:lnTo>
                <a:cubicBezTo>
                  <a:pt x="41109" y="29491"/>
                  <a:pt x="42022" y="32344"/>
                  <a:pt x="42935" y="35174"/>
                </a:cubicBezTo>
                <a:cubicBezTo>
                  <a:pt x="44281" y="39351"/>
                  <a:pt x="45651" y="43346"/>
                  <a:pt x="45263" y="47796"/>
                </a:cubicBezTo>
                <a:cubicBezTo>
                  <a:pt x="44806" y="52886"/>
                  <a:pt x="43346" y="57885"/>
                  <a:pt x="41017" y="62450"/>
                </a:cubicBezTo>
                <a:cubicBezTo>
                  <a:pt x="38803" y="66741"/>
                  <a:pt x="35745" y="70781"/>
                  <a:pt x="34855" y="75552"/>
                </a:cubicBezTo>
                <a:cubicBezTo>
                  <a:pt x="35174" y="71284"/>
                  <a:pt x="37685" y="67540"/>
                  <a:pt x="39716" y="63774"/>
                </a:cubicBezTo>
                <a:cubicBezTo>
                  <a:pt x="41794" y="59917"/>
                  <a:pt x="43460" y="55740"/>
                  <a:pt x="44008" y="51380"/>
                </a:cubicBezTo>
                <a:cubicBezTo>
                  <a:pt x="44441" y="47956"/>
                  <a:pt x="44167" y="44350"/>
                  <a:pt x="42935" y="41109"/>
                </a:cubicBezTo>
                <a:cubicBezTo>
                  <a:pt x="41809" y="38160"/>
                  <a:pt x="40536" y="35689"/>
                  <a:pt x="40104" y="32576"/>
                </a:cubicBezTo>
                <a:lnTo>
                  <a:pt x="40104" y="32576"/>
                </a:lnTo>
                <a:cubicBezTo>
                  <a:pt x="40265" y="35668"/>
                  <a:pt x="40537" y="38698"/>
                  <a:pt x="42136" y="41291"/>
                </a:cubicBezTo>
                <a:cubicBezTo>
                  <a:pt x="39625" y="38210"/>
                  <a:pt x="39032" y="34193"/>
                  <a:pt x="38370" y="30404"/>
                </a:cubicBezTo>
                <a:cubicBezTo>
                  <a:pt x="37708" y="26683"/>
                  <a:pt x="36658" y="23054"/>
                  <a:pt x="35722" y="19402"/>
                </a:cubicBezTo>
                <a:cubicBezTo>
                  <a:pt x="34561" y="14826"/>
                  <a:pt x="33196" y="9683"/>
                  <a:pt x="33143" y="4923"/>
                </a:cubicBezTo>
                <a:lnTo>
                  <a:pt x="33143" y="4923"/>
                </a:lnTo>
                <a:cubicBezTo>
                  <a:pt x="33192" y="9498"/>
                  <a:pt x="33831" y="14050"/>
                  <a:pt x="35083" y="18443"/>
                </a:cubicBezTo>
                <a:cubicBezTo>
                  <a:pt x="33371" y="14312"/>
                  <a:pt x="32116" y="9998"/>
                  <a:pt x="31340" y="5593"/>
                </a:cubicBezTo>
                <a:lnTo>
                  <a:pt x="31340" y="5593"/>
                </a:lnTo>
                <a:cubicBezTo>
                  <a:pt x="29856" y="11162"/>
                  <a:pt x="33485" y="18534"/>
                  <a:pt x="34969" y="23853"/>
                </a:cubicBezTo>
                <a:cubicBezTo>
                  <a:pt x="37457" y="32686"/>
                  <a:pt x="41771" y="41656"/>
                  <a:pt x="40835" y="50946"/>
                </a:cubicBezTo>
                <a:cubicBezTo>
                  <a:pt x="40447" y="54849"/>
                  <a:pt x="38758" y="59597"/>
                  <a:pt x="37617" y="63363"/>
                </a:cubicBezTo>
                <a:cubicBezTo>
                  <a:pt x="33417" y="76944"/>
                  <a:pt x="28441" y="91073"/>
                  <a:pt x="19607" y="102417"/>
                </a:cubicBezTo>
                <a:cubicBezTo>
                  <a:pt x="13376" y="110429"/>
                  <a:pt x="6506" y="118030"/>
                  <a:pt x="0" y="125836"/>
                </a:cubicBezTo>
                <a:cubicBezTo>
                  <a:pt x="0" y="125836"/>
                  <a:pt x="27482" y="144667"/>
                  <a:pt x="27482" y="144667"/>
                </a:cubicBezTo>
                <a:cubicBezTo>
                  <a:pt x="27573" y="144728"/>
                  <a:pt x="27756" y="144748"/>
                  <a:pt x="27972" y="144748"/>
                </a:cubicBezTo>
                <a:cubicBezTo>
                  <a:pt x="28403" y="144748"/>
                  <a:pt x="28966" y="144667"/>
                  <a:pt x="29194" y="144667"/>
                </a:cubicBezTo>
                <a:lnTo>
                  <a:pt x="40401" y="144667"/>
                </a:lnTo>
                <a:cubicBezTo>
                  <a:pt x="41718" y="144667"/>
                  <a:pt x="43194" y="144878"/>
                  <a:pt x="44517" y="144878"/>
                </a:cubicBezTo>
                <a:cubicBezTo>
                  <a:pt x="46909" y="144878"/>
                  <a:pt x="48800" y="144187"/>
                  <a:pt x="48344" y="140307"/>
                </a:cubicBezTo>
                <a:cubicBezTo>
                  <a:pt x="48116" y="138321"/>
                  <a:pt x="47089" y="136541"/>
                  <a:pt x="46244" y="134715"/>
                </a:cubicBezTo>
                <a:cubicBezTo>
                  <a:pt x="43163" y="127982"/>
                  <a:pt x="42729" y="120221"/>
                  <a:pt x="44259" y="112985"/>
                </a:cubicBezTo>
                <a:cubicBezTo>
                  <a:pt x="45788" y="105750"/>
                  <a:pt x="49235" y="99016"/>
                  <a:pt x="53571" y="93013"/>
                </a:cubicBezTo>
                <a:lnTo>
                  <a:pt x="53571" y="93013"/>
                </a:lnTo>
                <a:cubicBezTo>
                  <a:pt x="47956" y="98720"/>
                  <a:pt x="43871" y="105864"/>
                  <a:pt x="41794" y="113579"/>
                </a:cubicBezTo>
                <a:lnTo>
                  <a:pt x="41794" y="113579"/>
                </a:lnTo>
                <a:cubicBezTo>
                  <a:pt x="44715" y="99815"/>
                  <a:pt x="54165" y="89293"/>
                  <a:pt x="58342" y="76008"/>
                </a:cubicBezTo>
                <a:lnTo>
                  <a:pt x="58342" y="76008"/>
                </a:lnTo>
                <a:cubicBezTo>
                  <a:pt x="56265" y="82582"/>
                  <a:pt x="52225" y="88197"/>
                  <a:pt x="48344" y="93789"/>
                </a:cubicBezTo>
                <a:cubicBezTo>
                  <a:pt x="44099" y="99861"/>
                  <a:pt x="41200" y="106503"/>
                  <a:pt x="38415" y="113351"/>
                </a:cubicBezTo>
                <a:cubicBezTo>
                  <a:pt x="37822" y="114789"/>
                  <a:pt x="37251" y="116249"/>
                  <a:pt x="37000" y="117756"/>
                </a:cubicBezTo>
                <a:cubicBezTo>
                  <a:pt x="36567" y="120175"/>
                  <a:pt x="36909" y="122755"/>
                  <a:pt x="35950" y="125014"/>
                </a:cubicBezTo>
                <a:cubicBezTo>
                  <a:pt x="35847" y="125051"/>
                  <a:pt x="35746" y="125067"/>
                  <a:pt x="35649" y="125067"/>
                </a:cubicBezTo>
                <a:cubicBezTo>
                  <a:pt x="34893" y="125067"/>
                  <a:pt x="34355" y="124038"/>
                  <a:pt x="34193" y="123188"/>
                </a:cubicBezTo>
                <a:cubicBezTo>
                  <a:pt x="32367" y="113054"/>
                  <a:pt x="38507" y="103056"/>
                  <a:pt x="44852" y="95615"/>
                </a:cubicBezTo>
                <a:lnTo>
                  <a:pt x="44852" y="95615"/>
                </a:lnTo>
                <a:cubicBezTo>
                  <a:pt x="37822" y="101847"/>
                  <a:pt x="33371" y="110908"/>
                  <a:pt x="32709" y="120267"/>
                </a:cubicBezTo>
                <a:cubicBezTo>
                  <a:pt x="31933" y="119011"/>
                  <a:pt x="32001" y="117459"/>
                  <a:pt x="32184" y="115998"/>
                </a:cubicBezTo>
                <a:cubicBezTo>
                  <a:pt x="34238" y="98674"/>
                  <a:pt x="49257" y="89453"/>
                  <a:pt x="56972" y="75210"/>
                </a:cubicBezTo>
                <a:cubicBezTo>
                  <a:pt x="59871" y="69846"/>
                  <a:pt x="61035" y="63820"/>
                  <a:pt x="62998" y="58113"/>
                </a:cubicBezTo>
                <a:cubicBezTo>
                  <a:pt x="65144" y="51951"/>
                  <a:pt x="68727" y="47363"/>
                  <a:pt x="73064" y="42569"/>
                </a:cubicBezTo>
                <a:cubicBezTo>
                  <a:pt x="74725" y="40727"/>
                  <a:pt x="76420" y="38911"/>
                  <a:pt x="78149" y="37130"/>
                </a:cubicBezTo>
                <a:lnTo>
                  <a:pt x="78149" y="37130"/>
                </a:lnTo>
                <a:cubicBezTo>
                  <a:pt x="75758" y="39244"/>
                  <a:pt x="73141" y="41132"/>
                  <a:pt x="70668" y="43163"/>
                </a:cubicBezTo>
                <a:cubicBezTo>
                  <a:pt x="66970" y="46199"/>
                  <a:pt x="63432" y="49759"/>
                  <a:pt x="61857" y="54256"/>
                </a:cubicBezTo>
                <a:cubicBezTo>
                  <a:pt x="64984" y="43437"/>
                  <a:pt x="73498" y="34969"/>
                  <a:pt x="82628" y="28349"/>
                </a:cubicBezTo>
                <a:lnTo>
                  <a:pt x="82628" y="28349"/>
                </a:lnTo>
                <a:cubicBezTo>
                  <a:pt x="77584" y="31842"/>
                  <a:pt x="72631" y="35494"/>
                  <a:pt x="68385" y="39945"/>
                </a:cubicBezTo>
                <a:cubicBezTo>
                  <a:pt x="65486" y="42980"/>
                  <a:pt x="62245" y="46290"/>
                  <a:pt x="60875" y="50307"/>
                </a:cubicBezTo>
                <a:cubicBezTo>
                  <a:pt x="59460" y="54507"/>
                  <a:pt x="59437" y="59049"/>
                  <a:pt x="58433" y="63340"/>
                </a:cubicBezTo>
                <a:cubicBezTo>
                  <a:pt x="55557" y="75483"/>
                  <a:pt x="46906" y="85892"/>
                  <a:pt x="38370" y="94588"/>
                </a:cubicBezTo>
                <a:cubicBezTo>
                  <a:pt x="35768" y="97236"/>
                  <a:pt x="33166" y="99907"/>
                  <a:pt x="30860" y="102851"/>
                </a:cubicBezTo>
                <a:cubicBezTo>
                  <a:pt x="29112" y="105099"/>
                  <a:pt x="26008" y="108725"/>
                  <a:pt x="25639" y="111684"/>
                </a:cubicBezTo>
                <a:lnTo>
                  <a:pt x="25639" y="111684"/>
                </a:lnTo>
                <a:cubicBezTo>
                  <a:pt x="26502" y="104585"/>
                  <a:pt x="32124" y="99095"/>
                  <a:pt x="35973" y="93447"/>
                </a:cubicBezTo>
                <a:cubicBezTo>
                  <a:pt x="40150" y="87330"/>
                  <a:pt x="43254" y="80437"/>
                  <a:pt x="44670" y="73155"/>
                </a:cubicBezTo>
                <a:lnTo>
                  <a:pt x="44670" y="73155"/>
                </a:lnTo>
                <a:cubicBezTo>
                  <a:pt x="41634" y="80459"/>
                  <a:pt x="37571" y="87147"/>
                  <a:pt x="32001" y="92762"/>
                </a:cubicBezTo>
                <a:cubicBezTo>
                  <a:pt x="27844" y="96977"/>
                  <a:pt x="22980" y="101207"/>
                  <a:pt x="20714" y="106763"/>
                </a:cubicBezTo>
                <a:lnTo>
                  <a:pt x="20714" y="106763"/>
                </a:lnTo>
                <a:cubicBezTo>
                  <a:pt x="23554" y="99141"/>
                  <a:pt x="29776" y="92960"/>
                  <a:pt x="34512" y="86166"/>
                </a:cubicBezTo>
                <a:cubicBezTo>
                  <a:pt x="39808" y="78611"/>
                  <a:pt x="43232" y="70142"/>
                  <a:pt x="44784" y="61126"/>
                </a:cubicBezTo>
                <a:cubicBezTo>
                  <a:pt x="45765" y="55511"/>
                  <a:pt x="48322" y="50399"/>
                  <a:pt x="50741" y="45308"/>
                </a:cubicBezTo>
                <a:cubicBezTo>
                  <a:pt x="54256" y="37936"/>
                  <a:pt x="56698" y="30130"/>
                  <a:pt x="57086" y="21913"/>
                </a:cubicBezTo>
                <a:lnTo>
                  <a:pt x="57086" y="21913"/>
                </a:lnTo>
                <a:cubicBezTo>
                  <a:pt x="57406" y="28098"/>
                  <a:pt x="56356" y="34330"/>
                  <a:pt x="54074" y="40082"/>
                </a:cubicBezTo>
                <a:cubicBezTo>
                  <a:pt x="57178" y="37502"/>
                  <a:pt x="57863" y="32412"/>
                  <a:pt x="59004" y="28760"/>
                </a:cubicBezTo>
                <a:cubicBezTo>
                  <a:pt x="60419" y="24195"/>
                  <a:pt x="61834" y="19265"/>
                  <a:pt x="62268" y="14494"/>
                </a:cubicBezTo>
                <a:lnTo>
                  <a:pt x="62268" y="14494"/>
                </a:lnTo>
                <a:cubicBezTo>
                  <a:pt x="61378" y="24515"/>
                  <a:pt x="58182" y="34147"/>
                  <a:pt x="54964" y="43688"/>
                </a:cubicBezTo>
                <a:cubicBezTo>
                  <a:pt x="55443" y="42296"/>
                  <a:pt x="58730" y="40470"/>
                  <a:pt x="59894" y="39785"/>
                </a:cubicBezTo>
                <a:lnTo>
                  <a:pt x="59894" y="39785"/>
                </a:lnTo>
                <a:cubicBezTo>
                  <a:pt x="55740" y="42250"/>
                  <a:pt x="54096" y="46861"/>
                  <a:pt x="52430" y="51038"/>
                </a:cubicBezTo>
                <a:cubicBezTo>
                  <a:pt x="50467" y="55991"/>
                  <a:pt x="49280" y="61081"/>
                  <a:pt x="48185" y="66331"/>
                </a:cubicBezTo>
                <a:cubicBezTo>
                  <a:pt x="47682" y="68659"/>
                  <a:pt x="47272" y="71055"/>
                  <a:pt x="47614" y="73406"/>
                </a:cubicBezTo>
                <a:cubicBezTo>
                  <a:pt x="47660" y="73794"/>
                  <a:pt x="47751" y="74182"/>
                  <a:pt x="48048" y="74434"/>
                </a:cubicBezTo>
                <a:cubicBezTo>
                  <a:pt x="48219" y="74579"/>
                  <a:pt x="48405" y="74642"/>
                  <a:pt x="48597" y="74642"/>
                </a:cubicBezTo>
                <a:cubicBezTo>
                  <a:pt x="49249" y="74642"/>
                  <a:pt x="49960" y="73917"/>
                  <a:pt x="50330" y="73247"/>
                </a:cubicBezTo>
                <a:cubicBezTo>
                  <a:pt x="53183" y="68202"/>
                  <a:pt x="56288" y="61880"/>
                  <a:pt x="57360" y="56150"/>
                </a:cubicBezTo>
                <a:cubicBezTo>
                  <a:pt x="57589" y="54895"/>
                  <a:pt x="57726" y="53640"/>
                  <a:pt x="57977" y="52384"/>
                </a:cubicBezTo>
                <a:cubicBezTo>
                  <a:pt x="58684" y="49029"/>
                  <a:pt x="60328" y="45879"/>
                  <a:pt x="62679" y="43368"/>
                </a:cubicBezTo>
                <a:lnTo>
                  <a:pt x="62679" y="43368"/>
                </a:lnTo>
                <a:cubicBezTo>
                  <a:pt x="60328" y="44669"/>
                  <a:pt x="58798" y="47112"/>
                  <a:pt x="57840" y="49645"/>
                </a:cubicBezTo>
                <a:cubicBezTo>
                  <a:pt x="56904" y="52179"/>
                  <a:pt x="56447" y="54849"/>
                  <a:pt x="55648" y="57429"/>
                </a:cubicBezTo>
                <a:cubicBezTo>
                  <a:pt x="54781" y="60282"/>
                  <a:pt x="53001" y="66582"/>
                  <a:pt x="50399" y="68202"/>
                </a:cubicBezTo>
                <a:cubicBezTo>
                  <a:pt x="49600" y="67152"/>
                  <a:pt x="50033" y="65281"/>
                  <a:pt x="50262" y="64025"/>
                </a:cubicBezTo>
                <a:cubicBezTo>
                  <a:pt x="52111" y="53822"/>
                  <a:pt x="57429" y="45194"/>
                  <a:pt x="64779" y="37867"/>
                </a:cubicBezTo>
                <a:cubicBezTo>
                  <a:pt x="71923" y="30723"/>
                  <a:pt x="80688" y="25428"/>
                  <a:pt x="89498" y="20475"/>
                </a:cubicBezTo>
                <a:cubicBezTo>
                  <a:pt x="98606" y="15385"/>
                  <a:pt x="108580" y="9792"/>
                  <a:pt x="112255" y="23"/>
                </a:cubicBezTo>
                <a:cubicBezTo>
                  <a:pt x="112192" y="22"/>
                  <a:pt x="112131" y="22"/>
                  <a:pt x="112072" y="22"/>
                </a:cubicBezTo>
                <a:cubicBezTo>
                  <a:pt x="110292" y="22"/>
                  <a:pt x="109931" y="361"/>
                  <a:pt x="108695" y="1598"/>
                </a:cubicBezTo>
                <a:cubicBezTo>
                  <a:pt x="107622" y="2671"/>
                  <a:pt x="106526" y="3744"/>
                  <a:pt x="105430" y="4816"/>
                </a:cubicBezTo>
                <a:cubicBezTo>
                  <a:pt x="103878" y="6369"/>
                  <a:pt x="102303" y="7898"/>
                  <a:pt x="100751" y="9450"/>
                </a:cubicBezTo>
                <a:lnTo>
                  <a:pt x="102486" y="0"/>
                </a:lnTo>
                <a:lnTo>
                  <a:pt x="98743" y="0"/>
                </a:lnTo>
                <a:cubicBezTo>
                  <a:pt x="95524" y="14654"/>
                  <a:pt x="80300" y="25336"/>
                  <a:pt x="67655" y="32435"/>
                </a:cubicBezTo>
                <a:cubicBezTo>
                  <a:pt x="68362" y="26660"/>
                  <a:pt x="69230" y="21639"/>
                  <a:pt x="69230" y="15818"/>
                </a:cubicBezTo>
                <a:lnTo>
                  <a:pt x="69230" y="0"/>
                </a:lnTo>
                <a:close/>
              </a:path>
            </a:pathLst>
          </a:custGeom>
          <a:solidFill>
            <a:srgbClr val="2A3D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2110976" y="-110924"/>
            <a:ext cx="5013414" cy="2536871"/>
          </a:xfrm>
          <a:custGeom>
            <a:avLst/>
            <a:gdLst/>
            <a:ahLst/>
            <a:cxnLst/>
            <a:rect l="l" t="t" r="r" b="b"/>
            <a:pathLst>
              <a:path w="166808" h="76579" extrusionOk="0">
                <a:moveTo>
                  <a:pt x="49653" y="21309"/>
                </a:moveTo>
                <a:lnTo>
                  <a:pt x="49653" y="21309"/>
                </a:lnTo>
                <a:cubicBezTo>
                  <a:pt x="49643" y="21358"/>
                  <a:pt x="49633" y="21407"/>
                  <a:pt x="49622" y="21456"/>
                </a:cubicBezTo>
                <a:cubicBezTo>
                  <a:pt x="49633" y="21407"/>
                  <a:pt x="49644" y="21358"/>
                  <a:pt x="49653" y="21309"/>
                </a:cubicBezTo>
                <a:close/>
                <a:moveTo>
                  <a:pt x="101299" y="25907"/>
                </a:moveTo>
                <a:lnTo>
                  <a:pt x="101299" y="25907"/>
                </a:lnTo>
                <a:cubicBezTo>
                  <a:pt x="101349" y="25935"/>
                  <a:pt x="101401" y="25960"/>
                  <a:pt x="101453" y="25980"/>
                </a:cubicBezTo>
                <a:lnTo>
                  <a:pt x="101453" y="25980"/>
                </a:lnTo>
                <a:cubicBezTo>
                  <a:pt x="101401" y="25957"/>
                  <a:pt x="101349" y="25932"/>
                  <a:pt x="101299" y="25907"/>
                </a:cubicBezTo>
                <a:close/>
                <a:moveTo>
                  <a:pt x="16959" y="25998"/>
                </a:moveTo>
                <a:cubicBezTo>
                  <a:pt x="16959" y="25998"/>
                  <a:pt x="16960" y="25998"/>
                  <a:pt x="16960" y="25998"/>
                </a:cubicBezTo>
                <a:lnTo>
                  <a:pt x="16960" y="25998"/>
                </a:lnTo>
                <a:cubicBezTo>
                  <a:pt x="16960" y="25998"/>
                  <a:pt x="16959" y="25998"/>
                  <a:pt x="16959" y="25998"/>
                </a:cubicBezTo>
                <a:close/>
                <a:moveTo>
                  <a:pt x="0" y="0"/>
                </a:moveTo>
                <a:lnTo>
                  <a:pt x="0" y="76054"/>
                </a:lnTo>
                <a:cubicBezTo>
                  <a:pt x="799" y="74433"/>
                  <a:pt x="1141" y="73086"/>
                  <a:pt x="1438" y="71306"/>
                </a:cubicBezTo>
                <a:cubicBezTo>
                  <a:pt x="1940" y="71626"/>
                  <a:pt x="2442" y="71968"/>
                  <a:pt x="2922" y="72310"/>
                </a:cubicBezTo>
                <a:cubicBezTo>
                  <a:pt x="3173" y="70758"/>
                  <a:pt x="3150" y="69161"/>
                  <a:pt x="2830" y="67631"/>
                </a:cubicBezTo>
                <a:lnTo>
                  <a:pt x="2830" y="67631"/>
                </a:lnTo>
                <a:cubicBezTo>
                  <a:pt x="4337" y="69024"/>
                  <a:pt x="5341" y="70941"/>
                  <a:pt x="5615" y="72995"/>
                </a:cubicBezTo>
                <a:cubicBezTo>
                  <a:pt x="6003" y="72288"/>
                  <a:pt x="6391" y="71603"/>
                  <a:pt x="6779" y="70895"/>
                </a:cubicBezTo>
                <a:lnTo>
                  <a:pt x="6779" y="70895"/>
                </a:lnTo>
                <a:cubicBezTo>
                  <a:pt x="6323" y="72767"/>
                  <a:pt x="6414" y="74753"/>
                  <a:pt x="7007" y="76579"/>
                </a:cubicBezTo>
                <a:cubicBezTo>
                  <a:pt x="8559" y="74798"/>
                  <a:pt x="9655" y="72607"/>
                  <a:pt x="10112" y="70302"/>
                </a:cubicBezTo>
                <a:cubicBezTo>
                  <a:pt x="10271" y="71192"/>
                  <a:pt x="10477" y="72128"/>
                  <a:pt x="11070" y="72813"/>
                </a:cubicBezTo>
                <a:cubicBezTo>
                  <a:pt x="11432" y="73214"/>
                  <a:pt x="11990" y="73459"/>
                  <a:pt x="12518" y="73459"/>
                </a:cubicBezTo>
                <a:cubicBezTo>
                  <a:pt x="12890" y="73459"/>
                  <a:pt x="13248" y="73337"/>
                  <a:pt x="13513" y="73064"/>
                </a:cubicBezTo>
                <a:cubicBezTo>
                  <a:pt x="14585" y="71900"/>
                  <a:pt x="13239" y="69206"/>
                  <a:pt x="14768" y="68795"/>
                </a:cubicBezTo>
                <a:cubicBezTo>
                  <a:pt x="15672" y="70773"/>
                  <a:pt x="17835" y="72082"/>
                  <a:pt x="20000" y="72082"/>
                </a:cubicBezTo>
                <a:cubicBezTo>
                  <a:pt x="20458" y="72082"/>
                  <a:pt x="20917" y="72023"/>
                  <a:pt x="21364" y="71900"/>
                </a:cubicBezTo>
                <a:cubicBezTo>
                  <a:pt x="19356" y="71146"/>
                  <a:pt x="17712" y="69503"/>
                  <a:pt x="16914" y="67517"/>
                </a:cubicBezTo>
                <a:lnTo>
                  <a:pt x="16914" y="67517"/>
                </a:lnTo>
                <a:cubicBezTo>
                  <a:pt x="18541" y="68867"/>
                  <a:pt x="20678" y="69603"/>
                  <a:pt x="22802" y="69603"/>
                </a:cubicBezTo>
                <a:cubicBezTo>
                  <a:pt x="23300" y="69603"/>
                  <a:pt x="23797" y="69562"/>
                  <a:pt x="24286" y="69480"/>
                </a:cubicBezTo>
                <a:lnTo>
                  <a:pt x="20429" y="64801"/>
                </a:lnTo>
                <a:lnTo>
                  <a:pt x="24172" y="64847"/>
                </a:lnTo>
                <a:cubicBezTo>
                  <a:pt x="23305" y="64048"/>
                  <a:pt x="22437" y="63272"/>
                  <a:pt x="21570" y="62473"/>
                </a:cubicBezTo>
                <a:cubicBezTo>
                  <a:pt x="23738" y="62085"/>
                  <a:pt x="25587" y="60282"/>
                  <a:pt x="26021" y="58136"/>
                </a:cubicBezTo>
                <a:lnTo>
                  <a:pt x="26021" y="58136"/>
                </a:lnTo>
                <a:cubicBezTo>
                  <a:pt x="25003" y="58793"/>
                  <a:pt x="23784" y="59143"/>
                  <a:pt x="22559" y="59143"/>
                </a:cubicBezTo>
                <a:cubicBezTo>
                  <a:pt x="22082" y="59143"/>
                  <a:pt x="21604" y="59089"/>
                  <a:pt x="21136" y="58980"/>
                </a:cubicBezTo>
                <a:cubicBezTo>
                  <a:pt x="21821" y="58410"/>
                  <a:pt x="22506" y="57839"/>
                  <a:pt x="23168" y="57291"/>
                </a:cubicBezTo>
                <a:cubicBezTo>
                  <a:pt x="22742" y="57215"/>
                  <a:pt x="22310" y="57177"/>
                  <a:pt x="21878" y="57177"/>
                </a:cubicBezTo>
                <a:cubicBezTo>
                  <a:pt x="19742" y="57177"/>
                  <a:pt x="17603" y="58093"/>
                  <a:pt x="16160" y="59688"/>
                </a:cubicBezTo>
                <a:cubicBezTo>
                  <a:pt x="16434" y="58547"/>
                  <a:pt x="16503" y="57360"/>
                  <a:pt x="16320" y="56196"/>
                </a:cubicBezTo>
                <a:lnTo>
                  <a:pt x="16320" y="56196"/>
                </a:lnTo>
                <a:cubicBezTo>
                  <a:pt x="15361" y="57816"/>
                  <a:pt x="13901" y="59117"/>
                  <a:pt x="12189" y="59871"/>
                </a:cubicBezTo>
                <a:cubicBezTo>
                  <a:pt x="11778" y="58547"/>
                  <a:pt x="12531" y="56949"/>
                  <a:pt x="13832" y="56424"/>
                </a:cubicBezTo>
                <a:cubicBezTo>
                  <a:pt x="13320" y="56132"/>
                  <a:pt x="12739" y="55996"/>
                  <a:pt x="12155" y="55996"/>
                </a:cubicBezTo>
                <a:cubicBezTo>
                  <a:pt x="10863" y="55996"/>
                  <a:pt x="9553" y="56662"/>
                  <a:pt x="8925" y="57794"/>
                </a:cubicBezTo>
                <a:cubicBezTo>
                  <a:pt x="7510" y="56995"/>
                  <a:pt x="6300" y="55876"/>
                  <a:pt x="5387" y="54530"/>
                </a:cubicBezTo>
                <a:lnTo>
                  <a:pt x="5387" y="54530"/>
                </a:lnTo>
                <a:cubicBezTo>
                  <a:pt x="5789" y="54652"/>
                  <a:pt x="6212" y="54715"/>
                  <a:pt x="6637" y="54715"/>
                </a:cubicBezTo>
                <a:cubicBezTo>
                  <a:pt x="7080" y="54715"/>
                  <a:pt x="7523" y="54647"/>
                  <a:pt x="7943" y="54507"/>
                </a:cubicBezTo>
                <a:cubicBezTo>
                  <a:pt x="7532" y="52772"/>
                  <a:pt x="8696" y="50786"/>
                  <a:pt x="10431" y="50307"/>
                </a:cubicBezTo>
                <a:cubicBezTo>
                  <a:pt x="9199" y="49462"/>
                  <a:pt x="7989" y="48641"/>
                  <a:pt x="6779" y="47796"/>
                </a:cubicBezTo>
                <a:cubicBezTo>
                  <a:pt x="6939" y="47221"/>
                  <a:pt x="7446" y="46979"/>
                  <a:pt x="8032" y="46979"/>
                </a:cubicBezTo>
                <a:cubicBezTo>
                  <a:pt x="8702" y="46979"/>
                  <a:pt x="9477" y="47297"/>
                  <a:pt x="9952" y="47796"/>
                </a:cubicBezTo>
                <a:cubicBezTo>
                  <a:pt x="10819" y="48755"/>
                  <a:pt x="11435" y="50101"/>
                  <a:pt x="12668" y="50467"/>
                </a:cubicBezTo>
                <a:cubicBezTo>
                  <a:pt x="11869" y="49348"/>
                  <a:pt x="11687" y="47819"/>
                  <a:pt x="12212" y="46541"/>
                </a:cubicBezTo>
                <a:lnTo>
                  <a:pt x="12212" y="46541"/>
                </a:lnTo>
                <a:cubicBezTo>
                  <a:pt x="13855" y="48618"/>
                  <a:pt x="15498" y="50695"/>
                  <a:pt x="17142" y="52795"/>
                </a:cubicBezTo>
                <a:cubicBezTo>
                  <a:pt x="16822" y="51608"/>
                  <a:pt x="16503" y="50421"/>
                  <a:pt x="16160" y="49257"/>
                </a:cubicBezTo>
                <a:lnTo>
                  <a:pt x="16160" y="49257"/>
                </a:lnTo>
                <a:cubicBezTo>
                  <a:pt x="16701" y="50801"/>
                  <a:pt x="18349" y="51740"/>
                  <a:pt x="19959" y="51740"/>
                </a:cubicBezTo>
                <a:cubicBezTo>
                  <a:pt x="20729" y="51740"/>
                  <a:pt x="21490" y="51525"/>
                  <a:pt x="22118" y="51060"/>
                </a:cubicBezTo>
                <a:cubicBezTo>
                  <a:pt x="19698" y="50900"/>
                  <a:pt x="17530" y="48937"/>
                  <a:pt x="17119" y="46564"/>
                </a:cubicBezTo>
                <a:lnTo>
                  <a:pt x="17119" y="46564"/>
                </a:lnTo>
                <a:cubicBezTo>
                  <a:pt x="18694" y="46997"/>
                  <a:pt x="20223" y="47682"/>
                  <a:pt x="21593" y="48549"/>
                </a:cubicBezTo>
                <a:cubicBezTo>
                  <a:pt x="21136" y="46176"/>
                  <a:pt x="19493" y="44053"/>
                  <a:pt x="17302" y="43003"/>
                </a:cubicBezTo>
                <a:cubicBezTo>
                  <a:pt x="18557" y="42843"/>
                  <a:pt x="19790" y="42523"/>
                  <a:pt x="20954" y="42021"/>
                </a:cubicBezTo>
                <a:cubicBezTo>
                  <a:pt x="19196" y="41200"/>
                  <a:pt x="17439" y="40355"/>
                  <a:pt x="15704" y="39533"/>
                </a:cubicBezTo>
                <a:lnTo>
                  <a:pt x="15704" y="39533"/>
                </a:lnTo>
                <a:cubicBezTo>
                  <a:pt x="16642" y="39917"/>
                  <a:pt x="17659" y="40106"/>
                  <a:pt x="18679" y="40106"/>
                </a:cubicBezTo>
                <a:cubicBezTo>
                  <a:pt x="19297" y="40106"/>
                  <a:pt x="19917" y="40036"/>
                  <a:pt x="20520" y="39899"/>
                </a:cubicBezTo>
                <a:cubicBezTo>
                  <a:pt x="18580" y="37502"/>
                  <a:pt x="15727" y="35836"/>
                  <a:pt x="12668" y="35334"/>
                </a:cubicBezTo>
                <a:cubicBezTo>
                  <a:pt x="13969" y="35128"/>
                  <a:pt x="15042" y="33987"/>
                  <a:pt x="15202" y="32686"/>
                </a:cubicBezTo>
                <a:lnTo>
                  <a:pt x="15202" y="32686"/>
                </a:lnTo>
                <a:cubicBezTo>
                  <a:pt x="14571" y="32804"/>
                  <a:pt x="13931" y="32862"/>
                  <a:pt x="13292" y="32862"/>
                </a:cubicBezTo>
                <a:cubicBezTo>
                  <a:pt x="11708" y="32862"/>
                  <a:pt x="10127" y="32508"/>
                  <a:pt x="8696" y="31841"/>
                </a:cubicBezTo>
                <a:cubicBezTo>
                  <a:pt x="10386" y="31271"/>
                  <a:pt x="12052" y="30700"/>
                  <a:pt x="13718" y="30152"/>
                </a:cubicBezTo>
                <a:cubicBezTo>
                  <a:pt x="12851" y="28714"/>
                  <a:pt x="10865" y="28623"/>
                  <a:pt x="9199" y="28417"/>
                </a:cubicBezTo>
                <a:cubicBezTo>
                  <a:pt x="7532" y="28212"/>
                  <a:pt x="5524" y="27231"/>
                  <a:pt x="5706" y="25564"/>
                </a:cubicBezTo>
                <a:lnTo>
                  <a:pt x="5706" y="25564"/>
                </a:lnTo>
                <a:cubicBezTo>
                  <a:pt x="6002" y="26372"/>
                  <a:pt x="6879" y="26874"/>
                  <a:pt x="7733" y="26874"/>
                </a:cubicBezTo>
                <a:cubicBezTo>
                  <a:pt x="8133" y="26874"/>
                  <a:pt x="8528" y="26763"/>
                  <a:pt x="8856" y="26523"/>
                </a:cubicBezTo>
                <a:cubicBezTo>
                  <a:pt x="8605" y="25838"/>
                  <a:pt x="8354" y="25153"/>
                  <a:pt x="8080" y="24469"/>
                </a:cubicBezTo>
                <a:cubicBezTo>
                  <a:pt x="9861" y="23967"/>
                  <a:pt x="11572" y="23305"/>
                  <a:pt x="13193" y="22483"/>
                </a:cubicBezTo>
                <a:cubicBezTo>
                  <a:pt x="12463" y="21296"/>
                  <a:pt x="11732" y="20086"/>
                  <a:pt x="11002" y="18899"/>
                </a:cubicBezTo>
                <a:cubicBezTo>
                  <a:pt x="11031" y="18899"/>
                  <a:pt x="11061" y="18899"/>
                  <a:pt x="11090" y="18899"/>
                </a:cubicBezTo>
                <a:cubicBezTo>
                  <a:pt x="12772" y="18899"/>
                  <a:pt x="14424" y="19536"/>
                  <a:pt x="15635" y="20680"/>
                </a:cubicBezTo>
                <a:lnTo>
                  <a:pt x="16343" y="17210"/>
                </a:lnTo>
                <a:cubicBezTo>
                  <a:pt x="17028" y="18488"/>
                  <a:pt x="19995" y="22369"/>
                  <a:pt x="19447" y="23944"/>
                </a:cubicBezTo>
                <a:cubicBezTo>
                  <a:pt x="19380" y="24147"/>
                  <a:pt x="17128" y="25999"/>
                  <a:pt x="16964" y="25999"/>
                </a:cubicBezTo>
                <a:cubicBezTo>
                  <a:pt x="16963" y="25999"/>
                  <a:pt x="16961" y="25999"/>
                  <a:pt x="16960" y="25998"/>
                </a:cubicBezTo>
                <a:lnTo>
                  <a:pt x="16960" y="25998"/>
                </a:lnTo>
                <a:cubicBezTo>
                  <a:pt x="17778" y="26283"/>
                  <a:pt x="18627" y="26426"/>
                  <a:pt x="19482" y="26426"/>
                </a:cubicBezTo>
                <a:cubicBezTo>
                  <a:pt x="19653" y="26426"/>
                  <a:pt x="19824" y="26420"/>
                  <a:pt x="19995" y="26409"/>
                </a:cubicBezTo>
                <a:lnTo>
                  <a:pt x="19995" y="26409"/>
                </a:lnTo>
                <a:cubicBezTo>
                  <a:pt x="18580" y="27094"/>
                  <a:pt x="17461" y="28372"/>
                  <a:pt x="16959" y="29878"/>
                </a:cubicBezTo>
                <a:cubicBezTo>
                  <a:pt x="18352" y="29445"/>
                  <a:pt x="19721" y="28988"/>
                  <a:pt x="21113" y="28554"/>
                </a:cubicBezTo>
                <a:lnTo>
                  <a:pt x="21113" y="28554"/>
                </a:lnTo>
                <a:cubicBezTo>
                  <a:pt x="19196" y="29878"/>
                  <a:pt x="18260" y="32435"/>
                  <a:pt x="18877" y="34672"/>
                </a:cubicBezTo>
                <a:cubicBezTo>
                  <a:pt x="19863" y="33631"/>
                  <a:pt x="21342" y="32294"/>
                  <a:pt x="22131" y="32294"/>
                </a:cubicBezTo>
                <a:cubicBezTo>
                  <a:pt x="22657" y="32294"/>
                  <a:pt x="22875" y="32887"/>
                  <a:pt x="22437" y="34557"/>
                </a:cubicBezTo>
                <a:cubicBezTo>
                  <a:pt x="22871" y="34420"/>
                  <a:pt x="23282" y="34261"/>
                  <a:pt x="23715" y="34101"/>
                </a:cubicBezTo>
                <a:lnTo>
                  <a:pt x="23715" y="34101"/>
                </a:lnTo>
                <a:cubicBezTo>
                  <a:pt x="22711" y="35288"/>
                  <a:pt x="22757" y="37228"/>
                  <a:pt x="23807" y="38392"/>
                </a:cubicBezTo>
                <a:cubicBezTo>
                  <a:pt x="24720" y="37319"/>
                  <a:pt x="25450" y="36041"/>
                  <a:pt x="25907" y="34694"/>
                </a:cubicBezTo>
                <a:cubicBezTo>
                  <a:pt x="25915" y="34694"/>
                  <a:pt x="25923" y="34694"/>
                  <a:pt x="25931" y="34694"/>
                </a:cubicBezTo>
                <a:cubicBezTo>
                  <a:pt x="27281" y="34694"/>
                  <a:pt x="27641" y="36551"/>
                  <a:pt x="27619" y="37890"/>
                </a:cubicBezTo>
                <a:cubicBezTo>
                  <a:pt x="27576" y="39175"/>
                  <a:pt x="28116" y="40903"/>
                  <a:pt x="29277" y="40903"/>
                </a:cubicBezTo>
                <a:cubicBezTo>
                  <a:pt x="29353" y="40903"/>
                  <a:pt x="29432" y="40895"/>
                  <a:pt x="29513" y="40880"/>
                </a:cubicBezTo>
                <a:cubicBezTo>
                  <a:pt x="29308" y="38803"/>
                  <a:pt x="29787" y="36657"/>
                  <a:pt x="30883" y="34854"/>
                </a:cubicBezTo>
                <a:lnTo>
                  <a:pt x="30883" y="34854"/>
                </a:lnTo>
                <a:cubicBezTo>
                  <a:pt x="30609" y="36543"/>
                  <a:pt x="31157" y="38324"/>
                  <a:pt x="32321" y="39579"/>
                </a:cubicBezTo>
                <a:cubicBezTo>
                  <a:pt x="33005" y="38209"/>
                  <a:pt x="33348" y="36657"/>
                  <a:pt x="33325" y="35128"/>
                </a:cubicBezTo>
                <a:lnTo>
                  <a:pt x="33325" y="35128"/>
                </a:lnTo>
                <a:cubicBezTo>
                  <a:pt x="33781" y="36749"/>
                  <a:pt x="34923" y="37616"/>
                  <a:pt x="35881" y="38986"/>
                </a:cubicBezTo>
                <a:cubicBezTo>
                  <a:pt x="36475" y="39830"/>
                  <a:pt x="37251" y="40675"/>
                  <a:pt x="38278" y="40812"/>
                </a:cubicBezTo>
                <a:cubicBezTo>
                  <a:pt x="38118" y="39077"/>
                  <a:pt x="37434" y="37388"/>
                  <a:pt x="36315" y="36064"/>
                </a:cubicBezTo>
                <a:lnTo>
                  <a:pt x="36315" y="36064"/>
                </a:lnTo>
                <a:cubicBezTo>
                  <a:pt x="37000" y="36817"/>
                  <a:pt x="37867" y="37411"/>
                  <a:pt x="38803" y="37776"/>
                </a:cubicBezTo>
                <a:cubicBezTo>
                  <a:pt x="39100" y="37137"/>
                  <a:pt x="38986" y="36338"/>
                  <a:pt x="38529" y="35790"/>
                </a:cubicBezTo>
                <a:lnTo>
                  <a:pt x="38529" y="35790"/>
                </a:lnTo>
                <a:cubicBezTo>
                  <a:pt x="39214" y="36338"/>
                  <a:pt x="39967" y="36771"/>
                  <a:pt x="40766" y="37091"/>
                </a:cubicBezTo>
                <a:cubicBezTo>
                  <a:pt x="41015" y="37186"/>
                  <a:pt x="41302" y="37263"/>
                  <a:pt x="41568" y="37263"/>
                </a:cubicBezTo>
                <a:cubicBezTo>
                  <a:pt x="41813" y="37263"/>
                  <a:pt x="42040" y="37198"/>
                  <a:pt x="42204" y="37023"/>
                </a:cubicBezTo>
                <a:cubicBezTo>
                  <a:pt x="42546" y="36635"/>
                  <a:pt x="42341" y="36018"/>
                  <a:pt x="42090" y="35585"/>
                </a:cubicBezTo>
                <a:cubicBezTo>
                  <a:pt x="41337" y="34329"/>
                  <a:pt x="39556" y="34010"/>
                  <a:pt x="38894" y="33028"/>
                </a:cubicBezTo>
                <a:cubicBezTo>
                  <a:pt x="38278" y="32078"/>
                  <a:pt x="39155" y="31534"/>
                  <a:pt x="40196" y="31534"/>
                </a:cubicBezTo>
                <a:cubicBezTo>
                  <a:pt x="40505" y="31534"/>
                  <a:pt x="40828" y="31582"/>
                  <a:pt x="41131" y="31681"/>
                </a:cubicBezTo>
                <a:cubicBezTo>
                  <a:pt x="41063" y="30380"/>
                  <a:pt x="40629" y="29102"/>
                  <a:pt x="39921" y="28029"/>
                </a:cubicBezTo>
                <a:lnTo>
                  <a:pt x="42889" y="27892"/>
                </a:lnTo>
                <a:cubicBezTo>
                  <a:pt x="43368" y="27892"/>
                  <a:pt x="42227" y="26295"/>
                  <a:pt x="42136" y="26203"/>
                </a:cubicBezTo>
                <a:cubicBezTo>
                  <a:pt x="41588" y="25656"/>
                  <a:pt x="40515" y="25382"/>
                  <a:pt x="39807" y="25108"/>
                </a:cubicBezTo>
                <a:cubicBezTo>
                  <a:pt x="38309" y="24569"/>
                  <a:pt x="36760" y="24254"/>
                  <a:pt x="35190" y="24254"/>
                </a:cubicBezTo>
                <a:cubicBezTo>
                  <a:pt x="34631" y="24254"/>
                  <a:pt x="34070" y="24294"/>
                  <a:pt x="33508" y="24377"/>
                </a:cubicBezTo>
                <a:cubicBezTo>
                  <a:pt x="34946" y="24149"/>
                  <a:pt x="36361" y="23967"/>
                  <a:pt x="37799" y="23830"/>
                </a:cubicBezTo>
                <a:cubicBezTo>
                  <a:pt x="36909" y="22825"/>
                  <a:pt x="35722" y="22049"/>
                  <a:pt x="34398" y="21684"/>
                </a:cubicBezTo>
                <a:cubicBezTo>
                  <a:pt x="34505" y="21676"/>
                  <a:pt x="34612" y="21672"/>
                  <a:pt x="34719" y="21672"/>
                </a:cubicBezTo>
                <a:cubicBezTo>
                  <a:pt x="35519" y="21672"/>
                  <a:pt x="36295" y="21895"/>
                  <a:pt x="37000" y="22277"/>
                </a:cubicBezTo>
                <a:cubicBezTo>
                  <a:pt x="36589" y="21159"/>
                  <a:pt x="36178" y="20063"/>
                  <a:pt x="35790" y="18945"/>
                </a:cubicBezTo>
                <a:lnTo>
                  <a:pt x="35790" y="18945"/>
                </a:lnTo>
                <a:cubicBezTo>
                  <a:pt x="36110" y="19812"/>
                  <a:pt x="37456" y="21752"/>
                  <a:pt x="38347" y="22118"/>
                </a:cubicBezTo>
                <a:cubicBezTo>
                  <a:pt x="38593" y="22220"/>
                  <a:pt x="38852" y="22252"/>
                  <a:pt x="39119" y="22252"/>
                </a:cubicBezTo>
                <a:cubicBezTo>
                  <a:pt x="39588" y="22252"/>
                  <a:pt x="40082" y="22152"/>
                  <a:pt x="40576" y="22152"/>
                </a:cubicBezTo>
                <a:cubicBezTo>
                  <a:pt x="40869" y="22152"/>
                  <a:pt x="41163" y="22187"/>
                  <a:pt x="41451" y="22300"/>
                </a:cubicBezTo>
                <a:cubicBezTo>
                  <a:pt x="40606" y="21730"/>
                  <a:pt x="40127" y="20634"/>
                  <a:pt x="40492" y="19653"/>
                </a:cubicBezTo>
                <a:cubicBezTo>
                  <a:pt x="40806" y="18789"/>
                  <a:pt x="41693" y="18213"/>
                  <a:pt x="42589" y="18213"/>
                </a:cubicBezTo>
                <a:cubicBezTo>
                  <a:pt x="42735" y="18213"/>
                  <a:pt x="42881" y="18228"/>
                  <a:pt x="43026" y="18260"/>
                </a:cubicBezTo>
                <a:cubicBezTo>
                  <a:pt x="43385" y="18338"/>
                  <a:pt x="43767" y="18502"/>
                  <a:pt x="44118" y="18502"/>
                </a:cubicBezTo>
                <a:cubicBezTo>
                  <a:pt x="44279" y="18502"/>
                  <a:pt x="44434" y="18468"/>
                  <a:pt x="44578" y="18374"/>
                </a:cubicBezTo>
                <a:cubicBezTo>
                  <a:pt x="44685" y="18310"/>
                  <a:pt x="44732" y="18210"/>
                  <a:pt x="44738" y="18101"/>
                </a:cubicBezTo>
                <a:lnTo>
                  <a:pt x="44738" y="18101"/>
                </a:lnTo>
                <a:cubicBezTo>
                  <a:pt x="45774" y="18892"/>
                  <a:pt x="46797" y="19683"/>
                  <a:pt x="47819" y="20474"/>
                </a:cubicBezTo>
                <a:lnTo>
                  <a:pt x="47728" y="16662"/>
                </a:lnTo>
                <a:lnTo>
                  <a:pt x="47728" y="16662"/>
                </a:lnTo>
                <a:cubicBezTo>
                  <a:pt x="49193" y="17639"/>
                  <a:pt x="49989" y="19566"/>
                  <a:pt x="49653" y="21309"/>
                </a:cubicBezTo>
                <a:lnTo>
                  <a:pt x="49653" y="21309"/>
                </a:lnTo>
                <a:cubicBezTo>
                  <a:pt x="49894" y="20171"/>
                  <a:pt x="50135" y="19033"/>
                  <a:pt x="50375" y="17895"/>
                </a:cubicBezTo>
                <a:cubicBezTo>
                  <a:pt x="51174" y="19401"/>
                  <a:pt x="51950" y="21250"/>
                  <a:pt x="51060" y="22711"/>
                </a:cubicBezTo>
                <a:cubicBezTo>
                  <a:pt x="50878" y="23008"/>
                  <a:pt x="50627" y="23259"/>
                  <a:pt x="50535" y="23601"/>
                </a:cubicBezTo>
                <a:cubicBezTo>
                  <a:pt x="50273" y="24761"/>
                  <a:pt x="51856" y="25270"/>
                  <a:pt x="53073" y="25270"/>
                </a:cubicBezTo>
                <a:cubicBezTo>
                  <a:pt x="53126" y="25270"/>
                  <a:pt x="53178" y="25269"/>
                  <a:pt x="53229" y="25268"/>
                </a:cubicBezTo>
                <a:lnTo>
                  <a:pt x="53229" y="25268"/>
                </a:lnTo>
                <a:cubicBezTo>
                  <a:pt x="51768" y="26957"/>
                  <a:pt x="50695" y="28965"/>
                  <a:pt x="50147" y="31134"/>
                </a:cubicBezTo>
                <a:cubicBezTo>
                  <a:pt x="51813" y="30905"/>
                  <a:pt x="53274" y="29627"/>
                  <a:pt x="53754" y="28007"/>
                </a:cubicBezTo>
                <a:lnTo>
                  <a:pt x="54119" y="30129"/>
                </a:lnTo>
                <a:cubicBezTo>
                  <a:pt x="55739" y="30061"/>
                  <a:pt x="57177" y="28577"/>
                  <a:pt x="57200" y="26957"/>
                </a:cubicBezTo>
                <a:cubicBezTo>
                  <a:pt x="57360" y="28280"/>
                  <a:pt x="58319" y="29467"/>
                  <a:pt x="59574" y="29855"/>
                </a:cubicBezTo>
                <a:cubicBezTo>
                  <a:pt x="59688" y="28440"/>
                  <a:pt x="59254" y="26979"/>
                  <a:pt x="58410" y="25838"/>
                </a:cubicBezTo>
                <a:lnTo>
                  <a:pt x="58410" y="25838"/>
                </a:lnTo>
                <a:cubicBezTo>
                  <a:pt x="59254" y="26158"/>
                  <a:pt x="60031" y="26751"/>
                  <a:pt x="60533" y="27527"/>
                </a:cubicBezTo>
                <a:cubicBezTo>
                  <a:pt x="61309" y="26706"/>
                  <a:pt x="60533" y="25405"/>
                  <a:pt x="59825" y="24514"/>
                </a:cubicBezTo>
                <a:cubicBezTo>
                  <a:pt x="59140" y="23624"/>
                  <a:pt x="58615" y="22118"/>
                  <a:pt x="59597" y="21570"/>
                </a:cubicBezTo>
                <a:cubicBezTo>
                  <a:pt x="59894" y="21410"/>
                  <a:pt x="60304" y="21387"/>
                  <a:pt x="60510" y="21113"/>
                </a:cubicBezTo>
                <a:cubicBezTo>
                  <a:pt x="60692" y="20839"/>
                  <a:pt x="60624" y="20451"/>
                  <a:pt x="60601" y="20132"/>
                </a:cubicBezTo>
                <a:cubicBezTo>
                  <a:pt x="60501" y="18634"/>
                  <a:pt x="62040" y="17597"/>
                  <a:pt x="63368" y="17597"/>
                </a:cubicBezTo>
                <a:cubicBezTo>
                  <a:pt x="63861" y="17597"/>
                  <a:pt x="64324" y="17740"/>
                  <a:pt x="64664" y="18055"/>
                </a:cubicBezTo>
                <a:cubicBezTo>
                  <a:pt x="65029" y="16868"/>
                  <a:pt x="65395" y="15612"/>
                  <a:pt x="65737" y="14403"/>
                </a:cubicBezTo>
                <a:lnTo>
                  <a:pt x="65760" y="14380"/>
                </a:lnTo>
                <a:cubicBezTo>
                  <a:pt x="66467" y="14540"/>
                  <a:pt x="67106" y="14951"/>
                  <a:pt x="67517" y="15544"/>
                </a:cubicBezTo>
                <a:cubicBezTo>
                  <a:pt x="68088" y="14973"/>
                  <a:pt x="68659" y="14426"/>
                  <a:pt x="69206" y="13855"/>
                </a:cubicBezTo>
                <a:cubicBezTo>
                  <a:pt x="69891" y="15156"/>
                  <a:pt x="69891" y="16799"/>
                  <a:pt x="69206" y="18100"/>
                </a:cubicBezTo>
                <a:cubicBezTo>
                  <a:pt x="70074" y="17165"/>
                  <a:pt x="70941" y="16229"/>
                  <a:pt x="71786" y="15316"/>
                </a:cubicBezTo>
                <a:lnTo>
                  <a:pt x="71786" y="15316"/>
                </a:lnTo>
                <a:cubicBezTo>
                  <a:pt x="72607" y="15681"/>
                  <a:pt x="72356" y="16982"/>
                  <a:pt x="71649" y="17530"/>
                </a:cubicBezTo>
                <a:cubicBezTo>
                  <a:pt x="70964" y="18100"/>
                  <a:pt x="70028" y="18283"/>
                  <a:pt x="69343" y="18831"/>
                </a:cubicBezTo>
                <a:cubicBezTo>
                  <a:pt x="68636" y="19401"/>
                  <a:pt x="68362" y="20657"/>
                  <a:pt x="69161" y="21068"/>
                </a:cubicBezTo>
                <a:cubicBezTo>
                  <a:pt x="69308" y="21141"/>
                  <a:pt x="69463" y="21172"/>
                  <a:pt x="69621" y="21172"/>
                </a:cubicBezTo>
                <a:cubicBezTo>
                  <a:pt x="70003" y="21172"/>
                  <a:pt x="70403" y="20994"/>
                  <a:pt x="70758" y="20817"/>
                </a:cubicBezTo>
                <a:cubicBezTo>
                  <a:pt x="72288" y="20041"/>
                  <a:pt x="73817" y="19242"/>
                  <a:pt x="75346" y="18466"/>
                </a:cubicBezTo>
                <a:lnTo>
                  <a:pt x="75346" y="18466"/>
                </a:lnTo>
                <a:cubicBezTo>
                  <a:pt x="74410" y="19401"/>
                  <a:pt x="74296" y="21068"/>
                  <a:pt x="75118" y="22095"/>
                </a:cubicBezTo>
                <a:cubicBezTo>
                  <a:pt x="73787" y="22506"/>
                  <a:pt x="72396" y="22715"/>
                  <a:pt x="71006" y="22715"/>
                </a:cubicBezTo>
                <a:cubicBezTo>
                  <a:pt x="70466" y="22715"/>
                  <a:pt x="69926" y="22684"/>
                  <a:pt x="69389" y="22620"/>
                </a:cubicBezTo>
                <a:lnTo>
                  <a:pt x="69389" y="22620"/>
                </a:lnTo>
                <a:cubicBezTo>
                  <a:pt x="69549" y="23464"/>
                  <a:pt x="69960" y="24263"/>
                  <a:pt x="70599" y="24834"/>
                </a:cubicBezTo>
                <a:cubicBezTo>
                  <a:pt x="69069" y="24743"/>
                  <a:pt x="67540" y="24651"/>
                  <a:pt x="66011" y="24560"/>
                </a:cubicBezTo>
                <a:lnTo>
                  <a:pt x="66011" y="24560"/>
                </a:lnTo>
                <a:cubicBezTo>
                  <a:pt x="66800" y="25444"/>
                  <a:pt x="67993" y="25935"/>
                  <a:pt x="69182" y="25935"/>
                </a:cubicBezTo>
                <a:cubicBezTo>
                  <a:pt x="69713" y="25935"/>
                  <a:pt x="70243" y="25837"/>
                  <a:pt x="70736" y="25633"/>
                </a:cubicBezTo>
                <a:lnTo>
                  <a:pt x="70736" y="25633"/>
                </a:lnTo>
                <a:cubicBezTo>
                  <a:pt x="67974" y="27162"/>
                  <a:pt x="65189" y="28646"/>
                  <a:pt x="62382" y="30107"/>
                </a:cubicBezTo>
                <a:cubicBezTo>
                  <a:pt x="63885" y="30589"/>
                  <a:pt x="65462" y="30830"/>
                  <a:pt x="67040" y="30830"/>
                </a:cubicBezTo>
                <a:cubicBezTo>
                  <a:pt x="68744" y="30830"/>
                  <a:pt x="70448" y="30549"/>
                  <a:pt x="72059" y="29992"/>
                </a:cubicBezTo>
                <a:lnTo>
                  <a:pt x="72059" y="29992"/>
                </a:lnTo>
                <a:cubicBezTo>
                  <a:pt x="70553" y="31042"/>
                  <a:pt x="69047" y="32092"/>
                  <a:pt x="67540" y="33142"/>
                </a:cubicBezTo>
                <a:cubicBezTo>
                  <a:pt x="68197" y="33539"/>
                  <a:pt x="68962" y="33739"/>
                  <a:pt x="69726" y="33739"/>
                </a:cubicBezTo>
                <a:cubicBezTo>
                  <a:pt x="70082" y="33739"/>
                  <a:pt x="70437" y="33696"/>
                  <a:pt x="70782" y="33609"/>
                </a:cubicBezTo>
                <a:lnTo>
                  <a:pt x="70782" y="33609"/>
                </a:lnTo>
                <a:cubicBezTo>
                  <a:pt x="69855" y="34135"/>
                  <a:pt x="69087" y="34932"/>
                  <a:pt x="68613" y="35881"/>
                </a:cubicBezTo>
                <a:cubicBezTo>
                  <a:pt x="68866" y="35951"/>
                  <a:pt x="69126" y="35984"/>
                  <a:pt x="69387" y="35984"/>
                </a:cubicBezTo>
                <a:cubicBezTo>
                  <a:pt x="70686" y="35984"/>
                  <a:pt x="71994" y="35160"/>
                  <a:pt x="72476" y="33935"/>
                </a:cubicBezTo>
                <a:lnTo>
                  <a:pt x="72476" y="33935"/>
                </a:lnTo>
                <a:cubicBezTo>
                  <a:pt x="72018" y="35223"/>
                  <a:pt x="71560" y="36511"/>
                  <a:pt x="71124" y="37799"/>
                </a:cubicBezTo>
                <a:cubicBezTo>
                  <a:pt x="72767" y="37182"/>
                  <a:pt x="74342" y="36315"/>
                  <a:pt x="75712" y="35197"/>
                </a:cubicBezTo>
                <a:lnTo>
                  <a:pt x="75712" y="35197"/>
                </a:lnTo>
                <a:cubicBezTo>
                  <a:pt x="74844" y="37228"/>
                  <a:pt x="76351" y="39876"/>
                  <a:pt x="78542" y="40172"/>
                </a:cubicBezTo>
                <a:cubicBezTo>
                  <a:pt x="77971" y="38255"/>
                  <a:pt x="77583" y="36315"/>
                  <a:pt x="77378" y="34329"/>
                </a:cubicBezTo>
                <a:lnTo>
                  <a:pt x="77378" y="34329"/>
                </a:lnTo>
                <a:cubicBezTo>
                  <a:pt x="78268" y="34900"/>
                  <a:pt x="78222" y="36178"/>
                  <a:pt x="78451" y="37182"/>
                </a:cubicBezTo>
                <a:cubicBezTo>
                  <a:pt x="78605" y="37953"/>
                  <a:pt x="79375" y="38723"/>
                  <a:pt x="80030" y="38723"/>
                </a:cubicBezTo>
                <a:cubicBezTo>
                  <a:pt x="80248" y="38723"/>
                  <a:pt x="80453" y="38637"/>
                  <a:pt x="80619" y="38438"/>
                </a:cubicBezTo>
                <a:cubicBezTo>
                  <a:pt x="80870" y="38141"/>
                  <a:pt x="80893" y="37730"/>
                  <a:pt x="80870" y="37365"/>
                </a:cubicBezTo>
                <a:cubicBezTo>
                  <a:pt x="80870" y="36087"/>
                  <a:pt x="80710" y="34809"/>
                  <a:pt x="80414" y="33553"/>
                </a:cubicBezTo>
                <a:lnTo>
                  <a:pt x="80414" y="33553"/>
                </a:lnTo>
                <a:cubicBezTo>
                  <a:pt x="81692" y="33622"/>
                  <a:pt x="82285" y="35105"/>
                  <a:pt x="82924" y="36247"/>
                </a:cubicBezTo>
                <a:cubicBezTo>
                  <a:pt x="83355" y="37029"/>
                  <a:pt x="84300" y="37744"/>
                  <a:pt x="85087" y="37744"/>
                </a:cubicBezTo>
                <a:cubicBezTo>
                  <a:pt x="85425" y="37744"/>
                  <a:pt x="85734" y="37612"/>
                  <a:pt x="85960" y="37296"/>
                </a:cubicBezTo>
                <a:cubicBezTo>
                  <a:pt x="86576" y="36452"/>
                  <a:pt x="85778" y="35334"/>
                  <a:pt x="85047" y="34603"/>
                </a:cubicBezTo>
                <a:cubicBezTo>
                  <a:pt x="85255" y="34585"/>
                  <a:pt x="85463" y="34576"/>
                  <a:pt x="85671" y="34576"/>
                </a:cubicBezTo>
                <a:cubicBezTo>
                  <a:pt x="87039" y="34576"/>
                  <a:pt x="88398" y="34963"/>
                  <a:pt x="89567" y="35676"/>
                </a:cubicBezTo>
                <a:cubicBezTo>
                  <a:pt x="88927" y="33690"/>
                  <a:pt x="87467" y="32001"/>
                  <a:pt x="85595" y="31111"/>
                </a:cubicBezTo>
                <a:lnTo>
                  <a:pt x="85595" y="31111"/>
                </a:lnTo>
                <a:cubicBezTo>
                  <a:pt x="85862" y="31139"/>
                  <a:pt x="86131" y="31153"/>
                  <a:pt x="86401" y="31153"/>
                </a:cubicBezTo>
                <a:cubicBezTo>
                  <a:pt x="87855" y="31153"/>
                  <a:pt x="89315" y="30744"/>
                  <a:pt x="90548" y="29992"/>
                </a:cubicBezTo>
                <a:cubicBezTo>
                  <a:pt x="88532" y="28872"/>
                  <a:pt x="86208" y="28280"/>
                  <a:pt x="83900" y="28280"/>
                </a:cubicBezTo>
                <a:cubicBezTo>
                  <a:pt x="83856" y="28280"/>
                  <a:pt x="83812" y="28280"/>
                  <a:pt x="83769" y="28280"/>
                </a:cubicBezTo>
                <a:cubicBezTo>
                  <a:pt x="82742" y="28166"/>
                  <a:pt x="82650" y="26546"/>
                  <a:pt x="83472" y="25907"/>
                </a:cubicBezTo>
                <a:cubicBezTo>
                  <a:pt x="83944" y="25542"/>
                  <a:pt x="84536" y="25433"/>
                  <a:pt x="85149" y="25433"/>
                </a:cubicBezTo>
                <a:cubicBezTo>
                  <a:pt x="85572" y="25433"/>
                  <a:pt x="86006" y="25485"/>
                  <a:pt x="86417" y="25541"/>
                </a:cubicBezTo>
                <a:cubicBezTo>
                  <a:pt x="85778" y="25108"/>
                  <a:pt x="85116" y="24651"/>
                  <a:pt x="84476" y="24218"/>
                </a:cubicBezTo>
                <a:cubicBezTo>
                  <a:pt x="84633" y="23822"/>
                  <a:pt x="84975" y="23699"/>
                  <a:pt x="85399" y="23699"/>
                </a:cubicBezTo>
                <a:cubicBezTo>
                  <a:pt x="86092" y="23699"/>
                  <a:pt x="87006" y="24028"/>
                  <a:pt x="87690" y="24028"/>
                </a:cubicBezTo>
                <a:cubicBezTo>
                  <a:pt x="88108" y="24028"/>
                  <a:pt x="88441" y="23905"/>
                  <a:pt x="88585" y="23510"/>
                </a:cubicBezTo>
                <a:cubicBezTo>
                  <a:pt x="88927" y="22551"/>
                  <a:pt x="87375" y="21547"/>
                  <a:pt x="87969" y="20725"/>
                </a:cubicBezTo>
                <a:lnTo>
                  <a:pt x="87969" y="20725"/>
                </a:lnTo>
                <a:cubicBezTo>
                  <a:pt x="88608" y="21547"/>
                  <a:pt x="89407" y="22255"/>
                  <a:pt x="90274" y="22802"/>
                </a:cubicBezTo>
                <a:cubicBezTo>
                  <a:pt x="89475" y="24126"/>
                  <a:pt x="90274" y="26135"/>
                  <a:pt x="91781" y="26569"/>
                </a:cubicBezTo>
                <a:cubicBezTo>
                  <a:pt x="91963" y="26008"/>
                  <a:pt x="92067" y="25431"/>
                  <a:pt x="92095" y="24852"/>
                </a:cubicBezTo>
                <a:lnTo>
                  <a:pt x="92095" y="24852"/>
                </a:lnTo>
                <a:cubicBezTo>
                  <a:pt x="92450" y="26417"/>
                  <a:pt x="94026" y="27707"/>
                  <a:pt x="95633" y="27707"/>
                </a:cubicBezTo>
                <a:cubicBezTo>
                  <a:pt x="95949" y="27707"/>
                  <a:pt x="96265" y="27657"/>
                  <a:pt x="96574" y="27550"/>
                </a:cubicBezTo>
                <a:cubicBezTo>
                  <a:pt x="95958" y="26660"/>
                  <a:pt x="95592" y="25587"/>
                  <a:pt x="95524" y="24514"/>
                </a:cubicBezTo>
                <a:lnTo>
                  <a:pt x="95524" y="24514"/>
                </a:lnTo>
                <a:cubicBezTo>
                  <a:pt x="96346" y="25427"/>
                  <a:pt x="97167" y="26318"/>
                  <a:pt x="97989" y="27231"/>
                </a:cubicBezTo>
                <a:cubicBezTo>
                  <a:pt x="98628" y="26066"/>
                  <a:pt x="98697" y="24606"/>
                  <a:pt x="98172" y="23396"/>
                </a:cubicBezTo>
                <a:cubicBezTo>
                  <a:pt x="98651" y="23145"/>
                  <a:pt x="99107" y="22871"/>
                  <a:pt x="99587" y="22620"/>
                </a:cubicBezTo>
                <a:cubicBezTo>
                  <a:pt x="98788" y="21707"/>
                  <a:pt x="98354" y="20497"/>
                  <a:pt x="98400" y="19287"/>
                </a:cubicBezTo>
                <a:lnTo>
                  <a:pt x="98400" y="19287"/>
                </a:lnTo>
                <a:cubicBezTo>
                  <a:pt x="99100" y="20225"/>
                  <a:pt x="100259" y="20711"/>
                  <a:pt x="101412" y="20711"/>
                </a:cubicBezTo>
                <a:cubicBezTo>
                  <a:pt x="102363" y="20711"/>
                  <a:pt x="103311" y="20380"/>
                  <a:pt x="103992" y="19698"/>
                </a:cubicBezTo>
                <a:lnTo>
                  <a:pt x="103992" y="19698"/>
                </a:lnTo>
                <a:cubicBezTo>
                  <a:pt x="103441" y="20216"/>
                  <a:pt x="102695" y="20501"/>
                  <a:pt x="101950" y="20501"/>
                </a:cubicBezTo>
                <a:cubicBezTo>
                  <a:pt x="101676" y="20501"/>
                  <a:pt x="101403" y="20463"/>
                  <a:pt x="101139" y="20383"/>
                </a:cubicBezTo>
                <a:cubicBezTo>
                  <a:pt x="101847" y="20292"/>
                  <a:pt x="102212" y="19447"/>
                  <a:pt x="102075" y="18740"/>
                </a:cubicBezTo>
                <a:cubicBezTo>
                  <a:pt x="101915" y="18055"/>
                  <a:pt x="101390" y="17530"/>
                  <a:pt x="100911" y="17028"/>
                </a:cubicBezTo>
                <a:lnTo>
                  <a:pt x="100911" y="17028"/>
                </a:lnTo>
                <a:cubicBezTo>
                  <a:pt x="101185" y="17192"/>
                  <a:pt x="101495" y="17268"/>
                  <a:pt x="101808" y="17268"/>
                </a:cubicBezTo>
                <a:cubicBezTo>
                  <a:pt x="102538" y="17268"/>
                  <a:pt x="103278" y="16854"/>
                  <a:pt x="103581" y="16183"/>
                </a:cubicBezTo>
                <a:cubicBezTo>
                  <a:pt x="102988" y="15476"/>
                  <a:pt x="102782" y="14471"/>
                  <a:pt x="103033" y="13604"/>
                </a:cubicBezTo>
                <a:lnTo>
                  <a:pt x="103033" y="13604"/>
                </a:lnTo>
                <a:lnTo>
                  <a:pt x="104905" y="15224"/>
                </a:lnTo>
                <a:cubicBezTo>
                  <a:pt x="104882" y="14334"/>
                  <a:pt x="105544" y="13490"/>
                  <a:pt x="106389" y="13284"/>
                </a:cubicBezTo>
                <a:cubicBezTo>
                  <a:pt x="106663" y="14152"/>
                  <a:pt x="106914" y="14996"/>
                  <a:pt x="107165" y="15841"/>
                </a:cubicBezTo>
                <a:cubicBezTo>
                  <a:pt x="107084" y="14843"/>
                  <a:pt x="108116" y="14072"/>
                  <a:pt x="109075" y="14072"/>
                </a:cubicBezTo>
                <a:cubicBezTo>
                  <a:pt x="109477" y="14072"/>
                  <a:pt x="109865" y="14207"/>
                  <a:pt x="110155" y="14517"/>
                </a:cubicBezTo>
                <a:cubicBezTo>
                  <a:pt x="109333" y="15065"/>
                  <a:pt x="108534" y="15635"/>
                  <a:pt x="107713" y="16183"/>
                </a:cubicBezTo>
                <a:cubicBezTo>
                  <a:pt x="108785" y="17119"/>
                  <a:pt x="110018" y="17872"/>
                  <a:pt x="111273" y="18534"/>
                </a:cubicBezTo>
                <a:cubicBezTo>
                  <a:pt x="111211" y="18532"/>
                  <a:pt x="111150" y="18531"/>
                  <a:pt x="111089" y="18531"/>
                </a:cubicBezTo>
                <a:cubicBezTo>
                  <a:pt x="108179" y="18531"/>
                  <a:pt x="106768" y="20634"/>
                  <a:pt x="104175" y="21707"/>
                </a:cubicBezTo>
                <a:cubicBezTo>
                  <a:pt x="105955" y="21570"/>
                  <a:pt x="107735" y="21364"/>
                  <a:pt x="109516" y="21182"/>
                </a:cubicBezTo>
                <a:lnTo>
                  <a:pt x="109516" y="21182"/>
                </a:lnTo>
                <a:cubicBezTo>
                  <a:pt x="108580" y="22232"/>
                  <a:pt x="106777" y="21661"/>
                  <a:pt x="105567" y="22369"/>
                </a:cubicBezTo>
                <a:cubicBezTo>
                  <a:pt x="104700" y="22871"/>
                  <a:pt x="104334" y="23921"/>
                  <a:pt x="103809" y="24788"/>
                </a:cubicBezTo>
                <a:cubicBezTo>
                  <a:pt x="103382" y="25448"/>
                  <a:pt x="102634" y="26065"/>
                  <a:pt x="101903" y="26065"/>
                </a:cubicBezTo>
                <a:cubicBezTo>
                  <a:pt x="101751" y="26065"/>
                  <a:pt x="101600" y="26039"/>
                  <a:pt x="101453" y="25980"/>
                </a:cubicBezTo>
                <a:lnTo>
                  <a:pt x="101453" y="25980"/>
                </a:lnTo>
                <a:cubicBezTo>
                  <a:pt x="101943" y="26201"/>
                  <a:pt x="102478" y="26308"/>
                  <a:pt x="103014" y="26308"/>
                </a:cubicBezTo>
                <a:cubicBezTo>
                  <a:pt x="103922" y="26308"/>
                  <a:pt x="104830" y="25999"/>
                  <a:pt x="105521" y="25405"/>
                </a:cubicBezTo>
                <a:lnTo>
                  <a:pt x="105521" y="25405"/>
                </a:lnTo>
                <a:cubicBezTo>
                  <a:pt x="105225" y="26774"/>
                  <a:pt x="104220" y="27984"/>
                  <a:pt x="102919" y="28554"/>
                </a:cubicBezTo>
                <a:cubicBezTo>
                  <a:pt x="104243" y="28189"/>
                  <a:pt x="105499" y="27596"/>
                  <a:pt x="106617" y="26797"/>
                </a:cubicBezTo>
                <a:lnTo>
                  <a:pt x="106617" y="26797"/>
                </a:lnTo>
                <a:cubicBezTo>
                  <a:pt x="105521" y="28737"/>
                  <a:pt x="104129" y="30517"/>
                  <a:pt x="102463" y="32001"/>
                </a:cubicBezTo>
                <a:cubicBezTo>
                  <a:pt x="104768" y="31293"/>
                  <a:pt x="107256" y="30426"/>
                  <a:pt x="108489" y="28349"/>
                </a:cubicBezTo>
                <a:lnTo>
                  <a:pt x="108489" y="28349"/>
                </a:lnTo>
                <a:cubicBezTo>
                  <a:pt x="108146" y="30540"/>
                  <a:pt x="106754" y="32549"/>
                  <a:pt x="104837" y="33667"/>
                </a:cubicBezTo>
                <a:cubicBezTo>
                  <a:pt x="105064" y="33955"/>
                  <a:pt x="105357" y="34074"/>
                  <a:pt x="105677" y="34074"/>
                </a:cubicBezTo>
                <a:cubicBezTo>
                  <a:pt x="106448" y="34074"/>
                  <a:pt x="107377" y="33386"/>
                  <a:pt x="107941" y="32709"/>
                </a:cubicBezTo>
                <a:lnTo>
                  <a:pt x="107941" y="32709"/>
                </a:lnTo>
                <a:cubicBezTo>
                  <a:pt x="107735" y="34192"/>
                  <a:pt x="106891" y="35562"/>
                  <a:pt x="105658" y="36383"/>
                </a:cubicBezTo>
                <a:cubicBezTo>
                  <a:pt x="106891" y="36155"/>
                  <a:pt x="108078" y="35676"/>
                  <a:pt x="109105" y="34945"/>
                </a:cubicBezTo>
                <a:lnTo>
                  <a:pt x="109105" y="34945"/>
                </a:lnTo>
                <a:cubicBezTo>
                  <a:pt x="108808" y="35927"/>
                  <a:pt x="108352" y="36863"/>
                  <a:pt x="107758" y="37707"/>
                </a:cubicBezTo>
                <a:cubicBezTo>
                  <a:pt x="108079" y="38018"/>
                  <a:pt x="108522" y="38169"/>
                  <a:pt x="108965" y="38169"/>
                </a:cubicBezTo>
                <a:cubicBezTo>
                  <a:pt x="109242" y="38169"/>
                  <a:pt x="109519" y="38110"/>
                  <a:pt x="109767" y="37994"/>
                </a:cubicBezTo>
                <a:lnTo>
                  <a:pt x="109767" y="37994"/>
                </a:lnTo>
                <a:cubicBezTo>
                  <a:pt x="108802" y="38982"/>
                  <a:pt x="108498" y="40623"/>
                  <a:pt x="109173" y="41839"/>
                </a:cubicBezTo>
                <a:cubicBezTo>
                  <a:pt x="110611" y="39807"/>
                  <a:pt x="111821" y="37616"/>
                  <a:pt x="112780" y="35311"/>
                </a:cubicBezTo>
                <a:lnTo>
                  <a:pt x="112780" y="35311"/>
                </a:lnTo>
                <a:cubicBezTo>
                  <a:pt x="114012" y="36543"/>
                  <a:pt x="113419" y="38986"/>
                  <a:pt x="111776" y="39533"/>
                </a:cubicBezTo>
                <a:cubicBezTo>
                  <a:pt x="112017" y="39905"/>
                  <a:pt x="112440" y="40076"/>
                  <a:pt x="112872" y="40076"/>
                </a:cubicBezTo>
                <a:cubicBezTo>
                  <a:pt x="113475" y="40076"/>
                  <a:pt x="114096" y="39743"/>
                  <a:pt x="114266" y="39157"/>
                </a:cubicBezTo>
                <a:lnTo>
                  <a:pt x="114266" y="39157"/>
                </a:lnTo>
                <a:cubicBezTo>
                  <a:pt x="113963" y="40335"/>
                  <a:pt x="113378" y="41402"/>
                  <a:pt x="112552" y="42272"/>
                </a:cubicBezTo>
                <a:cubicBezTo>
                  <a:pt x="113305" y="43277"/>
                  <a:pt x="114058" y="44281"/>
                  <a:pt x="114811" y="45285"/>
                </a:cubicBezTo>
                <a:cubicBezTo>
                  <a:pt x="115473" y="44190"/>
                  <a:pt x="115770" y="42866"/>
                  <a:pt x="115610" y="41588"/>
                </a:cubicBezTo>
                <a:lnTo>
                  <a:pt x="115610" y="41588"/>
                </a:lnTo>
                <a:cubicBezTo>
                  <a:pt x="115724" y="42387"/>
                  <a:pt x="116135" y="43117"/>
                  <a:pt x="116751" y="43642"/>
                </a:cubicBezTo>
                <a:cubicBezTo>
                  <a:pt x="117231" y="42706"/>
                  <a:pt x="117459" y="41679"/>
                  <a:pt x="117413" y="40652"/>
                </a:cubicBezTo>
                <a:lnTo>
                  <a:pt x="117413" y="40652"/>
                </a:lnTo>
                <a:cubicBezTo>
                  <a:pt x="117916" y="41770"/>
                  <a:pt x="118943" y="42683"/>
                  <a:pt x="120130" y="43026"/>
                </a:cubicBezTo>
                <a:cubicBezTo>
                  <a:pt x="120084" y="41017"/>
                  <a:pt x="119422" y="39008"/>
                  <a:pt x="118258" y="37365"/>
                </a:cubicBezTo>
                <a:lnTo>
                  <a:pt x="118258" y="37365"/>
                </a:lnTo>
                <a:cubicBezTo>
                  <a:pt x="118378" y="37476"/>
                  <a:pt x="118507" y="37525"/>
                  <a:pt x="118635" y="37525"/>
                </a:cubicBezTo>
                <a:cubicBezTo>
                  <a:pt x="119165" y="37525"/>
                  <a:pt x="119700" y="36698"/>
                  <a:pt x="119719" y="36018"/>
                </a:cubicBezTo>
                <a:cubicBezTo>
                  <a:pt x="119741" y="35205"/>
                  <a:pt x="119953" y="34073"/>
                  <a:pt x="120724" y="34073"/>
                </a:cubicBezTo>
                <a:cubicBezTo>
                  <a:pt x="120753" y="34073"/>
                  <a:pt x="120783" y="34075"/>
                  <a:pt x="120814" y="34078"/>
                </a:cubicBezTo>
                <a:cubicBezTo>
                  <a:pt x="121043" y="35425"/>
                  <a:pt x="121271" y="36794"/>
                  <a:pt x="121522" y="38141"/>
                </a:cubicBezTo>
                <a:cubicBezTo>
                  <a:pt x="121756" y="39544"/>
                  <a:pt x="122688" y="41296"/>
                  <a:pt x="123865" y="41296"/>
                </a:cubicBezTo>
                <a:cubicBezTo>
                  <a:pt x="124067" y="41296"/>
                  <a:pt x="124275" y="41245"/>
                  <a:pt x="124489" y="41131"/>
                </a:cubicBezTo>
                <a:lnTo>
                  <a:pt x="123941" y="38643"/>
                </a:lnTo>
                <a:lnTo>
                  <a:pt x="123941" y="38643"/>
                </a:lnTo>
                <a:cubicBezTo>
                  <a:pt x="124970" y="39609"/>
                  <a:pt x="126381" y="40129"/>
                  <a:pt x="127783" y="40129"/>
                </a:cubicBezTo>
                <a:cubicBezTo>
                  <a:pt x="128435" y="40129"/>
                  <a:pt x="129085" y="40016"/>
                  <a:pt x="129693" y="39784"/>
                </a:cubicBezTo>
                <a:cubicBezTo>
                  <a:pt x="129465" y="39282"/>
                  <a:pt x="129237" y="38780"/>
                  <a:pt x="129009" y="38278"/>
                </a:cubicBezTo>
                <a:lnTo>
                  <a:pt x="129009" y="38278"/>
                </a:lnTo>
                <a:cubicBezTo>
                  <a:pt x="129922" y="38940"/>
                  <a:pt x="130972" y="39396"/>
                  <a:pt x="132090" y="39602"/>
                </a:cubicBezTo>
                <a:cubicBezTo>
                  <a:pt x="132911" y="37781"/>
                  <a:pt x="131450" y="35433"/>
                  <a:pt x="129540" y="35082"/>
                </a:cubicBezTo>
                <a:lnTo>
                  <a:pt x="129540" y="35082"/>
                </a:lnTo>
                <a:cubicBezTo>
                  <a:pt x="131044" y="35126"/>
                  <a:pt x="132545" y="35181"/>
                  <a:pt x="134030" y="35219"/>
                </a:cubicBezTo>
                <a:cubicBezTo>
                  <a:pt x="133619" y="34603"/>
                  <a:pt x="133231" y="33987"/>
                  <a:pt x="132820" y="33371"/>
                </a:cubicBezTo>
                <a:lnTo>
                  <a:pt x="132820" y="33371"/>
                </a:lnTo>
                <a:cubicBezTo>
                  <a:pt x="133291" y="33528"/>
                  <a:pt x="133786" y="33603"/>
                  <a:pt x="134282" y="33603"/>
                </a:cubicBezTo>
                <a:cubicBezTo>
                  <a:pt x="135662" y="33603"/>
                  <a:pt x="137050" y="33019"/>
                  <a:pt x="137956" y="31978"/>
                </a:cubicBezTo>
                <a:cubicBezTo>
                  <a:pt x="137234" y="31446"/>
                  <a:pt x="136336" y="31174"/>
                  <a:pt x="135438" y="31174"/>
                </a:cubicBezTo>
                <a:cubicBezTo>
                  <a:pt x="134718" y="31174"/>
                  <a:pt x="133998" y="31349"/>
                  <a:pt x="133368" y="31704"/>
                </a:cubicBezTo>
                <a:cubicBezTo>
                  <a:pt x="132935" y="30974"/>
                  <a:pt x="132501" y="30266"/>
                  <a:pt x="132067" y="29536"/>
                </a:cubicBezTo>
                <a:cubicBezTo>
                  <a:pt x="133345" y="29490"/>
                  <a:pt x="134601" y="29422"/>
                  <a:pt x="135879" y="29353"/>
                </a:cubicBezTo>
                <a:cubicBezTo>
                  <a:pt x="135468" y="27984"/>
                  <a:pt x="134783" y="26683"/>
                  <a:pt x="133870" y="25587"/>
                </a:cubicBezTo>
                <a:lnTo>
                  <a:pt x="133870" y="25587"/>
                </a:lnTo>
                <a:cubicBezTo>
                  <a:pt x="134487" y="25907"/>
                  <a:pt x="135080" y="26226"/>
                  <a:pt x="135696" y="26546"/>
                </a:cubicBezTo>
                <a:cubicBezTo>
                  <a:pt x="134966" y="24743"/>
                  <a:pt x="133072" y="23464"/>
                  <a:pt x="131131" y="23442"/>
                </a:cubicBezTo>
                <a:cubicBezTo>
                  <a:pt x="131620" y="23156"/>
                  <a:pt x="132180" y="23021"/>
                  <a:pt x="132744" y="23021"/>
                </a:cubicBezTo>
                <a:cubicBezTo>
                  <a:pt x="133894" y="23021"/>
                  <a:pt x="135061" y="23580"/>
                  <a:pt x="135674" y="24560"/>
                </a:cubicBezTo>
                <a:cubicBezTo>
                  <a:pt x="135948" y="24172"/>
                  <a:pt x="136221" y="23784"/>
                  <a:pt x="136495" y="23396"/>
                </a:cubicBezTo>
                <a:cubicBezTo>
                  <a:pt x="137363" y="23989"/>
                  <a:pt x="138321" y="24446"/>
                  <a:pt x="139348" y="24697"/>
                </a:cubicBezTo>
                <a:cubicBezTo>
                  <a:pt x="139480" y="23704"/>
                  <a:pt x="139242" y="22679"/>
                  <a:pt x="138710" y="21839"/>
                </a:cubicBezTo>
                <a:lnTo>
                  <a:pt x="138710" y="21839"/>
                </a:lnTo>
                <a:cubicBezTo>
                  <a:pt x="139367" y="22606"/>
                  <a:pt x="140266" y="23175"/>
                  <a:pt x="141243" y="23419"/>
                </a:cubicBezTo>
                <a:cubicBezTo>
                  <a:pt x="141266" y="22917"/>
                  <a:pt x="141197" y="22414"/>
                  <a:pt x="141038" y="21935"/>
                </a:cubicBezTo>
                <a:lnTo>
                  <a:pt x="141038" y="21935"/>
                </a:lnTo>
                <a:cubicBezTo>
                  <a:pt x="141850" y="22652"/>
                  <a:pt x="142963" y="23110"/>
                  <a:pt x="144023" y="23110"/>
                </a:cubicBezTo>
                <a:cubicBezTo>
                  <a:pt x="144719" y="23110"/>
                  <a:pt x="145393" y="22912"/>
                  <a:pt x="145945" y="22460"/>
                </a:cubicBezTo>
                <a:cubicBezTo>
                  <a:pt x="147283" y="21345"/>
                  <a:pt x="146617" y="18552"/>
                  <a:pt x="144925" y="18552"/>
                </a:cubicBezTo>
                <a:cubicBezTo>
                  <a:pt x="144885" y="18552"/>
                  <a:pt x="144845" y="18554"/>
                  <a:pt x="144804" y="18557"/>
                </a:cubicBezTo>
                <a:cubicBezTo>
                  <a:pt x="144449" y="18589"/>
                  <a:pt x="144242" y="19077"/>
                  <a:pt x="144313" y="19288"/>
                </a:cubicBezTo>
                <a:lnTo>
                  <a:pt x="144313" y="19288"/>
                </a:lnTo>
                <a:cubicBezTo>
                  <a:pt x="143284" y="18983"/>
                  <a:pt x="142319" y="18483"/>
                  <a:pt x="141471" y="17827"/>
                </a:cubicBezTo>
                <a:cubicBezTo>
                  <a:pt x="141449" y="17209"/>
                  <a:pt x="141935" y="16950"/>
                  <a:pt x="142540" y="16950"/>
                </a:cubicBezTo>
                <a:cubicBezTo>
                  <a:pt x="143165" y="16950"/>
                  <a:pt x="143918" y="17226"/>
                  <a:pt x="144370" y="17667"/>
                </a:cubicBezTo>
                <a:cubicBezTo>
                  <a:pt x="144895" y="18146"/>
                  <a:pt x="145466" y="18625"/>
                  <a:pt x="146150" y="18854"/>
                </a:cubicBezTo>
                <a:cubicBezTo>
                  <a:pt x="146242" y="18888"/>
                  <a:pt x="146332" y="18902"/>
                  <a:pt x="146420" y="18902"/>
                </a:cubicBezTo>
                <a:cubicBezTo>
                  <a:pt x="146808" y="18902"/>
                  <a:pt x="147162" y="18632"/>
                  <a:pt x="147435" y="18632"/>
                </a:cubicBezTo>
                <a:cubicBezTo>
                  <a:pt x="147473" y="18632"/>
                  <a:pt x="147509" y="18637"/>
                  <a:pt x="147543" y="18648"/>
                </a:cubicBezTo>
                <a:cubicBezTo>
                  <a:pt x="148275" y="18842"/>
                  <a:pt x="149292" y="20377"/>
                  <a:pt x="149960" y="20377"/>
                </a:cubicBezTo>
                <a:cubicBezTo>
                  <a:pt x="150000" y="20377"/>
                  <a:pt x="150039" y="20372"/>
                  <a:pt x="150076" y="20360"/>
                </a:cubicBezTo>
                <a:cubicBezTo>
                  <a:pt x="150373" y="20269"/>
                  <a:pt x="150533" y="19904"/>
                  <a:pt x="150487" y="19607"/>
                </a:cubicBezTo>
                <a:cubicBezTo>
                  <a:pt x="150464" y="19287"/>
                  <a:pt x="150305" y="18991"/>
                  <a:pt x="150122" y="18740"/>
                </a:cubicBezTo>
                <a:lnTo>
                  <a:pt x="150122" y="18740"/>
                </a:lnTo>
                <a:cubicBezTo>
                  <a:pt x="150647" y="18899"/>
                  <a:pt x="151104" y="19242"/>
                  <a:pt x="151629" y="19447"/>
                </a:cubicBezTo>
                <a:cubicBezTo>
                  <a:pt x="151880" y="19561"/>
                  <a:pt x="152165" y="19635"/>
                  <a:pt x="152442" y="19635"/>
                </a:cubicBezTo>
                <a:cubicBezTo>
                  <a:pt x="152718" y="19635"/>
                  <a:pt x="152987" y="19561"/>
                  <a:pt x="153203" y="19379"/>
                </a:cubicBezTo>
                <a:cubicBezTo>
                  <a:pt x="153620" y="19050"/>
                  <a:pt x="153594" y="18257"/>
                  <a:pt x="153105" y="18074"/>
                </a:cubicBezTo>
                <a:lnTo>
                  <a:pt x="153105" y="18074"/>
                </a:lnTo>
                <a:cubicBezTo>
                  <a:pt x="153336" y="18144"/>
                  <a:pt x="153596" y="18200"/>
                  <a:pt x="153838" y="18200"/>
                </a:cubicBezTo>
                <a:cubicBezTo>
                  <a:pt x="154112" y="18200"/>
                  <a:pt x="154364" y="18127"/>
                  <a:pt x="154527" y="17918"/>
                </a:cubicBezTo>
                <a:cubicBezTo>
                  <a:pt x="154870" y="17461"/>
                  <a:pt x="154482" y="16799"/>
                  <a:pt x="153957" y="16571"/>
                </a:cubicBezTo>
                <a:cubicBezTo>
                  <a:pt x="153432" y="16366"/>
                  <a:pt x="152838" y="16434"/>
                  <a:pt x="152290" y="16343"/>
                </a:cubicBezTo>
                <a:cubicBezTo>
                  <a:pt x="151720" y="16274"/>
                  <a:pt x="151126" y="15955"/>
                  <a:pt x="151035" y="15407"/>
                </a:cubicBezTo>
                <a:lnTo>
                  <a:pt x="151035" y="15407"/>
                </a:lnTo>
                <a:cubicBezTo>
                  <a:pt x="151492" y="15521"/>
                  <a:pt x="151925" y="15612"/>
                  <a:pt x="152382" y="15727"/>
                </a:cubicBezTo>
                <a:cubicBezTo>
                  <a:pt x="152457" y="15739"/>
                  <a:pt x="152538" y="15758"/>
                  <a:pt x="152619" y="15758"/>
                </a:cubicBezTo>
                <a:cubicBezTo>
                  <a:pt x="152687" y="15758"/>
                  <a:pt x="152753" y="15745"/>
                  <a:pt x="152815" y="15704"/>
                </a:cubicBezTo>
                <a:cubicBezTo>
                  <a:pt x="153203" y="15453"/>
                  <a:pt x="152519" y="14745"/>
                  <a:pt x="152861" y="14403"/>
                </a:cubicBezTo>
                <a:lnTo>
                  <a:pt x="152861" y="14403"/>
                </a:lnTo>
                <a:cubicBezTo>
                  <a:pt x="153477" y="14768"/>
                  <a:pt x="154116" y="15133"/>
                  <a:pt x="154756" y="15476"/>
                </a:cubicBezTo>
                <a:cubicBezTo>
                  <a:pt x="154919" y="15578"/>
                  <a:pt x="155083" y="15662"/>
                  <a:pt x="155263" y="15662"/>
                </a:cubicBezTo>
                <a:cubicBezTo>
                  <a:pt x="155284" y="15662"/>
                  <a:pt x="155305" y="15661"/>
                  <a:pt x="155326" y="15658"/>
                </a:cubicBezTo>
                <a:cubicBezTo>
                  <a:pt x="155714" y="15612"/>
                  <a:pt x="155874" y="15156"/>
                  <a:pt x="155942" y="14768"/>
                </a:cubicBezTo>
                <a:cubicBezTo>
                  <a:pt x="155993" y="14382"/>
                  <a:pt x="155969" y="13910"/>
                  <a:pt x="155753" y="13650"/>
                </a:cubicBezTo>
                <a:lnTo>
                  <a:pt x="155753" y="13650"/>
                </a:lnTo>
                <a:cubicBezTo>
                  <a:pt x="155755" y="13650"/>
                  <a:pt x="155757" y="13650"/>
                  <a:pt x="155759" y="13650"/>
                </a:cubicBezTo>
                <a:cubicBezTo>
                  <a:pt x="156042" y="13650"/>
                  <a:pt x="156376" y="13385"/>
                  <a:pt x="156376" y="13056"/>
                </a:cubicBezTo>
                <a:cubicBezTo>
                  <a:pt x="156376" y="12600"/>
                  <a:pt x="155942" y="12234"/>
                  <a:pt x="155532" y="12052"/>
                </a:cubicBezTo>
                <a:cubicBezTo>
                  <a:pt x="156057" y="12052"/>
                  <a:pt x="156582" y="12052"/>
                  <a:pt x="157107" y="12075"/>
                </a:cubicBezTo>
                <a:cubicBezTo>
                  <a:pt x="157335" y="12075"/>
                  <a:pt x="157609" y="12052"/>
                  <a:pt x="157746" y="11869"/>
                </a:cubicBezTo>
                <a:cubicBezTo>
                  <a:pt x="157905" y="11595"/>
                  <a:pt x="157632" y="11230"/>
                  <a:pt x="157335" y="11093"/>
                </a:cubicBezTo>
                <a:cubicBezTo>
                  <a:pt x="157038" y="10956"/>
                  <a:pt x="156673" y="10910"/>
                  <a:pt x="156490" y="10637"/>
                </a:cubicBezTo>
                <a:cubicBezTo>
                  <a:pt x="157107" y="10294"/>
                  <a:pt x="157221" y="9267"/>
                  <a:pt x="156696" y="8788"/>
                </a:cubicBezTo>
                <a:lnTo>
                  <a:pt x="156696" y="8788"/>
                </a:lnTo>
                <a:cubicBezTo>
                  <a:pt x="156479" y="9081"/>
                  <a:pt x="156106" y="9249"/>
                  <a:pt x="155739" y="9249"/>
                </a:cubicBezTo>
                <a:cubicBezTo>
                  <a:pt x="155564" y="9249"/>
                  <a:pt x="155390" y="9211"/>
                  <a:pt x="155235" y="9130"/>
                </a:cubicBezTo>
                <a:cubicBezTo>
                  <a:pt x="154756" y="8902"/>
                  <a:pt x="154505" y="8263"/>
                  <a:pt x="154664" y="7761"/>
                </a:cubicBezTo>
                <a:lnTo>
                  <a:pt x="154664" y="7761"/>
                </a:lnTo>
                <a:cubicBezTo>
                  <a:pt x="154944" y="7973"/>
                  <a:pt x="156111" y="8144"/>
                  <a:pt x="157309" y="8144"/>
                </a:cubicBezTo>
                <a:cubicBezTo>
                  <a:pt x="158948" y="8144"/>
                  <a:pt x="160646" y="7823"/>
                  <a:pt x="160211" y="6848"/>
                </a:cubicBezTo>
                <a:lnTo>
                  <a:pt x="160211" y="6848"/>
                </a:lnTo>
                <a:cubicBezTo>
                  <a:pt x="160350" y="7160"/>
                  <a:pt x="160644" y="7294"/>
                  <a:pt x="160964" y="7294"/>
                </a:cubicBezTo>
                <a:cubicBezTo>
                  <a:pt x="161534" y="7294"/>
                  <a:pt x="162190" y="6868"/>
                  <a:pt x="162219" y="6254"/>
                </a:cubicBezTo>
                <a:cubicBezTo>
                  <a:pt x="162263" y="5371"/>
                  <a:pt x="161311" y="4671"/>
                  <a:pt x="160398" y="4671"/>
                </a:cubicBezTo>
                <a:cubicBezTo>
                  <a:pt x="160343" y="4671"/>
                  <a:pt x="160288" y="4674"/>
                  <a:pt x="160234" y="4679"/>
                </a:cubicBezTo>
                <a:cubicBezTo>
                  <a:pt x="160896" y="3561"/>
                  <a:pt x="165506" y="0"/>
                  <a:pt x="166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2123329" y="-122850"/>
            <a:ext cx="4683411" cy="2338603"/>
          </a:xfrm>
          <a:custGeom>
            <a:avLst/>
            <a:gdLst/>
            <a:ahLst/>
            <a:cxnLst/>
            <a:rect l="l" t="t" r="r" b="b"/>
            <a:pathLst>
              <a:path w="155828" h="70594" extrusionOk="0">
                <a:moveTo>
                  <a:pt x="135057" y="13393"/>
                </a:moveTo>
                <a:lnTo>
                  <a:pt x="135057" y="13393"/>
                </a:lnTo>
                <a:cubicBezTo>
                  <a:pt x="135231" y="13660"/>
                  <a:pt x="135412" y="13972"/>
                  <a:pt x="135600" y="14309"/>
                </a:cubicBezTo>
                <a:lnTo>
                  <a:pt x="135600" y="14309"/>
                </a:lnTo>
                <a:cubicBezTo>
                  <a:pt x="135420" y="14002"/>
                  <a:pt x="135239" y="13696"/>
                  <a:pt x="135057" y="13393"/>
                </a:cubicBezTo>
                <a:close/>
                <a:moveTo>
                  <a:pt x="5689" y="29472"/>
                </a:moveTo>
                <a:lnTo>
                  <a:pt x="5689" y="29472"/>
                </a:lnTo>
                <a:cubicBezTo>
                  <a:pt x="5838" y="29508"/>
                  <a:pt x="6011" y="29536"/>
                  <a:pt x="6209" y="29554"/>
                </a:cubicBezTo>
                <a:cubicBezTo>
                  <a:pt x="6035" y="29525"/>
                  <a:pt x="5862" y="29498"/>
                  <a:pt x="5689" y="29472"/>
                </a:cubicBezTo>
                <a:close/>
                <a:moveTo>
                  <a:pt x="146659" y="0"/>
                </a:moveTo>
                <a:cubicBezTo>
                  <a:pt x="142570" y="0"/>
                  <a:pt x="138364" y="360"/>
                  <a:pt x="137020" y="360"/>
                </a:cubicBezTo>
                <a:lnTo>
                  <a:pt x="206" y="360"/>
                </a:lnTo>
                <a:lnTo>
                  <a:pt x="206" y="2300"/>
                </a:lnTo>
                <a:lnTo>
                  <a:pt x="206" y="34141"/>
                </a:lnTo>
                <a:lnTo>
                  <a:pt x="206" y="54616"/>
                </a:lnTo>
                <a:lnTo>
                  <a:pt x="206" y="63517"/>
                </a:lnTo>
                <a:cubicBezTo>
                  <a:pt x="206" y="64796"/>
                  <a:pt x="46" y="66188"/>
                  <a:pt x="206" y="67443"/>
                </a:cubicBezTo>
                <a:cubicBezTo>
                  <a:pt x="297" y="68083"/>
                  <a:pt x="0" y="68699"/>
                  <a:pt x="365" y="69292"/>
                </a:cubicBezTo>
                <a:cubicBezTo>
                  <a:pt x="502" y="69521"/>
                  <a:pt x="1849" y="70502"/>
                  <a:pt x="2100" y="70593"/>
                </a:cubicBezTo>
                <a:cubicBezTo>
                  <a:pt x="2123" y="70593"/>
                  <a:pt x="2146" y="70593"/>
                  <a:pt x="2146" y="70571"/>
                </a:cubicBezTo>
                <a:cubicBezTo>
                  <a:pt x="2100" y="69064"/>
                  <a:pt x="2054" y="67535"/>
                  <a:pt x="1986" y="66005"/>
                </a:cubicBezTo>
                <a:lnTo>
                  <a:pt x="1986" y="66005"/>
                </a:lnTo>
                <a:cubicBezTo>
                  <a:pt x="2739" y="66873"/>
                  <a:pt x="3584" y="67786"/>
                  <a:pt x="4725" y="67991"/>
                </a:cubicBezTo>
                <a:cubicBezTo>
                  <a:pt x="4826" y="68010"/>
                  <a:pt x="4929" y="68019"/>
                  <a:pt x="5032" y="68019"/>
                </a:cubicBezTo>
                <a:cubicBezTo>
                  <a:pt x="5830" y="68019"/>
                  <a:pt x="6663" y="67493"/>
                  <a:pt x="6884" y="66801"/>
                </a:cubicBezTo>
                <a:lnTo>
                  <a:pt x="6884" y="66801"/>
                </a:lnTo>
                <a:cubicBezTo>
                  <a:pt x="7094" y="67238"/>
                  <a:pt x="7727" y="67501"/>
                  <a:pt x="8377" y="67501"/>
                </a:cubicBezTo>
                <a:cubicBezTo>
                  <a:pt x="8857" y="67501"/>
                  <a:pt x="9346" y="67357"/>
                  <a:pt x="9678" y="67033"/>
                </a:cubicBezTo>
                <a:cubicBezTo>
                  <a:pt x="10660" y="66051"/>
                  <a:pt x="10956" y="64499"/>
                  <a:pt x="12098" y="63723"/>
                </a:cubicBezTo>
                <a:cubicBezTo>
                  <a:pt x="11173" y="63020"/>
                  <a:pt x="10037" y="62653"/>
                  <a:pt x="8890" y="62653"/>
                </a:cubicBezTo>
                <a:cubicBezTo>
                  <a:pt x="8735" y="62653"/>
                  <a:pt x="8578" y="62659"/>
                  <a:pt x="8423" y="62673"/>
                </a:cubicBezTo>
                <a:cubicBezTo>
                  <a:pt x="8377" y="61691"/>
                  <a:pt x="7418" y="60961"/>
                  <a:pt x="6460" y="60847"/>
                </a:cubicBezTo>
                <a:cubicBezTo>
                  <a:pt x="6331" y="60832"/>
                  <a:pt x="6203" y="60825"/>
                  <a:pt x="6075" y="60825"/>
                </a:cubicBezTo>
                <a:cubicBezTo>
                  <a:pt x="5245" y="60825"/>
                  <a:pt x="4420" y="61121"/>
                  <a:pt x="3629" y="61418"/>
                </a:cubicBezTo>
                <a:cubicBezTo>
                  <a:pt x="5661" y="58405"/>
                  <a:pt x="1027" y="54479"/>
                  <a:pt x="2237" y="51055"/>
                </a:cubicBezTo>
                <a:cubicBezTo>
                  <a:pt x="2602" y="50051"/>
                  <a:pt x="3447" y="49252"/>
                  <a:pt x="3812" y="48247"/>
                </a:cubicBezTo>
                <a:cubicBezTo>
                  <a:pt x="4291" y="46992"/>
                  <a:pt x="3515" y="45851"/>
                  <a:pt x="2351" y="45508"/>
                </a:cubicBezTo>
                <a:cubicBezTo>
                  <a:pt x="3675" y="44230"/>
                  <a:pt x="6003" y="43660"/>
                  <a:pt x="7738" y="43020"/>
                </a:cubicBezTo>
                <a:cubicBezTo>
                  <a:pt x="8491" y="44091"/>
                  <a:pt x="9779" y="44731"/>
                  <a:pt x="11062" y="44731"/>
                </a:cubicBezTo>
                <a:cubicBezTo>
                  <a:pt x="11255" y="44731"/>
                  <a:pt x="11449" y="44717"/>
                  <a:pt x="11641" y="44687"/>
                </a:cubicBezTo>
                <a:cubicBezTo>
                  <a:pt x="11185" y="43637"/>
                  <a:pt x="10500" y="42701"/>
                  <a:pt x="9632" y="41970"/>
                </a:cubicBezTo>
                <a:cubicBezTo>
                  <a:pt x="10591" y="41948"/>
                  <a:pt x="11550" y="41719"/>
                  <a:pt x="12417" y="41331"/>
                </a:cubicBezTo>
                <a:cubicBezTo>
                  <a:pt x="12554" y="41263"/>
                  <a:pt x="12714" y="41194"/>
                  <a:pt x="12759" y="41057"/>
                </a:cubicBezTo>
                <a:cubicBezTo>
                  <a:pt x="12896" y="40761"/>
                  <a:pt x="12531" y="40510"/>
                  <a:pt x="12235" y="40396"/>
                </a:cubicBezTo>
                <a:cubicBezTo>
                  <a:pt x="11436" y="40099"/>
                  <a:pt x="10660" y="39779"/>
                  <a:pt x="9861" y="39482"/>
                </a:cubicBezTo>
                <a:cubicBezTo>
                  <a:pt x="10979" y="39482"/>
                  <a:pt x="12098" y="39094"/>
                  <a:pt x="12942" y="38387"/>
                </a:cubicBezTo>
                <a:cubicBezTo>
                  <a:pt x="11713" y="37828"/>
                  <a:pt x="10357" y="37550"/>
                  <a:pt x="8999" y="37550"/>
                </a:cubicBezTo>
                <a:cubicBezTo>
                  <a:pt x="7613" y="37550"/>
                  <a:pt x="6225" y="37840"/>
                  <a:pt x="4968" y="38417"/>
                </a:cubicBezTo>
                <a:lnTo>
                  <a:pt x="4968" y="38417"/>
                </a:lnTo>
                <a:cubicBezTo>
                  <a:pt x="6080" y="37753"/>
                  <a:pt x="7032" y="36828"/>
                  <a:pt x="7715" y="35739"/>
                </a:cubicBezTo>
                <a:lnTo>
                  <a:pt x="7715" y="35739"/>
                </a:lnTo>
                <a:cubicBezTo>
                  <a:pt x="6254" y="35762"/>
                  <a:pt x="4816" y="36333"/>
                  <a:pt x="3721" y="37314"/>
                </a:cubicBezTo>
                <a:cubicBezTo>
                  <a:pt x="4679" y="36218"/>
                  <a:pt x="5433" y="34963"/>
                  <a:pt x="5958" y="33594"/>
                </a:cubicBezTo>
                <a:lnTo>
                  <a:pt x="5958" y="33594"/>
                </a:lnTo>
                <a:cubicBezTo>
                  <a:pt x="5178" y="33976"/>
                  <a:pt x="4316" y="34163"/>
                  <a:pt x="3455" y="34163"/>
                </a:cubicBezTo>
                <a:cubicBezTo>
                  <a:pt x="3031" y="34163"/>
                  <a:pt x="2606" y="34118"/>
                  <a:pt x="2191" y="34027"/>
                </a:cubicBezTo>
                <a:cubicBezTo>
                  <a:pt x="1826" y="33959"/>
                  <a:pt x="1392" y="33571"/>
                  <a:pt x="1666" y="33297"/>
                </a:cubicBezTo>
                <a:cubicBezTo>
                  <a:pt x="1732" y="33215"/>
                  <a:pt x="1855" y="33204"/>
                  <a:pt x="1978" y="33204"/>
                </a:cubicBezTo>
                <a:cubicBezTo>
                  <a:pt x="2028" y="33204"/>
                  <a:pt x="2077" y="33206"/>
                  <a:pt x="2123" y="33206"/>
                </a:cubicBezTo>
                <a:cubicBezTo>
                  <a:pt x="3241" y="33320"/>
                  <a:pt x="4360" y="33434"/>
                  <a:pt x="5478" y="33525"/>
                </a:cubicBezTo>
                <a:cubicBezTo>
                  <a:pt x="4360" y="32315"/>
                  <a:pt x="3036" y="31334"/>
                  <a:pt x="1575" y="30603"/>
                </a:cubicBezTo>
                <a:lnTo>
                  <a:pt x="1575" y="30603"/>
                </a:lnTo>
                <a:cubicBezTo>
                  <a:pt x="2876" y="30923"/>
                  <a:pt x="4200" y="31243"/>
                  <a:pt x="5524" y="31562"/>
                </a:cubicBezTo>
                <a:cubicBezTo>
                  <a:pt x="5433" y="30512"/>
                  <a:pt x="4679" y="29531"/>
                  <a:pt x="3675" y="29165"/>
                </a:cubicBezTo>
                <a:lnTo>
                  <a:pt x="3675" y="29165"/>
                </a:lnTo>
                <a:cubicBezTo>
                  <a:pt x="4346" y="29274"/>
                  <a:pt x="5017" y="29369"/>
                  <a:pt x="5689" y="29472"/>
                </a:cubicBezTo>
                <a:lnTo>
                  <a:pt x="5689" y="29472"/>
                </a:lnTo>
                <a:cubicBezTo>
                  <a:pt x="4285" y="29128"/>
                  <a:pt x="4850" y="27988"/>
                  <a:pt x="4520" y="26792"/>
                </a:cubicBezTo>
                <a:cubicBezTo>
                  <a:pt x="3858" y="24463"/>
                  <a:pt x="3173" y="22364"/>
                  <a:pt x="2009" y="20172"/>
                </a:cubicBezTo>
                <a:lnTo>
                  <a:pt x="2009" y="20172"/>
                </a:lnTo>
                <a:cubicBezTo>
                  <a:pt x="2899" y="20857"/>
                  <a:pt x="3926" y="21359"/>
                  <a:pt x="5022" y="21633"/>
                </a:cubicBezTo>
                <a:cubicBezTo>
                  <a:pt x="4976" y="21131"/>
                  <a:pt x="4908" y="20629"/>
                  <a:pt x="4908" y="20104"/>
                </a:cubicBezTo>
                <a:lnTo>
                  <a:pt x="4908" y="20104"/>
                </a:lnTo>
                <a:cubicBezTo>
                  <a:pt x="5554" y="20521"/>
                  <a:pt x="6296" y="20843"/>
                  <a:pt x="7082" y="20843"/>
                </a:cubicBezTo>
                <a:cubicBezTo>
                  <a:pt x="7155" y="20843"/>
                  <a:pt x="7230" y="20840"/>
                  <a:pt x="7304" y="20834"/>
                </a:cubicBezTo>
                <a:cubicBezTo>
                  <a:pt x="7030" y="20241"/>
                  <a:pt x="6734" y="19625"/>
                  <a:pt x="6437" y="19031"/>
                </a:cubicBezTo>
                <a:lnTo>
                  <a:pt x="6437" y="19031"/>
                </a:lnTo>
                <a:cubicBezTo>
                  <a:pt x="6939" y="19236"/>
                  <a:pt x="7281" y="19693"/>
                  <a:pt x="7761" y="19921"/>
                </a:cubicBezTo>
                <a:cubicBezTo>
                  <a:pt x="7903" y="19999"/>
                  <a:pt x="8076" y="20038"/>
                  <a:pt x="8247" y="20038"/>
                </a:cubicBezTo>
                <a:cubicBezTo>
                  <a:pt x="8627" y="20038"/>
                  <a:pt x="9000" y="19849"/>
                  <a:pt x="9016" y="19488"/>
                </a:cubicBezTo>
                <a:cubicBezTo>
                  <a:pt x="9039" y="19328"/>
                  <a:pt x="8970" y="19168"/>
                  <a:pt x="8902" y="19031"/>
                </a:cubicBezTo>
                <a:cubicBezTo>
                  <a:pt x="8449" y="18018"/>
                  <a:pt x="7793" y="17127"/>
                  <a:pt x="6971" y="16415"/>
                </a:cubicBezTo>
                <a:lnTo>
                  <a:pt x="6971" y="16415"/>
                </a:lnTo>
                <a:cubicBezTo>
                  <a:pt x="7405" y="16758"/>
                  <a:pt x="7939" y="16984"/>
                  <a:pt x="8491" y="17045"/>
                </a:cubicBezTo>
                <a:cubicBezTo>
                  <a:pt x="8548" y="17052"/>
                  <a:pt x="8608" y="17057"/>
                  <a:pt x="8670" y="17057"/>
                </a:cubicBezTo>
                <a:cubicBezTo>
                  <a:pt x="8808" y="17057"/>
                  <a:pt x="8951" y="17033"/>
                  <a:pt x="9062" y="16954"/>
                </a:cubicBezTo>
                <a:cubicBezTo>
                  <a:pt x="9427" y="16726"/>
                  <a:pt x="9267" y="16155"/>
                  <a:pt x="9062" y="15767"/>
                </a:cubicBezTo>
                <a:cubicBezTo>
                  <a:pt x="8617" y="15011"/>
                  <a:pt x="8042" y="14320"/>
                  <a:pt x="7379" y="13757"/>
                </a:cubicBezTo>
                <a:lnTo>
                  <a:pt x="7379" y="13757"/>
                </a:lnTo>
                <a:cubicBezTo>
                  <a:pt x="7849" y="14145"/>
                  <a:pt x="8423" y="14425"/>
                  <a:pt x="9039" y="14557"/>
                </a:cubicBezTo>
                <a:cubicBezTo>
                  <a:pt x="9290" y="14101"/>
                  <a:pt x="8811" y="13621"/>
                  <a:pt x="8446" y="13279"/>
                </a:cubicBezTo>
                <a:cubicBezTo>
                  <a:pt x="7281" y="12092"/>
                  <a:pt x="6985" y="10152"/>
                  <a:pt x="7738" y="8668"/>
                </a:cubicBezTo>
                <a:lnTo>
                  <a:pt x="7738" y="8668"/>
                </a:lnTo>
                <a:cubicBezTo>
                  <a:pt x="7943" y="9353"/>
                  <a:pt x="8286" y="9969"/>
                  <a:pt x="8719" y="10540"/>
                </a:cubicBezTo>
                <a:cubicBezTo>
                  <a:pt x="9130" y="9330"/>
                  <a:pt x="9541" y="8143"/>
                  <a:pt x="9952" y="6934"/>
                </a:cubicBezTo>
                <a:lnTo>
                  <a:pt x="9952" y="6934"/>
                </a:lnTo>
                <a:cubicBezTo>
                  <a:pt x="9929" y="7459"/>
                  <a:pt x="10294" y="7961"/>
                  <a:pt x="10797" y="8098"/>
                </a:cubicBezTo>
                <a:cubicBezTo>
                  <a:pt x="10889" y="8123"/>
                  <a:pt x="10985" y="8135"/>
                  <a:pt x="11081" y="8135"/>
                </a:cubicBezTo>
                <a:cubicBezTo>
                  <a:pt x="11506" y="8135"/>
                  <a:pt x="11938" y="7899"/>
                  <a:pt x="12143" y="7527"/>
                </a:cubicBezTo>
                <a:lnTo>
                  <a:pt x="12143" y="7527"/>
                </a:lnTo>
                <a:cubicBezTo>
                  <a:pt x="11778" y="8463"/>
                  <a:pt x="11436" y="9376"/>
                  <a:pt x="11093" y="10312"/>
                </a:cubicBezTo>
                <a:cubicBezTo>
                  <a:pt x="10933" y="10723"/>
                  <a:pt x="10774" y="11179"/>
                  <a:pt x="10956" y="11567"/>
                </a:cubicBezTo>
                <a:cubicBezTo>
                  <a:pt x="11062" y="11806"/>
                  <a:pt x="11338" y="11952"/>
                  <a:pt x="11582" y="11952"/>
                </a:cubicBezTo>
                <a:cubicBezTo>
                  <a:pt x="11725" y="11952"/>
                  <a:pt x="11858" y="11902"/>
                  <a:pt x="11938" y="11789"/>
                </a:cubicBezTo>
                <a:lnTo>
                  <a:pt x="11938" y="11789"/>
                </a:lnTo>
                <a:cubicBezTo>
                  <a:pt x="11526" y="12567"/>
                  <a:pt x="11210" y="13449"/>
                  <a:pt x="11276" y="14352"/>
                </a:cubicBezTo>
                <a:cubicBezTo>
                  <a:pt x="11344" y="15265"/>
                  <a:pt x="11892" y="16201"/>
                  <a:pt x="12782" y="16497"/>
                </a:cubicBezTo>
                <a:cubicBezTo>
                  <a:pt x="12958" y="16147"/>
                  <a:pt x="13028" y="15754"/>
                  <a:pt x="12952" y="15360"/>
                </a:cubicBezTo>
                <a:lnTo>
                  <a:pt x="12952" y="15360"/>
                </a:lnTo>
                <a:cubicBezTo>
                  <a:pt x="13086" y="16008"/>
                  <a:pt x="13228" y="16692"/>
                  <a:pt x="13695" y="17159"/>
                </a:cubicBezTo>
                <a:cubicBezTo>
                  <a:pt x="13954" y="17444"/>
                  <a:pt x="14352" y="17611"/>
                  <a:pt x="14728" y="17611"/>
                </a:cubicBezTo>
                <a:cubicBezTo>
                  <a:pt x="15014" y="17611"/>
                  <a:pt x="15288" y="17514"/>
                  <a:pt x="15476" y="17296"/>
                </a:cubicBezTo>
                <a:cubicBezTo>
                  <a:pt x="15635" y="17091"/>
                  <a:pt x="15704" y="16817"/>
                  <a:pt x="15750" y="16566"/>
                </a:cubicBezTo>
                <a:cubicBezTo>
                  <a:pt x="15932" y="15607"/>
                  <a:pt x="15795" y="14603"/>
                  <a:pt x="15384" y="13713"/>
                </a:cubicBezTo>
                <a:lnTo>
                  <a:pt x="15384" y="13713"/>
                </a:lnTo>
                <a:cubicBezTo>
                  <a:pt x="15544" y="14010"/>
                  <a:pt x="15727" y="14329"/>
                  <a:pt x="16024" y="14512"/>
                </a:cubicBezTo>
                <a:cubicBezTo>
                  <a:pt x="16154" y="14598"/>
                  <a:pt x="16320" y="14649"/>
                  <a:pt x="16483" y="14649"/>
                </a:cubicBezTo>
                <a:cubicBezTo>
                  <a:pt x="16663" y="14649"/>
                  <a:pt x="16839" y="14587"/>
                  <a:pt x="16959" y="14443"/>
                </a:cubicBezTo>
                <a:cubicBezTo>
                  <a:pt x="17073" y="14283"/>
                  <a:pt x="17096" y="14032"/>
                  <a:pt x="17096" y="13804"/>
                </a:cubicBezTo>
                <a:cubicBezTo>
                  <a:pt x="17073" y="12549"/>
                  <a:pt x="16845" y="11019"/>
                  <a:pt x="17850" y="10266"/>
                </a:cubicBezTo>
                <a:lnTo>
                  <a:pt x="18101" y="13211"/>
                </a:lnTo>
                <a:cubicBezTo>
                  <a:pt x="18626" y="12823"/>
                  <a:pt x="19265" y="12572"/>
                  <a:pt x="19927" y="12503"/>
                </a:cubicBezTo>
                <a:lnTo>
                  <a:pt x="19927" y="12503"/>
                </a:lnTo>
                <a:cubicBezTo>
                  <a:pt x="19402" y="13325"/>
                  <a:pt x="18648" y="15836"/>
                  <a:pt x="19173" y="16794"/>
                </a:cubicBezTo>
                <a:cubicBezTo>
                  <a:pt x="19300" y="17019"/>
                  <a:pt x="19524" y="17110"/>
                  <a:pt x="19773" y="17110"/>
                </a:cubicBezTo>
                <a:cubicBezTo>
                  <a:pt x="20107" y="17110"/>
                  <a:pt x="20487" y="16948"/>
                  <a:pt x="20748" y="16726"/>
                </a:cubicBezTo>
                <a:cubicBezTo>
                  <a:pt x="21182" y="16315"/>
                  <a:pt x="21570" y="15744"/>
                  <a:pt x="22164" y="15676"/>
                </a:cubicBezTo>
                <a:lnTo>
                  <a:pt x="22164" y="15676"/>
                </a:lnTo>
                <a:cubicBezTo>
                  <a:pt x="21912" y="16566"/>
                  <a:pt x="21661" y="17479"/>
                  <a:pt x="21433" y="18392"/>
                </a:cubicBezTo>
                <a:cubicBezTo>
                  <a:pt x="21296" y="18894"/>
                  <a:pt x="21205" y="19556"/>
                  <a:pt x="21616" y="19876"/>
                </a:cubicBezTo>
                <a:cubicBezTo>
                  <a:pt x="21747" y="19981"/>
                  <a:pt x="21885" y="20027"/>
                  <a:pt x="22023" y="20027"/>
                </a:cubicBezTo>
                <a:cubicBezTo>
                  <a:pt x="22603" y="20027"/>
                  <a:pt x="23193" y="19211"/>
                  <a:pt x="23396" y="18529"/>
                </a:cubicBezTo>
                <a:lnTo>
                  <a:pt x="23396" y="18529"/>
                </a:lnTo>
                <a:cubicBezTo>
                  <a:pt x="24423" y="19305"/>
                  <a:pt x="23921" y="20994"/>
                  <a:pt x="23122" y="22021"/>
                </a:cubicBezTo>
                <a:cubicBezTo>
                  <a:pt x="22323" y="23048"/>
                  <a:pt x="21273" y="24167"/>
                  <a:pt x="21524" y="25445"/>
                </a:cubicBezTo>
                <a:cubicBezTo>
                  <a:pt x="22460" y="24623"/>
                  <a:pt x="23350" y="23710"/>
                  <a:pt x="24126" y="22752"/>
                </a:cubicBezTo>
                <a:lnTo>
                  <a:pt x="24126" y="22752"/>
                </a:lnTo>
                <a:cubicBezTo>
                  <a:pt x="24195" y="24737"/>
                  <a:pt x="23761" y="26746"/>
                  <a:pt x="22917" y="28549"/>
                </a:cubicBezTo>
                <a:cubicBezTo>
                  <a:pt x="24024" y="28461"/>
                  <a:pt x="25046" y="27663"/>
                  <a:pt x="25418" y="26614"/>
                </a:cubicBezTo>
                <a:lnTo>
                  <a:pt x="25418" y="26614"/>
                </a:lnTo>
                <a:cubicBezTo>
                  <a:pt x="24830" y="28442"/>
                  <a:pt x="25361" y="30581"/>
                  <a:pt x="26751" y="31905"/>
                </a:cubicBezTo>
                <a:cubicBezTo>
                  <a:pt x="27117" y="30946"/>
                  <a:pt x="27231" y="29896"/>
                  <a:pt x="27094" y="28869"/>
                </a:cubicBezTo>
                <a:lnTo>
                  <a:pt x="27094" y="28869"/>
                </a:lnTo>
                <a:cubicBezTo>
                  <a:pt x="27277" y="29682"/>
                  <a:pt x="28057" y="30314"/>
                  <a:pt x="28854" y="30314"/>
                </a:cubicBezTo>
                <a:cubicBezTo>
                  <a:pt x="28952" y="30314"/>
                  <a:pt x="29050" y="30304"/>
                  <a:pt x="29148" y="30284"/>
                </a:cubicBezTo>
                <a:cubicBezTo>
                  <a:pt x="29894" y="30135"/>
                  <a:pt x="30411" y="29346"/>
                  <a:pt x="30339" y="28614"/>
                </a:cubicBezTo>
                <a:lnTo>
                  <a:pt x="30339" y="28614"/>
                </a:lnTo>
                <a:cubicBezTo>
                  <a:pt x="30596" y="29064"/>
                  <a:pt x="31160" y="29302"/>
                  <a:pt x="31739" y="29302"/>
                </a:cubicBezTo>
                <a:cubicBezTo>
                  <a:pt x="32306" y="29302"/>
                  <a:pt x="32888" y="29074"/>
                  <a:pt x="33211" y="28595"/>
                </a:cubicBezTo>
                <a:cubicBezTo>
                  <a:pt x="33815" y="27669"/>
                  <a:pt x="33560" y="26447"/>
                  <a:pt x="32937" y="25510"/>
                </a:cubicBezTo>
                <a:lnTo>
                  <a:pt x="32937" y="25510"/>
                </a:lnTo>
                <a:cubicBezTo>
                  <a:pt x="33334" y="25874"/>
                  <a:pt x="33855" y="26091"/>
                  <a:pt x="34398" y="26107"/>
                </a:cubicBezTo>
                <a:cubicBezTo>
                  <a:pt x="33964" y="24692"/>
                  <a:pt x="32709" y="23710"/>
                  <a:pt x="31750" y="22592"/>
                </a:cubicBezTo>
                <a:cubicBezTo>
                  <a:pt x="30769" y="21473"/>
                  <a:pt x="30061" y="19761"/>
                  <a:pt x="30906" y="18552"/>
                </a:cubicBezTo>
                <a:lnTo>
                  <a:pt x="30906" y="18552"/>
                </a:lnTo>
                <a:cubicBezTo>
                  <a:pt x="31020" y="19556"/>
                  <a:pt x="31682" y="20469"/>
                  <a:pt x="32618" y="20880"/>
                </a:cubicBezTo>
                <a:cubicBezTo>
                  <a:pt x="32618" y="20081"/>
                  <a:pt x="32640" y="19259"/>
                  <a:pt x="32663" y="18460"/>
                </a:cubicBezTo>
                <a:cubicBezTo>
                  <a:pt x="33013" y="19139"/>
                  <a:pt x="33770" y="19596"/>
                  <a:pt x="34552" y="19596"/>
                </a:cubicBezTo>
                <a:cubicBezTo>
                  <a:pt x="34637" y="19596"/>
                  <a:pt x="34723" y="19590"/>
                  <a:pt x="34809" y="19579"/>
                </a:cubicBezTo>
                <a:cubicBezTo>
                  <a:pt x="34580" y="18004"/>
                  <a:pt x="35151" y="16657"/>
                  <a:pt x="35128" y="15151"/>
                </a:cubicBezTo>
                <a:cubicBezTo>
                  <a:pt x="35105" y="13553"/>
                  <a:pt x="34375" y="11795"/>
                  <a:pt x="33553" y="10472"/>
                </a:cubicBezTo>
                <a:lnTo>
                  <a:pt x="33553" y="10472"/>
                </a:lnTo>
                <a:cubicBezTo>
                  <a:pt x="34284" y="10905"/>
                  <a:pt x="34877" y="11522"/>
                  <a:pt x="35265" y="12252"/>
                </a:cubicBezTo>
                <a:cubicBezTo>
                  <a:pt x="35460" y="11180"/>
                  <a:pt x="35306" y="10058"/>
                  <a:pt x="34858" y="9071"/>
                </a:cubicBezTo>
                <a:lnTo>
                  <a:pt x="34858" y="9071"/>
                </a:lnTo>
                <a:cubicBezTo>
                  <a:pt x="35082" y="9341"/>
                  <a:pt x="35410" y="9521"/>
                  <a:pt x="35767" y="9536"/>
                </a:cubicBezTo>
                <a:cubicBezTo>
                  <a:pt x="35334" y="8600"/>
                  <a:pt x="34900" y="7664"/>
                  <a:pt x="34444" y="6751"/>
                </a:cubicBezTo>
                <a:lnTo>
                  <a:pt x="34444" y="6751"/>
                </a:lnTo>
                <a:cubicBezTo>
                  <a:pt x="35516" y="7093"/>
                  <a:pt x="36361" y="8006"/>
                  <a:pt x="36612" y="9079"/>
                </a:cubicBezTo>
                <a:cubicBezTo>
                  <a:pt x="37046" y="8212"/>
                  <a:pt x="37205" y="7230"/>
                  <a:pt x="37068" y="6295"/>
                </a:cubicBezTo>
                <a:lnTo>
                  <a:pt x="37068" y="6295"/>
                </a:lnTo>
                <a:cubicBezTo>
                  <a:pt x="38369" y="8372"/>
                  <a:pt x="35882" y="11293"/>
                  <a:pt x="36977" y="13485"/>
                </a:cubicBezTo>
                <a:cubicBezTo>
                  <a:pt x="37046" y="12617"/>
                  <a:pt x="37434" y="11795"/>
                  <a:pt x="38073" y="11202"/>
                </a:cubicBezTo>
                <a:lnTo>
                  <a:pt x="38073" y="11202"/>
                </a:lnTo>
                <a:cubicBezTo>
                  <a:pt x="37320" y="13051"/>
                  <a:pt x="36612" y="15265"/>
                  <a:pt x="37730" y="16931"/>
                </a:cubicBezTo>
                <a:cubicBezTo>
                  <a:pt x="38009" y="16823"/>
                  <a:pt x="38235" y="16568"/>
                  <a:pt x="38323" y="16272"/>
                </a:cubicBezTo>
                <a:lnTo>
                  <a:pt x="38323" y="16272"/>
                </a:lnTo>
                <a:cubicBezTo>
                  <a:pt x="38373" y="17265"/>
                  <a:pt x="39103" y="18199"/>
                  <a:pt x="40059" y="18438"/>
                </a:cubicBezTo>
                <a:cubicBezTo>
                  <a:pt x="39853" y="17616"/>
                  <a:pt x="39625" y="16794"/>
                  <a:pt x="39397" y="15972"/>
                </a:cubicBezTo>
                <a:lnTo>
                  <a:pt x="39397" y="15972"/>
                </a:lnTo>
                <a:cubicBezTo>
                  <a:pt x="39743" y="16722"/>
                  <a:pt x="40558" y="17213"/>
                  <a:pt x="41366" y="17213"/>
                </a:cubicBezTo>
                <a:cubicBezTo>
                  <a:pt x="41517" y="17213"/>
                  <a:pt x="41668" y="17195"/>
                  <a:pt x="41816" y="17159"/>
                </a:cubicBezTo>
                <a:cubicBezTo>
                  <a:pt x="40835" y="16269"/>
                  <a:pt x="40720" y="14580"/>
                  <a:pt x="41565" y="13553"/>
                </a:cubicBezTo>
                <a:lnTo>
                  <a:pt x="41565" y="13553"/>
                </a:lnTo>
                <a:cubicBezTo>
                  <a:pt x="41793" y="14375"/>
                  <a:pt x="42273" y="15105"/>
                  <a:pt x="42912" y="15653"/>
                </a:cubicBezTo>
                <a:cubicBezTo>
                  <a:pt x="42501" y="13850"/>
                  <a:pt x="42798" y="11910"/>
                  <a:pt x="43688" y="10312"/>
                </a:cubicBezTo>
                <a:lnTo>
                  <a:pt x="43688" y="10312"/>
                </a:lnTo>
                <a:cubicBezTo>
                  <a:pt x="43505" y="12024"/>
                  <a:pt x="43642" y="13781"/>
                  <a:pt x="44053" y="15470"/>
                </a:cubicBezTo>
                <a:cubicBezTo>
                  <a:pt x="44248" y="15399"/>
                  <a:pt x="44388" y="15178"/>
                  <a:pt x="44377" y="14964"/>
                </a:cubicBezTo>
                <a:lnTo>
                  <a:pt x="44377" y="14964"/>
                </a:lnTo>
                <a:cubicBezTo>
                  <a:pt x="44689" y="15985"/>
                  <a:pt x="45455" y="16867"/>
                  <a:pt x="46404" y="17342"/>
                </a:cubicBezTo>
                <a:cubicBezTo>
                  <a:pt x="45605" y="15607"/>
                  <a:pt x="45377" y="13621"/>
                  <a:pt x="45742" y="11727"/>
                </a:cubicBezTo>
                <a:lnTo>
                  <a:pt x="45742" y="11727"/>
                </a:lnTo>
                <a:cubicBezTo>
                  <a:pt x="45719" y="13142"/>
                  <a:pt x="46176" y="14534"/>
                  <a:pt x="47020" y="15653"/>
                </a:cubicBezTo>
                <a:cubicBezTo>
                  <a:pt x="46792" y="13873"/>
                  <a:pt x="47203" y="12024"/>
                  <a:pt x="48162" y="10494"/>
                </a:cubicBezTo>
                <a:lnTo>
                  <a:pt x="48162" y="10494"/>
                </a:lnTo>
                <a:cubicBezTo>
                  <a:pt x="48116" y="11750"/>
                  <a:pt x="48070" y="13005"/>
                  <a:pt x="48025" y="14261"/>
                </a:cubicBezTo>
                <a:cubicBezTo>
                  <a:pt x="48367" y="13781"/>
                  <a:pt x="48709" y="13302"/>
                  <a:pt x="49052" y="12823"/>
                </a:cubicBezTo>
                <a:lnTo>
                  <a:pt x="49052" y="12823"/>
                </a:lnTo>
                <a:cubicBezTo>
                  <a:pt x="48801" y="13987"/>
                  <a:pt x="48892" y="15196"/>
                  <a:pt x="49303" y="16292"/>
                </a:cubicBezTo>
                <a:cubicBezTo>
                  <a:pt x="49460" y="16693"/>
                  <a:pt x="49843" y="17108"/>
                  <a:pt x="50189" y="17108"/>
                </a:cubicBezTo>
                <a:cubicBezTo>
                  <a:pt x="50295" y="17108"/>
                  <a:pt x="50398" y="17068"/>
                  <a:pt x="50490" y="16977"/>
                </a:cubicBezTo>
                <a:cubicBezTo>
                  <a:pt x="50649" y="16840"/>
                  <a:pt x="50649" y="16612"/>
                  <a:pt x="50672" y="16406"/>
                </a:cubicBezTo>
                <a:cubicBezTo>
                  <a:pt x="50741" y="15128"/>
                  <a:pt x="50832" y="13873"/>
                  <a:pt x="50901" y="12594"/>
                </a:cubicBezTo>
                <a:cubicBezTo>
                  <a:pt x="51585" y="13553"/>
                  <a:pt x="52293" y="14512"/>
                  <a:pt x="53001" y="15447"/>
                </a:cubicBezTo>
                <a:cubicBezTo>
                  <a:pt x="53137" y="15196"/>
                  <a:pt x="53274" y="14900"/>
                  <a:pt x="53548" y="14763"/>
                </a:cubicBezTo>
                <a:cubicBezTo>
                  <a:pt x="53636" y="14707"/>
                  <a:pt x="53744" y="14679"/>
                  <a:pt x="53850" y="14679"/>
                </a:cubicBezTo>
                <a:cubicBezTo>
                  <a:pt x="54048" y="14679"/>
                  <a:pt x="54242" y="14775"/>
                  <a:pt x="54302" y="14968"/>
                </a:cubicBezTo>
                <a:cubicBezTo>
                  <a:pt x="54370" y="15174"/>
                  <a:pt x="54233" y="15402"/>
                  <a:pt x="54142" y="15584"/>
                </a:cubicBezTo>
                <a:cubicBezTo>
                  <a:pt x="53252" y="17159"/>
                  <a:pt x="53662" y="17958"/>
                  <a:pt x="54187" y="19305"/>
                </a:cubicBezTo>
                <a:cubicBezTo>
                  <a:pt x="54690" y="20583"/>
                  <a:pt x="55215" y="22295"/>
                  <a:pt x="56036" y="23482"/>
                </a:cubicBezTo>
                <a:cubicBezTo>
                  <a:pt x="58245" y="21162"/>
                  <a:pt x="57422" y="18383"/>
                  <a:pt x="57107" y="15509"/>
                </a:cubicBezTo>
                <a:lnTo>
                  <a:pt x="57107" y="15509"/>
                </a:lnTo>
                <a:cubicBezTo>
                  <a:pt x="57241" y="16213"/>
                  <a:pt x="57984" y="16739"/>
                  <a:pt x="58708" y="16739"/>
                </a:cubicBezTo>
                <a:cubicBezTo>
                  <a:pt x="58954" y="16739"/>
                  <a:pt x="59198" y="16679"/>
                  <a:pt x="59414" y="16543"/>
                </a:cubicBezTo>
                <a:cubicBezTo>
                  <a:pt x="60213" y="16064"/>
                  <a:pt x="60348" y="14834"/>
                  <a:pt x="59789" y="14105"/>
                </a:cubicBezTo>
                <a:lnTo>
                  <a:pt x="59789" y="14105"/>
                </a:lnTo>
                <a:cubicBezTo>
                  <a:pt x="60230" y="14529"/>
                  <a:pt x="60700" y="14913"/>
                  <a:pt x="61263" y="15082"/>
                </a:cubicBezTo>
                <a:cubicBezTo>
                  <a:pt x="61449" y="15142"/>
                  <a:pt x="61648" y="15172"/>
                  <a:pt x="61846" y="15172"/>
                </a:cubicBezTo>
                <a:cubicBezTo>
                  <a:pt x="62400" y="15172"/>
                  <a:pt x="62945" y="14937"/>
                  <a:pt x="63181" y="14466"/>
                </a:cubicBezTo>
                <a:cubicBezTo>
                  <a:pt x="63268" y="14302"/>
                  <a:pt x="63293" y="14116"/>
                  <a:pt x="63270" y="13933"/>
                </a:cubicBezTo>
                <a:lnTo>
                  <a:pt x="63270" y="13933"/>
                </a:lnTo>
                <a:cubicBezTo>
                  <a:pt x="63514" y="14025"/>
                  <a:pt x="63774" y="14075"/>
                  <a:pt x="64032" y="14075"/>
                </a:cubicBezTo>
                <a:cubicBezTo>
                  <a:pt x="64272" y="14075"/>
                  <a:pt x="64511" y="14032"/>
                  <a:pt x="64733" y="13941"/>
                </a:cubicBezTo>
                <a:cubicBezTo>
                  <a:pt x="63340" y="12686"/>
                  <a:pt x="62656" y="10700"/>
                  <a:pt x="62975" y="8874"/>
                </a:cubicBezTo>
                <a:lnTo>
                  <a:pt x="62975" y="8874"/>
                </a:lnTo>
                <a:cubicBezTo>
                  <a:pt x="63226" y="10038"/>
                  <a:pt x="63888" y="11134"/>
                  <a:pt x="64801" y="11910"/>
                </a:cubicBezTo>
                <a:cubicBezTo>
                  <a:pt x="65208" y="11372"/>
                  <a:pt x="65546" y="10782"/>
                  <a:pt x="65795" y="10156"/>
                </a:cubicBezTo>
                <a:lnTo>
                  <a:pt x="65795" y="10156"/>
                </a:lnTo>
                <a:cubicBezTo>
                  <a:pt x="65791" y="10261"/>
                  <a:pt x="65793" y="10367"/>
                  <a:pt x="65806" y="10472"/>
                </a:cubicBezTo>
                <a:cubicBezTo>
                  <a:pt x="65851" y="11088"/>
                  <a:pt x="66308" y="11704"/>
                  <a:pt x="66901" y="11727"/>
                </a:cubicBezTo>
                <a:cubicBezTo>
                  <a:pt x="66918" y="11728"/>
                  <a:pt x="66934" y="11728"/>
                  <a:pt x="66951" y="11728"/>
                </a:cubicBezTo>
                <a:cubicBezTo>
                  <a:pt x="67386" y="11728"/>
                  <a:pt x="67758" y="11441"/>
                  <a:pt x="68088" y="11134"/>
                </a:cubicBezTo>
                <a:cubicBezTo>
                  <a:pt x="68566" y="10690"/>
                  <a:pt x="68985" y="10182"/>
                  <a:pt x="69334" y="9626"/>
                </a:cubicBezTo>
                <a:lnTo>
                  <a:pt x="69334" y="9626"/>
                </a:lnTo>
                <a:cubicBezTo>
                  <a:pt x="69345" y="9818"/>
                  <a:pt x="69398" y="10004"/>
                  <a:pt x="69503" y="10175"/>
                </a:cubicBezTo>
                <a:cubicBezTo>
                  <a:pt x="69666" y="10436"/>
                  <a:pt x="69961" y="10548"/>
                  <a:pt x="70259" y="10548"/>
                </a:cubicBezTo>
                <a:cubicBezTo>
                  <a:pt x="70360" y="10548"/>
                  <a:pt x="70462" y="10535"/>
                  <a:pt x="70559" y="10511"/>
                </a:cubicBezTo>
                <a:lnTo>
                  <a:pt x="70559" y="10511"/>
                </a:lnTo>
                <a:cubicBezTo>
                  <a:pt x="70383" y="10824"/>
                  <a:pt x="70257" y="11157"/>
                  <a:pt x="70234" y="11522"/>
                </a:cubicBezTo>
                <a:cubicBezTo>
                  <a:pt x="70192" y="12153"/>
                  <a:pt x="70673" y="12861"/>
                  <a:pt x="71285" y="12861"/>
                </a:cubicBezTo>
                <a:cubicBezTo>
                  <a:pt x="71337" y="12861"/>
                  <a:pt x="71390" y="12856"/>
                  <a:pt x="71443" y="12845"/>
                </a:cubicBezTo>
                <a:cubicBezTo>
                  <a:pt x="72973" y="11887"/>
                  <a:pt x="74068" y="10266"/>
                  <a:pt x="74342" y="8486"/>
                </a:cubicBezTo>
                <a:lnTo>
                  <a:pt x="74342" y="8486"/>
                </a:lnTo>
                <a:cubicBezTo>
                  <a:pt x="74570" y="9741"/>
                  <a:pt x="74707" y="11293"/>
                  <a:pt x="73680" y="12069"/>
                </a:cubicBezTo>
                <a:cubicBezTo>
                  <a:pt x="73384" y="12320"/>
                  <a:pt x="73018" y="12457"/>
                  <a:pt x="72790" y="12731"/>
                </a:cubicBezTo>
                <a:cubicBezTo>
                  <a:pt x="72356" y="13256"/>
                  <a:pt x="72516" y="14101"/>
                  <a:pt x="73064" y="14489"/>
                </a:cubicBezTo>
                <a:cubicBezTo>
                  <a:pt x="73322" y="14691"/>
                  <a:pt x="73642" y="14783"/>
                  <a:pt x="73968" y="14783"/>
                </a:cubicBezTo>
                <a:cubicBezTo>
                  <a:pt x="74303" y="14783"/>
                  <a:pt x="74646" y="14685"/>
                  <a:pt x="74936" y="14512"/>
                </a:cubicBezTo>
                <a:cubicBezTo>
                  <a:pt x="75308" y="14279"/>
                  <a:pt x="75817" y="13952"/>
                  <a:pt x="76191" y="13952"/>
                </a:cubicBezTo>
                <a:cubicBezTo>
                  <a:pt x="76368" y="13952"/>
                  <a:pt x="76514" y="14025"/>
                  <a:pt x="76602" y="14215"/>
                </a:cubicBezTo>
                <a:cubicBezTo>
                  <a:pt x="75004" y="15379"/>
                  <a:pt x="73657" y="16908"/>
                  <a:pt x="72630" y="18620"/>
                </a:cubicBezTo>
                <a:cubicBezTo>
                  <a:pt x="74570" y="18369"/>
                  <a:pt x="76305" y="16931"/>
                  <a:pt x="76921" y="15082"/>
                </a:cubicBezTo>
                <a:lnTo>
                  <a:pt x="76921" y="15082"/>
                </a:lnTo>
                <a:cubicBezTo>
                  <a:pt x="77515" y="16383"/>
                  <a:pt x="77355" y="18027"/>
                  <a:pt x="76465" y="19168"/>
                </a:cubicBezTo>
                <a:cubicBezTo>
                  <a:pt x="76510" y="19170"/>
                  <a:pt x="76555" y="19171"/>
                  <a:pt x="76600" y="19171"/>
                </a:cubicBezTo>
                <a:cubicBezTo>
                  <a:pt x="77007" y="19171"/>
                  <a:pt x="77394" y="19077"/>
                  <a:pt x="77743" y="18871"/>
                </a:cubicBezTo>
                <a:cubicBezTo>
                  <a:pt x="78245" y="19191"/>
                  <a:pt x="78200" y="19944"/>
                  <a:pt x="77926" y="20492"/>
                </a:cubicBezTo>
                <a:cubicBezTo>
                  <a:pt x="77629" y="21017"/>
                  <a:pt x="77173" y="21451"/>
                  <a:pt x="76990" y="21998"/>
                </a:cubicBezTo>
                <a:cubicBezTo>
                  <a:pt x="76853" y="22364"/>
                  <a:pt x="76853" y="22774"/>
                  <a:pt x="76716" y="23117"/>
                </a:cubicBezTo>
                <a:cubicBezTo>
                  <a:pt x="75894" y="25011"/>
                  <a:pt x="72288" y="23528"/>
                  <a:pt x="71284" y="25331"/>
                </a:cubicBezTo>
                <a:cubicBezTo>
                  <a:pt x="72334" y="25513"/>
                  <a:pt x="73406" y="25696"/>
                  <a:pt x="74479" y="25879"/>
                </a:cubicBezTo>
                <a:cubicBezTo>
                  <a:pt x="73475" y="26404"/>
                  <a:pt x="72607" y="27157"/>
                  <a:pt x="71923" y="28047"/>
                </a:cubicBezTo>
                <a:cubicBezTo>
                  <a:pt x="72140" y="28150"/>
                  <a:pt x="72379" y="28201"/>
                  <a:pt x="72622" y="28201"/>
                </a:cubicBezTo>
                <a:cubicBezTo>
                  <a:pt x="72864" y="28201"/>
                  <a:pt x="73110" y="28150"/>
                  <a:pt x="73338" y="28047"/>
                </a:cubicBezTo>
                <a:lnTo>
                  <a:pt x="73338" y="28047"/>
                </a:lnTo>
                <a:cubicBezTo>
                  <a:pt x="72790" y="28777"/>
                  <a:pt x="72425" y="29599"/>
                  <a:pt x="72242" y="30489"/>
                </a:cubicBezTo>
                <a:cubicBezTo>
                  <a:pt x="73566" y="30193"/>
                  <a:pt x="74753" y="29371"/>
                  <a:pt x="75483" y="28207"/>
                </a:cubicBezTo>
                <a:lnTo>
                  <a:pt x="75483" y="28207"/>
                </a:lnTo>
                <a:cubicBezTo>
                  <a:pt x="75004" y="29964"/>
                  <a:pt x="74548" y="31699"/>
                  <a:pt x="74068" y="33434"/>
                </a:cubicBezTo>
                <a:cubicBezTo>
                  <a:pt x="75894" y="32635"/>
                  <a:pt x="77241" y="30832"/>
                  <a:pt x="77492" y="28869"/>
                </a:cubicBezTo>
                <a:cubicBezTo>
                  <a:pt x="77492" y="29690"/>
                  <a:pt x="77720" y="30512"/>
                  <a:pt x="78154" y="31197"/>
                </a:cubicBezTo>
                <a:cubicBezTo>
                  <a:pt x="78725" y="30421"/>
                  <a:pt x="79067" y="29485"/>
                  <a:pt x="79113" y="28526"/>
                </a:cubicBezTo>
                <a:cubicBezTo>
                  <a:pt x="79272" y="29645"/>
                  <a:pt x="80117" y="30672"/>
                  <a:pt x="81190" y="30992"/>
                </a:cubicBezTo>
                <a:cubicBezTo>
                  <a:pt x="81306" y="31030"/>
                  <a:pt x="81439" y="31057"/>
                  <a:pt x="81568" y="31057"/>
                </a:cubicBezTo>
                <a:cubicBezTo>
                  <a:pt x="81741" y="31057"/>
                  <a:pt x="81907" y="31009"/>
                  <a:pt x="82011" y="30877"/>
                </a:cubicBezTo>
                <a:cubicBezTo>
                  <a:pt x="82194" y="30649"/>
                  <a:pt x="82103" y="30307"/>
                  <a:pt x="82011" y="30033"/>
                </a:cubicBezTo>
                <a:cubicBezTo>
                  <a:pt x="81623" y="29006"/>
                  <a:pt x="80870" y="27727"/>
                  <a:pt x="80962" y="26632"/>
                </a:cubicBezTo>
                <a:lnTo>
                  <a:pt x="80962" y="26632"/>
                </a:lnTo>
                <a:cubicBezTo>
                  <a:pt x="81350" y="26906"/>
                  <a:pt x="81646" y="27271"/>
                  <a:pt x="81966" y="27613"/>
                </a:cubicBezTo>
                <a:cubicBezTo>
                  <a:pt x="81484" y="25787"/>
                  <a:pt x="80985" y="23943"/>
                  <a:pt x="80499" y="22112"/>
                </a:cubicBezTo>
                <a:lnTo>
                  <a:pt x="80499" y="22112"/>
                </a:lnTo>
                <a:cubicBezTo>
                  <a:pt x="80822" y="22794"/>
                  <a:pt x="81493" y="23312"/>
                  <a:pt x="82240" y="23414"/>
                </a:cubicBezTo>
                <a:cubicBezTo>
                  <a:pt x="82016" y="21679"/>
                  <a:pt x="81518" y="19990"/>
                  <a:pt x="80758" y="18422"/>
                </a:cubicBezTo>
                <a:lnTo>
                  <a:pt x="80758" y="18422"/>
                </a:lnTo>
                <a:cubicBezTo>
                  <a:pt x="81314" y="19234"/>
                  <a:pt x="82095" y="19895"/>
                  <a:pt x="82993" y="20286"/>
                </a:cubicBezTo>
                <a:cubicBezTo>
                  <a:pt x="82719" y="19373"/>
                  <a:pt x="82445" y="18483"/>
                  <a:pt x="82171" y="17570"/>
                </a:cubicBezTo>
                <a:lnTo>
                  <a:pt x="82171" y="17570"/>
                </a:lnTo>
                <a:cubicBezTo>
                  <a:pt x="83541" y="18917"/>
                  <a:pt x="84340" y="20834"/>
                  <a:pt x="84340" y="22752"/>
                </a:cubicBezTo>
                <a:cubicBezTo>
                  <a:pt x="85126" y="22086"/>
                  <a:pt x="85414" y="20905"/>
                  <a:pt x="85077" y="19946"/>
                </a:cubicBezTo>
                <a:lnTo>
                  <a:pt x="85077" y="19946"/>
                </a:lnTo>
                <a:cubicBezTo>
                  <a:pt x="85446" y="20662"/>
                  <a:pt x="86032" y="21288"/>
                  <a:pt x="86736" y="21679"/>
                </a:cubicBezTo>
                <a:cubicBezTo>
                  <a:pt x="86987" y="19579"/>
                  <a:pt x="86394" y="17388"/>
                  <a:pt x="85070" y="15744"/>
                </a:cubicBezTo>
                <a:cubicBezTo>
                  <a:pt x="85504" y="14694"/>
                  <a:pt x="85937" y="13621"/>
                  <a:pt x="86371" y="12572"/>
                </a:cubicBezTo>
                <a:cubicBezTo>
                  <a:pt x="86622" y="13736"/>
                  <a:pt x="86873" y="14900"/>
                  <a:pt x="87124" y="16041"/>
                </a:cubicBezTo>
                <a:cubicBezTo>
                  <a:pt x="87490" y="15676"/>
                  <a:pt x="87832" y="15288"/>
                  <a:pt x="88174" y="14900"/>
                </a:cubicBezTo>
                <a:cubicBezTo>
                  <a:pt x="88631" y="15836"/>
                  <a:pt x="88403" y="16977"/>
                  <a:pt x="88768" y="17958"/>
                </a:cubicBezTo>
                <a:cubicBezTo>
                  <a:pt x="89000" y="18581"/>
                  <a:pt x="89737" y="19039"/>
                  <a:pt x="90339" y="19039"/>
                </a:cubicBezTo>
                <a:cubicBezTo>
                  <a:pt x="90685" y="19039"/>
                  <a:pt x="90985" y="18887"/>
                  <a:pt x="91119" y="18529"/>
                </a:cubicBezTo>
                <a:lnTo>
                  <a:pt x="91119" y="18529"/>
                </a:lnTo>
                <a:cubicBezTo>
                  <a:pt x="91119" y="19214"/>
                  <a:pt x="91096" y="19921"/>
                  <a:pt x="91096" y="20606"/>
                </a:cubicBezTo>
                <a:cubicBezTo>
                  <a:pt x="91073" y="21154"/>
                  <a:pt x="91073" y="21724"/>
                  <a:pt x="91301" y="22204"/>
                </a:cubicBezTo>
                <a:cubicBezTo>
                  <a:pt x="91512" y="22625"/>
                  <a:pt x="91931" y="22949"/>
                  <a:pt x="92370" y="22949"/>
                </a:cubicBezTo>
                <a:cubicBezTo>
                  <a:pt x="92455" y="22949"/>
                  <a:pt x="92540" y="22937"/>
                  <a:pt x="92625" y="22911"/>
                </a:cubicBezTo>
                <a:cubicBezTo>
                  <a:pt x="92924" y="22820"/>
                  <a:pt x="93112" y="22507"/>
                  <a:pt x="93126" y="22208"/>
                </a:cubicBezTo>
                <a:lnTo>
                  <a:pt x="93126" y="22208"/>
                </a:lnTo>
                <a:cubicBezTo>
                  <a:pt x="93535" y="22893"/>
                  <a:pt x="94064" y="23500"/>
                  <a:pt x="94680" y="24007"/>
                </a:cubicBezTo>
                <a:cubicBezTo>
                  <a:pt x="95045" y="23048"/>
                  <a:pt x="94953" y="21953"/>
                  <a:pt x="94474" y="21040"/>
                </a:cubicBezTo>
                <a:lnTo>
                  <a:pt x="94474" y="21040"/>
                </a:lnTo>
                <a:lnTo>
                  <a:pt x="95729" y="22021"/>
                </a:lnTo>
                <a:cubicBezTo>
                  <a:pt x="95684" y="20218"/>
                  <a:pt x="95433" y="18438"/>
                  <a:pt x="94976" y="16703"/>
                </a:cubicBezTo>
                <a:lnTo>
                  <a:pt x="94976" y="16703"/>
                </a:lnTo>
                <a:cubicBezTo>
                  <a:pt x="95287" y="17347"/>
                  <a:pt x="96009" y="17754"/>
                  <a:pt x="96721" y="17754"/>
                </a:cubicBezTo>
                <a:cubicBezTo>
                  <a:pt x="96741" y="17754"/>
                  <a:pt x="96760" y="17753"/>
                  <a:pt x="96779" y="17753"/>
                </a:cubicBezTo>
                <a:cubicBezTo>
                  <a:pt x="96369" y="15813"/>
                  <a:pt x="95593" y="13941"/>
                  <a:pt x="94474" y="12320"/>
                </a:cubicBezTo>
                <a:lnTo>
                  <a:pt x="94474" y="12320"/>
                </a:lnTo>
                <a:cubicBezTo>
                  <a:pt x="94908" y="12891"/>
                  <a:pt x="95364" y="13462"/>
                  <a:pt x="95821" y="14032"/>
                </a:cubicBezTo>
                <a:cubicBezTo>
                  <a:pt x="96049" y="12663"/>
                  <a:pt x="96460" y="11339"/>
                  <a:pt x="97053" y="10106"/>
                </a:cubicBezTo>
                <a:cubicBezTo>
                  <a:pt x="97327" y="12138"/>
                  <a:pt x="97578" y="14192"/>
                  <a:pt x="97852" y="16246"/>
                </a:cubicBezTo>
                <a:cubicBezTo>
                  <a:pt x="98285" y="14763"/>
                  <a:pt x="98420" y="13223"/>
                  <a:pt x="98291" y="11695"/>
                </a:cubicBezTo>
                <a:lnTo>
                  <a:pt x="98291" y="11695"/>
                </a:lnTo>
                <a:cubicBezTo>
                  <a:pt x="98454" y="12869"/>
                  <a:pt x="98909" y="14009"/>
                  <a:pt x="99610" y="14991"/>
                </a:cubicBezTo>
                <a:cubicBezTo>
                  <a:pt x="100144" y="13922"/>
                  <a:pt x="100192" y="12631"/>
                  <a:pt x="99764" y="11530"/>
                </a:cubicBezTo>
                <a:lnTo>
                  <a:pt x="99764" y="11530"/>
                </a:lnTo>
                <a:cubicBezTo>
                  <a:pt x="100210" y="12211"/>
                  <a:pt x="100794" y="12803"/>
                  <a:pt x="101459" y="13256"/>
                </a:cubicBezTo>
                <a:cubicBezTo>
                  <a:pt x="101824" y="12914"/>
                  <a:pt x="101915" y="12298"/>
                  <a:pt x="101618" y="11887"/>
                </a:cubicBezTo>
                <a:lnTo>
                  <a:pt x="101618" y="11887"/>
                </a:lnTo>
                <a:cubicBezTo>
                  <a:pt x="102166" y="12389"/>
                  <a:pt x="102874" y="12708"/>
                  <a:pt x="103627" y="12777"/>
                </a:cubicBezTo>
                <a:cubicBezTo>
                  <a:pt x="103262" y="11156"/>
                  <a:pt x="103422" y="9422"/>
                  <a:pt x="104106" y="7915"/>
                </a:cubicBezTo>
                <a:lnTo>
                  <a:pt x="104106" y="7915"/>
                </a:lnTo>
                <a:cubicBezTo>
                  <a:pt x="103924" y="9193"/>
                  <a:pt x="104084" y="10540"/>
                  <a:pt x="104609" y="11750"/>
                </a:cubicBezTo>
                <a:cubicBezTo>
                  <a:pt x="105111" y="11727"/>
                  <a:pt x="105590" y="11362"/>
                  <a:pt x="105727" y="10860"/>
                </a:cubicBezTo>
                <a:cubicBezTo>
                  <a:pt x="105818" y="11727"/>
                  <a:pt x="106320" y="12549"/>
                  <a:pt x="107051" y="13005"/>
                </a:cubicBezTo>
                <a:cubicBezTo>
                  <a:pt x="107644" y="11910"/>
                  <a:pt x="108169" y="10768"/>
                  <a:pt x="108626" y="9581"/>
                </a:cubicBezTo>
                <a:lnTo>
                  <a:pt x="108626" y="9581"/>
                </a:lnTo>
                <a:cubicBezTo>
                  <a:pt x="108580" y="10312"/>
                  <a:pt x="108512" y="11065"/>
                  <a:pt x="108831" y="11704"/>
                </a:cubicBezTo>
                <a:cubicBezTo>
                  <a:pt x="109067" y="12176"/>
                  <a:pt x="109589" y="12536"/>
                  <a:pt x="110094" y="12536"/>
                </a:cubicBezTo>
                <a:cubicBezTo>
                  <a:pt x="110273" y="12536"/>
                  <a:pt x="110450" y="12491"/>
                  <a:pt x="110612" y="12389"/>
                </a:cubicBezTo>
                <a:cubicBezTo>
                  <a:pt x="110749" y="12320"/>
                  <a:pt x="110863" y="12183"/>
                  <a:pt x="111022" y="12115"/>
                </a:cubicBezTo>
                <a:cubicBezTo>
                  <a:pt x="111088" y="12092"/>
                  <a:pt x="111151" y="12082"/>
                  <a:pt x="111210" y="12082"/>
                </a:cubicBezTo>
                <a:cubicBezTo>
                  <a:pt x="111805" y="12082"/>
                  <a:pt x="112042" y="13158"/>
                  <a:pt x="111730" y="13781"/>
                </a:cubicBezTo>
                <a:cubicBezTo>
                  <a:pt x="111410" y="14489"/>
                  <a:pt x="110954" y="15447"/>
                  <a:pt x="111570" y="15904"/>
                </a:cubicBezTo>
                <a:cubicBezTo>
                  <a:pt x="111656" y="15947"/>
                  <a:pt x="111743" y="15966"/>
                  <a:pt x="111829" y="15966"/>
                </a:cubicBezTo>
                <a:cubicBezTo>
                  <a:pt x="112204" y="15966"/>
                  <a:pt x="112583" y="15616"/>
                  <a:pt x="112917" y="15356"/>
                </a:cubicBezTo>
                <a:cubicBezTo>
                  <a:pt x="113103" y="15214"/>
                  <a:pt x="113382" y="15125"/>
                  <a:pt x="113631" y="15125"/>
                </a:cubicBezTo>
                <a:cubicBezTo>
                  <a:pt x="113902" y="15125"/>
                  <a:pt x="114137" y="15231"/>
                  <a:pt x="114172" y="15493"/>
                </a:cubicBezTo>
                <a:cubicBezTo>
                  <a:pt x="114195" y="15653"/>
                  <a:pt x="114104" y="15813"/>
                  <a:pt x="114035" y="15950"/>
                </a:cubicBezTo>
                <a:cubicBezTo>
                  <a:pt x="113556" y="16749"/>
                  <a:pt x="112826" y="17365"/>
                  <a:pt x="112415" y="18209"/>
                </a:cubicBezTo>
                <a:cubicBezTo>
                  <a:pt x="112004" y="19031"/>
                  <a:pt x="112095" y="20264"/>
                  <a:pt x="112963" y="20606"/>
                </a:cubicBezTo>
                <a:cubicBezTo>
                  <a:pt x="112072" y="22546"/>
                  <a:pt x="108375" y="22478"/>
                  <a:pt x="108329" y="24623"/>
                </a:cubicBezTo>
                <a:lnTo>
                  <a:pt x="110771" y="23984"/>
                </a:lnTo>
                <a:lnTo>
                  <a:pt x="110771" y="23984"/>
                </a:lnTo>
                <a:cubicBezTo>
                  <a:pt x="109653" y="25011"/>
                  <a:pt x="108763" y="26312"/>
                  <a:pt x="108238" y="27750"/>
                </a:cubicBezTo>
                <a:cubicBezTo>
                  <a:pt x="109105" y="27362"/>
                  <a:pt x="109995" y="26974"/>
                  <a:pt x="110863" y="26586"/>
                </a:cubicBezTo>
                <a:lnTo>
                  <a:pt x="110863" y="26586"/>
                </a:lnTo>
                <a:cubicBezTo>
                  <a:pt x="111251" y="28504"/>
                  <a:pt x="110657" y="30581"/>
                  <a:pt x="109356" y="32019"/>
                </a:cubicBezTo>
                <a:cubicBezTo>
                  <a:pt x="110429" y="31676"/>
                  <a:pt x="111365" y="30923"/>
                  <a:pt x="111913" y="29964"/>
                </a:cubicBezTo>
                <a:lnTo>
                  <a:pt x="111913" y="29964"/>
                </a:lnTo>
                <a:cubicBezTo>
                  <a:pt x="111616" y="31448"/>
                  <a:pt x="110954" y="32886"/>
                  <a:pt x="109995" y="34073"/>
                </a:cubicBezTo>
                <a:cubicBezTo>
                  <a:pt x="111616" y="33114"/>
                  <a:pt x="112780" y="31380"/>
                  <a:pt x="113031" y="29508"/>
                </a:cubicBezTo>
                <a:lnTo>
                  <a:pt x="113031" y="29508"/>
                </a:lnTo>
                <a:cubicBezTo>
                  <a:pt x="113168" y="30923"/>
                  <a:pt x="112940" y="32361"/>
                  <a:pt x="112392" y="33662"/>
                </a:cubicBezTo>
                <a:lnTo>
                  <a:pt x="114058" y="31790"/>
                </a:lnTo>
                <a:lnTo>
                  <a:pt x="114058" y="31790"/>
                </a:lnTo>
                <a:cubicBezTo>
                  <a:pt x="113510" y="33388"/>
                  <a:pt x="114104" y="35305"/>
                  <a:pt x="115451" y="36310"/>
                </a:cubicBezTo>
                <a:cubicBezTo>
                  <a:pt x="115768" y="35200"/>
                  <a:pt x="116067" y="34091"/>
                  <a:pt x="116380" y="32982"/>
                </a:cubicBezTo>
                <a:lnTo>
                  <a:pt x="116380" y="32982"/>
                </a:lnTo>
                <a:cubicBezTo>
                  <a:pt x="116215" y="33860"/>
                  <a:pt x="116449" y="34805"/>
                  <a:pt x="117003" y="35511"/>
                </a:cubicBezTo>
                <a:cubicBezTo>
                  <a:pt x="118623" y="33160"/>
                  <a:pt x="117025" y="29417"/>
                  <a:pt x="118966" y="27317"/>
                </a:cubicBezTo>
                <a:cubicBezTo>
                  <a:pt x="119103" y="29462"/>
                  <a:pt x="119240" y="31631"/>
                  <a:pt x="119376" y="33799"/>
                </a:cubicBezTo>
                <a:cubicBezTo>
                  <a:pt x="119673" y="31516"/>
                  <a:pt x="120518" y="29325"/>
                  <a:pt x="121796" y="27408"/>
                </a:cubicBezTo>
                <a:lnTo>
                  <a:pt x="121796" y="27408"/>
                </a:lnTo>
                <a:cubicBezTo>
                  <a:pt x="121362" y="28960"/>
                  <a:pt x="121271" y="30603"/>
                  <a:pt x="121522" y="32201"/>
                </a:cubicBezTo>
                <a:cubicBezTo>
                  <a:pt x="122161" y="30832"/>
                  <a:pt x="122777" y="29462"/>
                  <a:pt x="123394" y="28093"/>
                </a:cubicBezTo>
                <a:lnTo>
                  <a:pt x="123394" y="28093"/>
                </a:lnTo>
                <a:cubicBezTo>
                  <a:pt x="122344" y="31037"/>
                  <a:pt x="121408" y="34689"/>
                  <a:pt x="123485" y="37040"/>
                </a:cubicBezTo>
                <a:cubicBezTo>
                  <a:pt x="123668" y="36515"/>
                  <a:pt x="123850" y="35990"/>
                  <a:pt x="124033" y="35488"/>
                </a:cubicBezTo>
                <a:cubicBezTo>
                  <a:pt x="124215" y="36561"/>
                  <a:pt x="124900" y="37520"/>
                  <a:pt x="125836" y="38067"/>
                </a:cubicBezTo>
                <a:cubicBezTo>
                  <a:pt x="125905" y="37086"/>
                  <a:pt x="125745" y="36059"/>
                  <a:pt x="125402" y="35123"/>
                </a:cubicBezTo>
                <a:lnTo>
                  <a:pt x="125402" y="35123"/>
                </a:lnTo>
                <a:cubicBezTo>
                  <a:pt x="125813" y="35534"/>
                  <a:pt x="126338" y="35830"/>
                  <a:pt x="126886" y="35967"/>
                </a:cubicBezTo>
                <a:cubicBezTo>
                  <a:pt x="127046" y="35351"/>
                  <a:pt x="126932" y="34644"/>
                  <a:pt x="126566" y="34119"/>
                </a:cubicBezTo>
                <a:lnTo>
                  <a:pt x="126566" y="34119"/>
                </a:lnTo>
                <a:cubicBezTo>
                  <a:pt x="126886" y="34507"/>
                  <a:pt x="127388" y="34735"/>
                  <a:pt x="127890" y="34758"/>
                </a:cubicBezTo>
                <a:cubicBezTo>
                  <a:pt x="126977" y="34712"/>
                  <a:pt x="127228" y="28504"/>
                  <a:pt x="127502" y="27705"/>
                </a:cubicBezTo>
                <a:lnTo>
                  <a:pt x="127502" y="27705"/>
                </a:lnTo>
                <a:cubicBezTo>
                  <a:pt x="127616" y="29782"/>
                  <a:pt x="129009" y="31722"/>
                  <a:pt x="130949" y="32475"/>
                </a:cubicBezTo>
                <a:lnTo>
                  <a:pt x="129625" y="28960"/>
                </a:lnTo>
                <a:lnTo>
                  <a:pt x="129625" y="28960"/>
                </a:lnTo>
                <a:cubicBezTo>
                  <a:pt x="130191" y="29190"/>
                  <a:pt x="130798" y="29310"/>
                  <a:pt x="131404" y="29310"/>
                </a:cubicBezTo>
                <a:cubicBezTo>
                  <a:pt x="131580" y="29310"/>
                  <a:pt x="131756" y="29300"/>
                  <a:pt x="131930" y="29280"/>
                </a:cubicBezTo>
                <a:cubicBezTo>
                  <a:pt x="132022" y="29257"/>
                  <a:pt x="132136" y="29234"/>
                  <a:pt x="132227" y="29165"/>
                </a:cubicBezTo>
                <a:cubicBezTo>
                  <a:pt x="132661" y="28777"/>
                  <a:pt x="131383" y="28184"/>
                  <a:pt x="131679" y="27636"/>
                </a:cubicBezTo>
                <a:lnTo>
                  <a:pt x="131679" y="27636"/>
                </a:lnTo>
                <a:cubicBezTo>
                  <a:pt x="131976" y="27842"/>
                  <a:pt x="132296" y="28047"/>
                  <a:pt x="132661" y="28070"/>
                </a:cubicBezTo>
                <a:cubicBezTo>
                  <a:pt x="132692" y="28074"/>
                  <a:pt x="132723" y="28076"/>
                  <a:pt x="132755" y="28076"/>
                </a:cubicBezTo>
                <a:cubicBezTo>
                  <a:pt x="133093" y="28076"/>
                  <a:pt x="133441" y="27856"/>
                  <a:pt x="133483" y="27522"/>
                </a:cubicBezTo>
                <a:cubicBezTo>
                  <a:pt x="133483" y="27385"/>
                  <a:pt x="133460" y="27248"/>
                  <a:pt x="133414" y="27111"/>
                </a:cubicBezTo>
                <a:cubicBezTo>
                  <a:pt x="132958" y="25879"/>
                  <a:pt x="131771" y="25103"/>
                  <a:pt x="130607" y="24509"/>
                </a:cubicBezTo>
                <a:cubicBezTo>
                  <a:pt x="129420" y="23938"/>
                  <a:pt x="128164" y="23414"/>
                  <a:pt x="127297" y="22432"/>
                </a:cubicBezTo>
                <a:lnTo>
                  <a:pt x="127297" y="22432"/>
                </a:lnTo>
                <a:cubicBezTo>
                  <a:pt x="128145" y="23258"/>
                  <a:pt x="129343" y="23757"/>
                  <a:pt x="130549" y="23757"/>
                </a:cubicBezTo>
                <a:cubicBezTo>
                  <a:pt x="130576" y="23757"/>
                  <a:pt x="130602" y="23756"/>
                  <a:pt x="130629" y="23756"/>
                </a:cubicBezTo>
                <a:cubicBezTo>
                  <a:pt x="129739" y="22592"/>
                  <a:pt x="128758" y="21496"/>
                  <a:pt x="127685" y="20492"/>
                </a:cubicBezTo>
                <a:lnTo>
                  <a:pt x="127685" y="20492"/>
                </a:lnTo>
                <a:cubicBezTo>
                  <a:pt x="128621" y="21085"/>
                  <a:pt x="129671" y="21473"/>
                  <a:pt x="130766" y="21565"/>
                </a:cubicBezTo>
                <a:cubicBezTo>
                  <a:pt x="130492" y="19990"/>
                  <a:pt x="129100" y="16612"/>
                  <a:pt x="127822" y="15562"/>
                </a:cubicBezTo>
                <a:lnTo>
                  <a:pt x="127822" y="15562"/>
                </a:lnTo>
                <a:cubicBezTo>
                  <a:pt x="128415" y="16041"/>
                  <a:pt x="128963" y="16566"/>
                  <a:pt x="129465" y="17159"/>
                </a:cubicBezTo>
                <a:cubicBezTo>
                  <a:pt x="129511" y="16589"/>
                  <a:pt x="129557" y="15995"/>
                  <a:pt x="129579" y="15425"/>
                </a:cubicBezTo>
                <a:cubicBezTo>
                  <a:pt x="129967" y="16543"/>
                  <a:pt x="130470" y="17616"/>
                  <a:pt x="131063" y="18643"/>
                </a:cubicBezTo>
                <a:cubicBezTo>
                  <a:pt x="131352" y="17903"/>
                  <a:pt x="131441" y="17077"/>
                  <a:pt x="131330" y="16290"/>
                </a:cubicBezTo>
                <a:lnTo>
                  <a:pt x="131330" y="16290"/>
                </a:lnTo>
                <a:cubicBezTo>
                  <a:pt x="131559" y="16898"/>
                  <a:pt x="132068" y="17398"/>
                  <a:pt x="132706" y="17570"/>
                </a:cubicBezTo>
                <a:cubicBezTo>
                  <a:pt x="133140" y="17228"/>
                  <a:pt x="133186" y="16452"/>
                  <a:pt x="132775" y="16064"/>
                </a:cubicBezTo>
                <a:lnTo>
                  <a:pt x="132775" y="16064"/>
                </a:lnTo>
                <a:cubicBezTo>
                  <a:pt x="133605" y="16500"/>
                  <a:pt x="134549" y="16709"/>
                  <a:pt x="135486" y="16709"/>
                </a:cubicBezTo>
                <a:cubicBezTo>
                  <a:pt x="135579" y="16709"/>
                  <a:pt x="135672" y="16707"/>
                  <a:pt x="135765" y="16703"/>
                </a:cubicBezTo>
                <a:cubicBezTo>
                  <a:pt x="136016" y="16680"/>
                  <a:pt x="136267" y="16634"/>
                  <a:pt x="136404" y="16452"/>
                </a:cubicBezTo>
                <a:cubicBezTo>
                  <a:pt x="136549" y="16278"/>
                  <a:pt x="136528" y="16058"/>
                  <a:pt x="136447" y="15839"/>
                </a:cubicBezTo>
                <a:lnTo>
                  <a:pt x="136447" y="15839"/>
                </a:lnTo>
                <a:cubicBezTo>
                  <a:pt x="137128" y="17026"/>
                  <a:pt x="137901" y="18177"/>
                  <a:pt x="138801" y="18620"/>
                </a:cubicBezTo>
                <a:cubicBezTo>
                  <a:pt x="138892" y="18187"/>
                  <a:pt x="139075" y="17799"/>
                  <a:pt x="139349" y="17456"/>
                </a:cubicBezTo>
                <a:lnTo>
                  <a:pt x="139349" y="17456"/>
                </a:lnTo>
                <a:cubicBezTo>
                  <a:pt x="139120" y="18689"/>
                  <a:pt x="139714" y="20035"/>
                  <a:pt x="140787" y="20697"/>
                </a:cubicBezTo>
                <a:cubicBezTo>
                  <a:pt x="141038" y="20058"/>
                  <a:pt x="141152" y="19328"/>
                  <a:pt x="141083" y="18643"/>
                </a:cubicBezTo>
                <a:lnTo>
                  <a:pt x="141083" y="18643"/>
                </a:lnTo>
                <a:cubicBezTo>
                  <a:pt x="141175" y="19396"/>
                  <a:pt x="141540" y="20104"/>
                  <a:pt x="142088" y="20629"/>
                </a:cubicBezTo>
                <a:cubicBezTo>
                  <a:pt x="142249" y="20810"/>
                  <a:pt x="142482" y="20956"/>
                  <a:pt x="142723" y="20956"/>
                </a:cubicBezTo>
                <a:cubicBezTo>
                  <a:pt x="142754" y="20956"/>
                  <a:pt x="142786" y="20954"/>
                  <a:pt x="142818" y="20948"/>
                </a:cubicBezTo>
                <a:cubicBezTo>
                  <a:pt x="143229" y="20903"/>
                  <a:pt x="143412" y="20401"/>
                  <a:pt x="143434" y="19990"/>
                </a:cubicBezTo>
                <a:cubicBezTo>
                  <a:pt x="143503" y="19145"/>
                  <a:pt x="143252" y="18301"/>
                  <a:pt x="142772" y="17639"/>
                </a:cubicBezTo>
                <a:lnTo>
                  <a:pt x="142772" y="17639"/>
                </a:lnTo>
                <a:cubicBezTo>
                  <a:pt x="143274" y="17831"/>
                  <a:pt x="143811" y="17928"/>
                  <a:pt x="144346" y="17928"/>
                </a:cubicBezTo>
                <a:cubicBezTo>
                  <a:pt x="144954" y="17928"/>
                  <a:pt x="145558" y="17802"/>
                  <a:pt x="146105" y="17547"/>
                </a:cubicBezTo>
                <a:cubicBezTo>
                  <a:pt x="146196" y="17068"/>
                  <a:pt x="145922" y="16543"/>
                  <a:pt x="145466" y="16361"/>
                </a:cubicBezTo>
                <a:lnTo>
                  <a:pt x="145466" y="16361"/>
                </a:lnTo>
                <a:cubicBezTo>
                  <a:pt x="145615" y="16381"/>
                  <a:pt x="145767" y="16391"/>
                  <a:pt x="145918" y="16391"/>
                </a:cubicBezTo>
                <a:cubicBezTo>
                  <a:pt x="146597" y="16391"/>
                  <a:pt x="147280" y="16186"/>
                  <a:pt x="147840" y="15813"/>
                </a:cubicBezTo>
                <a:cubicBezTo>
                  <a:pt x="147522" y="15344"/>
                  <a:pt x="146955" y="15226"/>
                  <a:pt x="146363" y="15226"/>
                </a:cubicBezTo>
                <a:cubicBezTo>
                  <a:pt x="146060" y="15226"/>
                  <a:pt x="145751" y="15257"/>
                  <a:pt x="145466" y="15288"/>
                </a:cubicBezTo>
                <a:cubicBezTo>
                  <a:pt x="145308" y="15304"/>
                  <a:pt x="145143" y="15314"/>
                  <a:pt x="144977" y="15314"/>
                </a:cubicBezTo>
                <a:cubicBezTo>
                  <a:pt x="144228" y="15314"/>
                  <a:pt x="143457" y="15115"/>
                  <a:pt x="143252" y="14443"/>
                </a:cubicBezTo>
                <a:lnTo>
                  <a:pt x="143252" y="14443"/>
                </a:lnTo>
                <a:cubicBezTo>
                  <a:pt x="143859" y="14743"/>
                  <a:pt x="144537" y="14888"/>
                  <a:pt x="145217" y="14888"/>
                </a:cubicBezTo>
                <a:cubicBezTo>
                  <a:pt x="146401" y="14888"/>
                  <a:pt x="147592" y="14448"/>
                  <a:pt x="148433" y="13621"/>
                </a:cubicBezTo>
                <a:cubicBezTo>
                  <a:pt x="148114" y="13142"/>
                  <a:pt x="147680" y="12754"/>
                  <a:pt x="147178" y="12480"/>
                </a:cubicBezTo>
                <a:cubicBezTo>
                  <a:pt x="147634" y="12457"/>
                  <a:pt x="148068" y="12435"/>
                  <a:pt x="148524" y="12412"/>
                </a:cubicBezTo>
                <a:cubicBezTo>
                  <a:pt x="148684" y="12389"/>
                  <a:pt x="148912" y="12366"/>
                  <a:pt x="148981" y="12206"/>
                </a:cubicBezTo>
                <a:cubicBezTo>
                  <a:pt x="149049" y="12024"/>
                  <a:pt x="148890" y="11841"/>
                  <a:pt x="148730" y="11727"/>
                </a:cubicBezTo>
                <a:cubicBezTo>
                  <a:pt x="147634" y="10974"/>
                  <a:pt x="146173" y="11134"/>
                  <a:pt x="144918" y="10700"/>
                </a:cubicBezTo>
                <a:cubicBezTo>
                  <a:pt x="144393" y="10517"/>
                  <a:pt x="143822" y="10015"/>
                  <a:pt x="144073" y="9513"/>
                </a:cubicBezTo>
                <a:cubicBezTo>
                  <a:pt x="144196" y="9280"/>
                  <a:pt x="144443" y="9192"/>
                  <a:pt x="144717" y="9192"/>
                </a:cubicBezTo>
                <a:cubicBezTo>
                  <a:pt x="144953" y="9192"/>
                  <a:pt x="145209" y="9258"/>
                  <a:pt x="145420" y="9353"/>
                </a:cubicBezTo>
                <a:cubicBezTo>
                  <a:pt x="145607" y="9447"/>
                  <a:pt x="147370" y="9662"/>
                  <a:pt x="147965" y="9662"/>
                </a:cubicBezTo>
                <a:cubicBezTo>
                  <a:pt x="148097" y="9662"/>
                  <a:pt x="148172" y="9652"/>
                  <a:pt x="148159" y="9627"/>
                </a:cubicBezTo>
                <a:cubicBezTo>
                  <a:pt x="147888" y="9126"/>
                  <a:pt x="147406" y="8758"/>
                  <a:pt x="146853" y="8594"/>
                </a:cubicBezTo>
                <a:lnTo>
                  <a:pt x="146853" y="8594"/>
                </a:lnTo>
                <a:cubicBezTo>
                  <a:pt x="147101" y="8652"/>
                  <a:pt x="147353" y="8680"/>
                  <a:pt x="147605" y="8680"/>
                </a:cubicBezTo>
                <a:cubicBezTo>
                  <a:pt x="148283" y="8680"/>
                  <a:pt x="148954" y="8476"/>
                  <a:pt x="149506" y="8098"/>
                </a:cubicBezTo>
                <a:cubicBezTo>
                  <a:pt x="148923" y="7699"/>
                  <a:pt x="148216" y="7486"/>
                  <a:pt x="147511" y="7486"/>
                </a:cubicBezTo>
                <a:cubicBezTo>
                  <a:pt x="147166" y="7486"/>
                  <a:pt x="146822" y="7536"/>
                  <a:pt x="146493" y="7641"/>
                </a:cubicBezTo>
                <a:cubicBezTo>
                  <a:pt x="147341" y="6827"/>
                  <a:pt x="148503" y="6375"/>
                  <a:pt x="149663" y="6375"/>
                </a:cubicBezTo>
                <a:cubicBezTo>
                  <a:pt x="150096" y="6375"/>
                  <a:pt x="150528" y="6438"/>
                  <a:pt x="150944" y="6568"/>
                </a:cubicBezTo>
                <a:cubicBezTo>
                  <a:pt x="150305" y="6043"/>
                  <a:pt x="149597" y="5633"/>
                  <a:pt x="148821" y="5313"/>
                </a:cubicBezTo>
                <a:lnTo>
                  <a:pt x="148821" y="5313"/>
                </a:lnTo>
                <a:cubicBezTo>
                  <a:pt x="150487" y="5336"/>
                  <a:pt x="152108" y="5998"/>
                  <a:pt x="153318" y="7116"/>
                </a:cubicBezTo>
                <a:cubicBezTo>
                  <a:pt x="153592" y="6454"/>
                  <a:pt x="153318" y="5587"/>
                  <a:pt x="152679" y="5222"/>
                </a:cubicBezTo>
                <a:lnTo>
                  <a:pt x="152679" y="5222"/>
                </a:lnTo>
                <a:cubicBezTo>
                  <a:pt x="153033" y="5405"/>
                  <a:pt x="153427" y="5497"/>
                  <a:pt x="153822" y="5497"/>
                </a:cubicBezTo>
                <a:cubicBezTo>
                  <a:pt x="154164" y="5497"/>
                  <a:pt x="154506" y="5428"/>
                  <a:pt x="154824" y="5290"/>
                </a:cubicBezTo>
                <a:cubicBezTo>
                  <a:pt x="154505" y="4674"/>
                  <a:pt x="154162" y="4081"/>
                  <a:pt x="153820" y="3464"/>
                </a:cubicBezTo>
                <a:lnTo>
                  <a:pt x="153820" y="3464"/>
                </a:lnTo>
                <a:cubicBezTo>
                  <a:pt x="153984" y="3658"/>
                  <a:pt x="154199" y="3742"/>
                  <a:pt x="154425" y="3742"/>
                </a:cubicBezTo>
                <a:cubicBezTo>
                  <a:pt x="155077" y="3742"/>
                  <a:pt x="155828" y="3046"/>
                  <a:pt x="155760" y="2300"/>
                </a:cubicBezTo>
                <a:cubicBezTo>
                  <a:pt x="155568" y="441"/>
                  <a:pt x="151186" y="0"/>
                  <a:pt x="1466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2139108" y="1724241"/>
            <a:ext cx="4381598" cy="2968754"/>
          </a:xfrm>
          <a:custGeom>
            <a:avLst/>
            <a:gdLst/>
            <a:ahLst/>
            <a:cxnLst/>
            <a:rect l="l" t="t" r="r" b="b"/>
            <a:pathLst>
              <a:path w="145786" h="89616" extrusionOk="0">
                <a:moveTo>
                  <a:pt x="87604" y="29834"/>
                </a:moveTo>
                <a:cubicBezTo>
                  <a:pt x="87602" y="29834"/>
                  <a:pt x="87600" y="29834"/>
                  <a:pt x="87598" y="29834"/>
                </a:cubicBezTo>
                <a:lnTo>
                  <a:pt x="87598" y="29834"/>
                </a:lnTo>
                <a:cubicBezTo>
                  <a:pt x="87600" y="29834"/>
                  <a:pt x="87602" y="29834"/>
                  <a:pt x="87604" y="29834"/>
                </a:cubicBezTo>
                <a:close/>
                <a:moveTo>
                  <a:pt x="56972" y="1"/>
                </a:moveTo>
                <a:cubicBezTo>
                  <a:pt x="52955" y="7921"/>
                  <a:pt x="48846" y="16914"/>
                  <a:pt x="51563" y="25360"/>
                </a:cubicBezTo>
                <a:cubicBezTo>
                  <a:pt x="48641" y="19950"/>
                  <a:pt x="47089" y="13765"/>
                  <a:pt x="47134" y="7602"/>
                </a:cubicBezTo>
                <a:lnTo>
                  <a:pt x="47134" y="7602"/>
                </a:lnTo>
                <a:cubicBezTo>
                  <a:pt x="45546" y="16060"/>
                  <a:pt x="46721" y="25022"/>
                  <a:pt x="50402" y="32812"/>
                </a:cubicBezTo>
                <a:lnTo>
                  <a:pt x="50402" y="32812"/>
                </a:lnTo>
                <a:cubicBezTo>
                  <a:pt x="47969" y="27779"/>
                  <a:pt x="44844" y="22328"/>
                  <a:pt x="39465" y="20977"/>
                </a:cubicBezTo>
                <a:lnTo>
                  <a:pt x="39465" y="20977"/>
                </a:lnTo>
                <a:cubicBezTo>
                  <a:pt x="45970" y="28373"/>
                  <a:pt x="47751" y="37252"/>
                  <a:pt x="48321" y="46793"/>
                </a:cubicBezTo>
                <a:cubicBezTo>
                  <a:pt x="48572" y="51129"/>
                  <a:pt x="48047" y="54530"/>
                  <a:pt x="45719" y="58434"/>
                </a:cubicBezTo>
                <a:cubicBezTo>
                  <a:pt x="43720" y="61773"/>
                  <a:pt x="39144" y="63643"/>
                  <a:pt x="37413" y="66540"/>
                </a:cubicBezTo>
                <a:lnTo>
                  <a:pt x="37413" y="66540"/>
                </a:lnTo>
                <a:cubicBezTo>
                  <a:pt x="42172" y="58493"/>
                  <a:pt x="46013" y="49151"/>
                  <a:pt x="44076" y="40014"/>
                </a:cubicBezTo>
                <a:cubicBezTo>
                  <a:pt x="43872" y="39096"/>
                  <a:pt x="43267" y="37978"/>
                  <a:pt x="42424" y="37978"/>
                </a:cubicBezTo>
                <a:cubicBezTo>
                  <a:pt x="42324" y="37978"/>
                  <a:pt x="42220" y="37994"/>
                  <a:pt x="42113" y="38028"/>
                </a:cubicBezTo>
                <a:cubicBezTo>
                  <a:pt x="41725" y="38142"/>
                  <a:pt x="41428" y="38530"/>
                  <a:pt x="41200" y="38872"/>
                </a:cubicBezTo>
                <a:cubicBezTo>
                  <a:pt x="41081" y="39053"/>
                  <a:pt x="40965" y="39235"/>
                  <a:pt x="40853" y="39420"/>
                </a:cubicBezTo>
                <a:lnTo>
                  <a:pt x="40853" y="39420"/>
                </a:lnTo>
                <a:cubicBezTo>
                  <a:pt x="40912" y="37518"/>
                  <a:pt x="40544" y="35685"/>
                  <a:pt x="39488" y="34056"/>
                </a:cubicBezTo>
                <a:cubicBezTo>
                  <a:pt x="39168" y="33554"/>
                  <a:pt x="38735" y="33075"/>
                  <a:pt x="38164" y="32869"/>
                </a:cubicBezTo>
                <a:cubicBezTo>
                  <a:pt x="37984" y="32811"/>
                  <a:pt x="37810" y="32784"/>
                  <a:pt x="37643" y="32784"/>
                </a:cubicBezTo>
                <a:cubicBezTo>
                  <a:pt x="36177" y="32784"/>
                  <a:pt x="35212" y="34882"/>
                  <a:pt x="34946" y="36521"/>
                </a:cubicBezTo>
                <a:cubicBezTo>
                  <a:pt x="34651" y="38306"/>
                  <a:pt x="34357" y="40092"/>
                  <a:pt x="34063" y="41877"/>
                </a:cubicBezTo>
                <a:lnTo>
                  <a:pt x="34063" y="41877"/>
                </a:lnTo>
                <a:cubicBezTo>
                  <a:pt x="34200" y="36138"/>
                  <a:pt x="33330" y="30376"/>
                  <a:pt x="31453" y="24949"/>
                </a:cubicBezTo>
                <a:cubicBezTo>
                  <a:pt x="30521" y="22288"/>
                  <a:pt x="28751" y="19288"/>
                  <a:pt x="25961" y="19288"/>
                </a:cubicBezTo>
                <a:cubicBezTo>
                  <a:pt x="25951" y="19288"/>
                  <a:pt x="25940" y="19288"/>
                  <a:pt x="25930" y="19288"/>
                </a:cubicBezTo>
                <a:cubicBezTo>
                  <a:pt x="23784" y="19311"/>
                  <a:pt x="22049" y="21274"/>
                  <a:pt x="21547" y="23374"/>
                </a:cubicBezTo>
                <a:cubicBezTo>
                  <a:pt x="21068" y="25474"/>
                  <a:pt x="21524" y="27642"/>
                  <a:pt x="22027" y="29742"/>
                </a:cubicBezTo>
                <a:cubicBezTo>
                  <a:pt x="22382" y="31300"/>
                  <a:pt x="22750" y="32857"/>
                  <a:pt x="23130" y="34411"/>
                </a:cubicBezTo>
                <a:lnTo>
                  <a:pt x="23130" y="34411"/>
                </a:lnTo>
                <a:cubicBezTo>
                  <a:pt x="22323" y="32786"/>
                  <a:pt x="21325" y="31271"/>
                  <a:pt x="20064" y="29925"/>
                </a:cubicBezTo>
                <a:cubicBezTo>
                  <a:pt x="18922" y="28715"/>
                  <a:pt x="17507" y="27642"/>
                  <a:pt x="15864" y="27483"/>
                </a:cubicBezTo>
                <a:cubicBezTo>
                  <a:pt x="15757" y="27472"/>
                  <a:pt x="15650" y="27467"/>
                  <a:pt x="15542" y="27467"/>
                </a:cubicBezTo>
                <a:cubicBezTo>
                  <a:pt x="13988" y="27467"/>
                  <a:pt x="12360" y="28525"/>
                  <a:pt x="12189" y="30062"/>
                </a:cubicBezTo>
                <a:cubicBezTo>
                  <a:pt x="12075" y="31226"/>
                  <a:pt x="12737" y="32299"/>
                  <a:pt x="13330" y="33280"/>
                </a:cubicBezTo>
                <a:cubicBezTo>
                  <a:pt x="16594" y="38621"/>
                  <a:pt x="21502" y="47865"/>
                  <a:pt x="20064" y="54302"/>
                </a:cubicBezTo>
                <a:cubicBezTo>
                  <a:pt x="15818" y="51472"/>
                  <a:pt x="14631" y="45857"/>
                  <a:pt x="13787" y="40812"/>
                </a:cubicBezTo>
                <a:cubicBezTo>
                  <a:pt x="12006" y="43278"/>
                  <a:pt x="12440" y="46633"/>
                  <a:pt x="12965" y="49623"/>
                </a:cubicBezTo>
                <a:cubicBezTo>
                  <a:pt x="11550" y="46747"/>
                  <a:pt x="10865" y="43529"/>
                  <a:pt x="10979" y="40310"/>
                </a:cubicBezTo>
                <a:lnTo>
                  <a:pt x="10979" y="40310"/>
                </a:lnTo>
                <a:cubicBezTo>
                  <a:pt x="10294" y="43734"/>
                  <a:pt x="10682" y="47272"/>
                  <a:pt x="11070" y="50741"/>
                </a:cubicBezTo>
                <a:cubicBezTo>
                  <a:pt x="10409" y="47751"/>
                  <a:pt x="9747" y="44784"/>
                  <a:pt x="9085" y="41794"/>
                </a:cubicBezTo>
                <a:cubicBezTo>
                  <a:pt x="7738" y="35791"/>
                  <a:pt x="6186" y="29400"/>
                  <a:pt x="1735" y="25132"/>
                </a:cubicBezTo>
                <a:cubicBezTo>
                  <a:pt x="0" y="37845"/>
                  <a:pt x="457" y="50719"/>
                  <a:pt x="457" y="63615"/>
                </a:cubicBezTo>
                <a:cubicBezTo>
                  <a:pt x="457" y="64939"/>
                  <a:pt x="320" y="85824"/>
                  <a:pt x="936" y="85824"/>
                </a:cubicBezTo>
                <a:cubicBezTo>
                  <a:pt x="20723" y="85824"/>
                  <a:pt x="40510" y="88974"/>
                  <a:pt x="60319" y="88974"/>
                </a:cubicBezTo>
                <a:cubicBezTo>
                  <a:pt x="60390" y="88974"/>
                  <a:pt x="60462" y="88974"/>
                  <a:pt x="60533" y="88974"/>
                </a:cubicBezTo>
                <a:lnTo>
                  <a:pt x="109813" y="88951"/>
                </a:lnTo>
                <a:cubicBezTo>
                  <a:pt x="114618" y="88951"/>
                  <a:pt x="120727" y="89616"/>
                  <a:pt x="126756" y="89616"/>
                </a:cubicBezTo>
                <a:cubicBezTo>
                  <a:pt x="128860" y="89616"/>
                  <a:pt x="130955" y="89535"/>
                  <a:pt x="132980" y="89316"/>
                </a:cubicBezTo>
                <a:cubicBezTo>
                  <a:pt x="135446" y="89042"/>
                  <a:pt x="138002" y="89316"/>
                  <a:pt x="140307" y="88380"/>
                </a:cubicBezTo>
                <a:cubicBezTo>
                  <a:pt x="140924" y="88129"/>
                  <a:pt x="145785" y="85071"/>
                  <a:pt x="145192" y="84203"/>
                </a:cubicBezTo>
                <a:cubicBezTo>
                  <a:pt x="145018" y="83957"/>
                  <a:pt x="144726" y="83849"/>
                  <a:pt x="144424" y="83849"/>
                </a:cubicBezTo>
                <a:cubicBezTo>
                  <a:pt x="144250" y="83849"/>
                  <a:pt x="144073" y="83885"/>
                  <a:pt x="143914" y="83952"/>
                </a:cubicBezTo>
                <a:cubicBezTo>
                  <a:pt x="143503" y="84158"/>
                  <a:pt x="143183" y="84523"/>
                  <a:pt x="142841" y="84842"/>
                </a:cubicBezTo>
                <a:cubicBezTo>
                  <a:pt x="141654" y="86052"/>
                  <a:pt x="140148" y="86942"/>
                  <a:pt x="138504" y="87376"/>
                </a:cubicBezTo>
                <a:cubicBezTo>
                  <a:pt x="140467" y="86166"/>
                  <a:pt x="142567" y="84797"/>
                  <a:pt x="143229" y="82606"/>
                </a:cubicBezTo>
                <a:lnTo>
                  <a:pt x="143229" y="82606"/>
                </a:lnTo>
                <a:cubicBezTo>
                  <a:pt x="141175" y="84272"/>
                  <a:pt x="138961" y="86006"/>
                  <a:pt x="136313" y="86280"/>
                </a:cubicBezTo>
                <a:cubicBezTo>
                  <a:pt x="138458" y="85322"/>
                  <a:pt x="140262" y="83655"/>
                  <a:pt x="141380" y="81601"/>
                </a:cubicBezTo>
                <a:lnTo>
                  <a:pt x="141380" y="81601"/>
                </a:lnTo>
                <a:cubicBezTo>
                  <a:pt x="139737" y="82400"/>
                  <a:pt x="138390" y="83724"/>
                  <a:pt x="136906" y="84820"/>
                </a:cubicBezTo>
                <a:cubicBezTo>
                  <a:pt x="135591" y="85757"/>
                  <a:pt x="134048" y="86537"/>
                  <a:pt x="132478" y="86537"/>
                </a:cubicBezTo>
                <a:cubicBezTo>
                  <a:pt x="132250" y="86537"/>
                  <a:pt x="132022" y="86520"/>
                  <a:pt x="131793" y="86486"/>
                </a:cubicBezTo>
                <a:cubicBezTo>
                  <a:pt x="133620" y="85527"/>
                  <a:pt x="135491" y="84546"/>
                  <a:pt x="136998" y="83108"/>
                </a:cubicBezTo>
                <a:cubicBezTo>
                  <a:pt x="138504" y="81670"/>
                  <a:pt x="139600" y="79684"/>
                  <a:pt x="139508" y="77607"/>
                </a:cubicBezTo>
                <a:lnTo>
                  <a:pt x="139508" y="77607"/>
                </a:lnTo>
                <a:cubicBezTo>
                  <a:pt x="138162" y="79136"/>
                  <a:pt x="136815" y="80665"/>
                  <a:pt x="135468" y="82195"/>
                </a:cubicBezTo>
                <a:cubicBezTo>
                  <a:pt x="136998" y="80186"/>
                  <a:pt x="138618" y="77652"/>
                  <a:pt x="137682" y="75301"/>
                </a:cubicBezTo>
                <a:lnTo>
                  <a:pt x="137682" y="75301"/>
                </a:lnTo>
                <a:cubicBezTo>
                  <a:pt x="135716" y="80161"/>
                  <a:pt x="133190" y="83678"/>
                  <a:pt x="128331" y="85541"/>
                </a:cubicBezTo>
                <a:lnTo>
                  <a:pt x="128331" y="85541"/>
                </a:lnTo>
                <a:cubicBezTo>
                  <a:pt x="130320" y="84765"/>
                  <a:pt x="131951" y="83152"/>
                  <a:pt x="132798" y="81213"/>
                </a:cubicBezTo>
                <a:lnTo>
                  <a:pt x="132798" y="81213"/>
                </a:lnTo>
                <a:lnTo>
                  <a:pt x="129557" y="81738"/>
                </a:lnTo>
                <a:cubicBezTo>
                  <a:pt x="132204" y="80300"/>
                  <a:pt x="134327" y="77949"/>
                  <a:pt x="135514" y="75164"/>
                </a:cubicBezTo>
                <a:cubicBezTo>
                  <a:pt x="135925" y="74229"/>
                  <a:pt x="136016" y="72791"/>
                  <a:pt x="135035" y="72494"/>
                </a:cubicBezTo>
                <a:cubicBezTo>
                  <a:pt x="134928" y="72460"/>
                  <a:pt x="134824" y="72444"/>
                  <a:pt x="134723" y="72444"/>
                </a:cubicBezTo>
                <a:cubicBezTo>
                  <a:pt x="133936" y="72444"/>
                  <a:pt x="133322" y="73394"/>
                  <a:pt x="132958" y="74183"/>
                </a:cubicBezTo>
                <a:cubicBezTo>
                  <a:pt x="131497" y="77287"/>
                  <a:pt x="128986" y="80232"/>
                  <a:pt x="125631" y="80848"/>
                </a:cubicBezTo>
                <a:cubicBezTo>
                  <a:pt x="127799" y="79684"/>
                  <a:pt x="129465" y="77584"/>
                  <a:pt x="130059" y="75187"/>
                </a:cubicBezTo>
                <a:lnTo>
                  <a:pt x="130059" y="75187"/>
                </a:lnTo>
                <a:cubicBezTo>
                  <a:pt x="127845" y="76602"/>
                  <a:pt x="125608" y="78018"/>
                  <a:pt x="123371" y="79433"/>
                </a:cubicBezTo>
                <a:cubicBezTo>
                  <a:pt x="124786" y="77926"/>
                  <a:pt x="126133" y="76374"/>
                  <a:pt x="127434" y="74776"/>
                </a:cubicBezTo>
                <a:cubicBezTo>
                  <a:pt x="129579" y="72106"/>
                  <a:pt x="131634" y="68819"/>
                  <a:pt x="130835" y="65487"/>
                </a:cubicBezTo>
                <a:lnTo>
                  <a:pt x="130835" y="65487"/>
                </a:lnTo>
                <a:cubicBezTo>
                  <a:pt x="128940" y="66673"/>
                  <a:pt x="127890" y="68796"/>
                  <a:pt x="126544" y="70599"/>
                </a:cubicBezTo>
                <a:cubicBezTo>
                  <a:pt x="124193" y="73704"/>
                  <a:pt x="120860" y="75530"/>
                  <a:pt x="117414" y="77150"/>
                </a:cubicBezTo>
                <a:cubicBezTo>
                  <a:pt x="121979" y="73430"/>
                  <a:pt x="125060" y="67975"/>
                  <a:pt x="125882" y="62131"/>
                </a:cubicBezTo>
                <a:lnTo>
                  <a:pt x="125882" y="62131"/>
                </a:lnTo>
                <a:cubicBezTo>
                  <a:pt x="123325" y="67792"/>
                  <a:pt x="118007" y="72106"/>
                  <a:pt x="111958" y="73430"/>
                </a:cubicBezTo>
                <a:cubicBezTo>
                  <a:pt x="118235" y="67746"/>
                  <a:pt x="124946" y="61287"/>
                  <a:pt x="125882" y="52841"/>
                </a:cubicBezTo>
                <a:lnTo>
                  <a:pt x="125882" y="52841"/>
                </a:lnTo>
                <a:cubicBezTo>
                  <a:pt x="123827" y="56881"/>
                  <a:pt x="120632" y="60328"/>
                  <a:pt x="116774" y="62702"/>
                </a:cubicBezTo>
                <a:cubicBezTo>
                  <a:pt x="120335" y="58913"/>
                  <a:pt x="122823" y="54097"/>
                  <a:pt x="123850" y="48984"/>
                </a:cubicBezTo>
                <a:lnTo>
                  <a:pt x="123850" y="48984"/>
                </a:lnTo>
                <a:cubicBezTo>
                  <a:pt x="121431" y="52020"/>
                  <a:pt x="118578" y="54713"/>
                  <a:pt x="115405" y="56973"/>
                </a:cubicBezTo>
                <a:cubicBezTo>
                  <a:pt x="119901" y="53070"/>
                  <a:pt x="123143" y="47774"/>
                  <a:pt x="124558" y="41999"/>
                </a:cubicBezTo>
                <a:lnTo>
                  <a:pt x="124558" y="41999"/>
                </a:lnTo>
                <a:cubicBezTo>
                  <a:pt x="119536" y="52545"/>
                  <a:pt x="103536" y="55489"/>
                  <a:pt x="100911" y="66856"/>
                </a:cubicBezTo>
                <a:lnTo>
                  <a:pt x="100911" y="66856"/>
                </a:lnTo>
                <a:cubicBezTo>
                  <a:pt x="99359" y="58662"/>
                  <a:pt x="109927" y="53047"/>
                  <a:pt x="111319" y="44830"/>
                </a:cubicBezTo>
                <a:lnTo>
                  <a:pt x="111319" y="44830"/>
                </a:lnTo>
                <a:cubicBezTo>
                  <a:pt x="108261" y="49144"/>
                  <a:pt x="104403" y="52887"/>
                  <a:pt x="99998" y="55831"/>
                </a:cubicBezTo>
                <a:cubicBezTo>
                  <a:pt x="102760" y="53161"/>
                  <a:pt x="105065" y="50011"/>
                  <a:pt x="106731" y="46542"/>
                </a:cubicBezTo>
                <a:cubicBezTo>
                  <a:pt x="108923" y="41999"/>
                  <a:pt x="110475" y="36453"/>
                  <a:pt x="115017" y="34216"/>
                </a:cubicBezTo>
                <a:cubicBezTo>
                  <a:pt x="114945" y="34215"/>
                  <a:pt x="114874" y="34214"/>
                  <a:pt x="114803" y="34214"/>
                </a:cubicBezTo>
                <a:cubicBezTo>
                  <a:pt x="108498" y="34214"/>
                  <a:pt x="103593" y="38892"/>
                  <a:pt x="99668" y="44216"/>
                </a:cubicBezTo>
                <a:lnTo>
                  <a:pt x="99668" y="44216"/>
                </a:lnTo>
                <a:cubicBezTo>
                  <a:pt x="101139" y="41092"/>
                  <a:pt x="101771" y="37558"/>
                  <a:pt x="101801" y="34102"/>
                </a:cubicBezTo>
                <a:cubicBezTo>
                  <a:pt x="101847" y="31431"/>
                  <a:pt x="101459" y="28761"/>
                  <a:pt x="100660" y="26204"/>
                </a:cubicBezTo>
                <a:cubicBezTo>
                  <a:pt x="100089" y="24447"/>
                  <a:pt x="97578" y="21365"/>
                  <a:pt x="97510" y="19745"/>
                </a:cubicBezTo>
                <a:lnTo>
                  <a:pt x="97510" y="19745"/>
                </a:lnTo>
                <a:cubicBezTo>
                  <a:pt x="97784" y="27802"/>
                  <a:pt x="95113" y="35745"/>
                  <a:pt x="90936" y="42638"/>
                </a:cubicBezTo>
                <a:cubicBezTo>
                  <a:pt x="86759" y="49532"/>
                  <a:pt x="81121" y="55421"/>
                  <a:pt x="75118" y="60785"/>
                </a:cubicBezTo>
                <a:cubicBezTo>
                  <a:pt x="81738" y="53321"/>
                  <a:pt x="88768" y="44898"/>
                  <a:pt x="88699" y="34901"/>
                </a:cubicBezTo>
                <a:lnTo>
                  <a:pt x="88699" y="34901"/>
                </a:lnTo>
                <a:cubicBezTo>
                  <a:pt x="82286" y="48545"/>
                  <a:pt x="72574" y="60625"/>
                  <a:pt x="60641" y="69834"/>
                </a:cubicBezTo>
                <a:lnTo>
                  <a:pt x="60641" y="69834"/>
                </a:lnTo>
                <a:cubicBezTo>
                  <a:pt x="69435" y="62584"/>
                  <a:pt x="70423" y="48126"/>
                  <a:pt x="79775" y="41337"/>
                </a:cubicBezTo>
                <a:lnTo>
                  <a:pt x="79775" y="41337"/>
                </a:lnTo>
                <a:cubicBezTo>
                  <a:pt x="75278" y="43483"/>
                  <a:pt x="71649" y="47432"/>
                  <a:pt x="69891" y="52134"/>
                </a:cubicBezTo>
                <a:cubicBezTo>
                  <a:pt x="71968" y="45881"/>
                  <a:pt x="80090" y="30983"/>
                  <a:pt x="87598" y="29834"/>
                </a:cubicBezTo>
                <a:lnTo>
                  <a:pt x="87598" y="29834"/>
                </a:lnTo>
                <a:cubicBezTo>
                  <a:pt x="83103" y="30521"/>
                  <a:pt x="78883" y="33008"/>
                  <a:pt x="76123" y="36635"/>
                </a:cubicBezTo>
                <a:cubicBezTo>
                  <a:pt x="78382" y="30815"/>
                  <a:pt x="82559" y="25771"/>
                  <a:pt x="87855" y="22461"/>
                </a:cubicBezTo>
                <a:lnTo>
                  <a:pt x="87855" y="22461"/>
                </a:lnTo>
                <a:cubicBezTo>
                  <a:pt x="80049" y="23306"/>
                  <a:pt x="72950" y="28784"/>
                  <a:pt x="70120" y="36088"/>
                </a:cubicBezTo>
                <a:cubicBezTo>
                  <a:pt x="70987" y="26273"/>
                  <a:pt x="76237" y="16914"/>
                  <a:pt x="84157" y="11048"/>
                </a:cubicBezTo>
                <a:lnTo>
                  <a:pt x="84157" y="11048"/>
                </a:lnTo>
                <a:cubicBezTo>
                  <a:pt x="74879" y="14352"/>
                  <a:pt x="67395" y="22323"/>
                  <a:pt x="64710" y="31802"/>
                </a:cubicBezTo>
                <a:lnTo>
                  <a:pt x="64710" y="31802"/>
                </a:lnTo>
                <a:cubicBezTo>
                  <a:pt x="66484" y="25291"/>
                  <a:pt x="65302" y="18031"/>
                  <a:pt x="61560" y="12441"/>
                </a:cubicBezTo>
                <a:lnTo>
                  <a:pt x="61560" y="12441"/>
                </a:lnTo>
                <a:cubicBezTo>
                  <a:pt x="63376" y="19143"/>
                  <a:pt x="62967" y="26409"/>
                  <a:pt x="60492" y="32893"/>
                </a:cubicBezTo>
                <a:lnTo>
                  <a:pt x="60492" y="32893"/>
                </a:lnTo>
                <a:cubicBezTo>
                  <a:pt x="61661" y="28527"/>
                  <a:pt x="61029" y="23536"/>
                  <a:pt x="59917" y="19037"/>
                </a:cubicBezTo>
                <a:cubicBezTo>
                  <a:pt x="58342" y="12760"/>
                  <a:pt x="55968" y="6392"/>
                  <a:pt x="56972"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994120" y="2389122"/>
            <a:ext cx="3612581" cy="2282949"/>
          </a:xfrm>
          <a:custGeom>
            <a:avLst/>
            <a:gdLst/>
            <a:ahLst/>
            <a:cxnLst/>
            <a:rect l="l" t="t" r="r" b="b"/>
            <a:pathLst>
              <a:path w="120199" h="68914" extrusionOk="0">
                <a:moveTo>
                  <a:pt x="94077" y="426"/>
                </a:moveTo>
                <a:cubicBezTo>
                  <a:pt x="94080" y="427"/>
                  <a:pt x="94083" y="427"/>
                  <a:pt x="94087" y="428"/>
                </a:cubicBezTo>
                <a:cubicBezTo>
                  <a:pt x="94083" y="427"/>
                  <a:pt x="94080" y="427"/>
                  <a:pt x="94077" y="426"/>
                </a:cubicBezTo>
                <a:close/>
                <a:moveTo>
                  <a:pt x="40837" y="15240"/>
                </a:moveTo>
                <a:lnTo>
                  <a:pt x="40837" y="15240"/>
                </a:lnTo>
                <a:cubicBezTo>
                  <a:pt x="40836" y="15241"/>
                  <a:pt x="40836" y="15241"/>
                  <a:pt x="40835" y="15242"/>
                </a:cubicBezTo>
                <a:cubicBezTo>
                  <a:pt x="40836" y="15241"/>
                  <a:pt x="40836" y="15241"/>
                  <a:pt x="40837" y="15240"/>
                </a:cubicBezTo>
                <a:close/>
                <a:moveTo>
                  <a:pt x="103719" y="55414"/>
                </a:moveTo>
                <a:lnTo>
                  <a:pt x="103719" y="55414"/>
                </a:lnTo>
                <a:cubicBezTo>
                  <a:pt x="103703" y="55415"/>
                  <a:pt x="103688" y="55416"/>
                  <a:pt x="103672" y="55417"/>
                </a:cubicBezTo>
                <a:lnTo>
                  <a:pt x="103672" y="55417"/>
                </a:lnTo>
                <a:cubicBezTo>
                  <a:pt x="103688" y="55416"/>
                  <a:pt x="103703" y="55415"/>
                  <a:pt x="103719" y="55414"/>
                </a:cubicBezTo>
                <a:close/>
                <a:moveTo>
                  <a:pt x="113671" y="57281"/>
                </a:moveTo>
                <a:lnTo>
                  <a:pt x="113671" y="57281"/>
                </a:lnTo>
                <a:cubicBezTo>
                  <a:pt x="113671" y="57283"/>
                  <a:pt x="113671" y="57284"/>
                  <a:pt x="113671" y="57286"/>
                </a:cubicBezTo>
                <a:cubicBezTo>
                  <a:pt x="113671" y="57284"/>
                  <a:pt x="113671" y="57283"/>
                  <a:pt x="113671" y="57281"/>
                </a:cubicBezTo>
                <a:close/>
                <a:moveTo>
                  <a:pt x="88809" y="1"/>
                </a:moveTo>
                <a:cubicBezTo>
                  <a:pt x="84522" y="1"/>
                  <a:pt x="80237" y="830"/>
                  <a:pt x="76260" y="2414"/>
                </a:cubicBezTo>
                <a:cubicBezTo>
                  <a:pt x="73589" y="3487"/>
                  <a:pt x="70782" y="4810"/>
                  <a:pt x="68819" y="6888"/>
                </a:cubicBezTo>
                <a:cubicBezTo>
                  <a:pt x="66605" y="9170"/>
                  <a:pt x="64802" y="11955"/>
                  <a:pt x="63090" y="14625"/>
                </a:cubicBezTo>
                <a:cubicBezTo>
                  <a:pt x="57634" y="23162"/>
                  <a:pt x="58799" y="36172"/>
                  <a:pt x="57315" y="46079"/>
                </a:cubicBezTo>
                <a:cubicBezTo>
                  <a:pt x="58821" y="35602"/>
                  <a:pt x="56356" y="25034"/>
                  <a:pt x="53891" y="14762"/>
                </a:cubicBezTo>
                <a:cubicBezTo>
                  <a:pt x="52659" y="9627"/>
                  <a:pt x="49486" y="6522"/>
                  <a:pt x="44944" y="3920"/>
                </a:cubicBezTo>
                <a:cubicBezTo>
                  <a:pt x="42686" y="2636"/>
                  <a:pt x="39588" y="1026"/>
                  <a:pt x="36752" y="1026"/>
                </a:cubicBezTo>
                <a:cubicBezTo>
                  <a:pt x="36060" y="1026"/>
                  <a:pt x="35385" y="1122"/>
                  <a:pt x="34741" y="1341"/>
                </a:cubicBezTo>
                <a:cubicBezTo>
                  <a:pt x="29833" y="3007"/>
                  <a:pt x="25360" y="5929"/>
                  <a:pt x="21844" y="9764"/>
                </a:cubicBezTo>
                <a:cubicBezTo>
                  <a:pt x="23580" y="7874"/>
                  <a:pt x="28720" y="7296"/>
                  <a:pt x="31301" y="7296"/>
                </a:cubicBezTo>
                <a:cubicBezTo>
                  <a:pt x="31402" y="7296"/>
                  <a:pt x="31498" y="7297"/>
                  <a:pt x="31591" y="7298"/>
                </a:cubicBezTo>
                <a:cubicBezTo>
                  <a:pt x="33566" y="7331"/>
                  <a:pt x="35791" y="8718"/>
                  <a:pt x="37819" y="8718"/>
                </a:cubicBezTo>
                <a:cubicBezTo>
                  <a:pt x="38604" y="8718"/>
                  <a:pt x="39359" y="8510"/>
                  <a:pt x="40059" y="7938"/>
                </a:cubicBezTo>
                <a:cubicBezTo>
                  <a:pt x="40653" y="7455"/>
                  <a:pt x="41338" y="6685"/>
                  <a:pt x="42015" y="6685"/>
                </a:cubicBezTo>
                <a:cubicBezTo>
                  <a:pt x="42170" y="6685"/>
                  <a:pt x="42325" y="6725"/>
                  <a:pt x="42478" y="6819"/>
                </a:cubicBezTo>
                <a:cubicBezTo>
                  <a:pt x="40812" y="8919"/>
                  <a:pt x="38963" y="10859"/>
                  <a:pt x="36932" y="12594"/>
                </a:cubicBezTo>
                <a:cubicBezTo>
                  <a:pt x="39968" y="11795"/>
                  <a:pt x="43072" y="11316"/>
                  <a:pt x="46222" y="11110"/>
                </a:cubicBezTo>
                <a:lnTo>
                  <a:pt x="46222" y="11110"/>
                </a:lnTo>
                <a:cubicBezTo>
                  <a:pt x="44419" y="12502"/>
                  <a:pt x="42640" y="13871"/>
                  <a:pt x="40837" y="15240"/>
                </a:cubicBezTo>
                <a:lnTo>
                  <a:pt x="40837" y="15240"/>
                </a:lnTo>
                <a:cubicBezTo>
                  <a:pt x="40877" y="15210"/>
                  <a:pt x="40925" y="15196"/>
                  <a:pt x="40979" y="15196"/>
                </a:cubicBezTo>
                <a:cubicBezTo>
                  <a:pt x="42160" y="15196"/>
                  <a:pt x="46657" y="21819"/>
                  <a:pt x="47181" y="22865"/>
                </a:cubicBezTo>
                <a:cubicBezTo>
                  <a:pt x="49395" y="27270"/>
                  <a:pt x="49600" y="33776"/>
                  <a:pt x="49486" y="38615"/>
                </a:cubicBezTo>
                <a:cubicBezTo>
                  <a:pt x="48025" y="34301"/>
                  <a:pt x="44966" y="30740"/>
                  <a:pt x="41680" y="27590"/>
                </a:cubicBezTo>
                <a:cubicBezTo>
                  <a:pt x="39123" y="25102"/>
                  <a:pt x="36338" y="22774"/>
                  <a:pt x="33143" y="21222"/>
                </a:cubicBezTo>
                <a:cubicBezTo>
                  <a:pt x="29795" y="19579"/>
                  <a:pt x="25842" y="18713"/>
                  <a:pt x="21926" y="18713"/>
                </a:cubicBezTo>
                <a:cubicBezTo>
                  <a:pt x="18553" y="18713"/>
                  <a:pt x="15208" y="19355"/>
                  <a:pt x="12303" y="20697"/>
                </a:cubicBezTo>
                <a:cubicBezTo>
                  <a:pt x="5456" y="23847"/>
                  <a:pt x="571" y="31311"/>
                  <a:pt x="1" y="38774"/>
                </a:cubicBezTo>
                <a:lnTo>
                  <a:pt x="1" y="38774"/>
                </a:lnTo>
                <a:cubicBezTo>
                  <a:pt x="4429" y="33137"/>
                  <a:pt x="12166" y="31516"/>
                  <a:pt x="19265" y="30557"/>
                </a:cubicBezTo>
                <a:cubicBezTo>
                  <a:pt x="19950" y="30466"/>
                  <a:pt x="20658" y="30352"/>
                  <a:pt x="21228" y="29987"/>
                </a:cubicBezTo>
                <a:cubicBezTo>
                  <a:pt x="21662" y="29690"/>
                  <a:pt x="22004" y="29279"/>
                  <a:pt x="22324" y="28868"/>
                </a:cubicBezTo>
                <a:cubicBezTo>
                  <a:pt x="23670" y="27270"/>
                  <a:pt x="25337" y="25969"/>
                  <a:pt x="27186" y="25056"/>
                </a:cubicBezTo>
                <a:lnTo>
                  <a:pt x="27186" y="25056"/>
                </a:lnTo>
                <a:cubicBezTo>
                  <a:pt x="25656" y="26882"/>
                  <a:pt x="24287" y="28868"/>
                  <a:pt x="23145" y="30991"/>
                </a:cubicBezTo>
                <a:cubicBezTo>
                  <a:pt x="24971" y="28594"/>
                  <a:pt x="27437" y="26700"/>
                  <a:pt x="30221" y="25581"/>
                </a:cubicBezTo>
                <a:lnTo>
                  <a:pt x="30221" y="25581"/>
                </a:lnTo>
                <a:cubicBezTo>
                  <a:pt x="29012" y="27773"/>
                  <a:pt x="27779" y="29987"/>
                  <a:pt x="26569" y="32178"/>
                </a:cubicBezTo>
                <a:cubicBezTo>
                  <a:pt x="31111" y="32931"/>
                  <a:pt x="35631" y="34460"/>
                  <a:pt x="39443" y="37063"/>
                </a:cubicBezTo>
                <a:cubicBezTo>
                  <a:pt x="43392" y="39756"/>
                  <a:pt x="46382" y="42632"/>
                  <a:pt x="48162" y="47197"/>
                </a:cubicBezTo>
                <a:cubicBezTo>
                  <a:pt x="45400" y="44686"/>
                  <a:pt x="41725" y="43591"/>
                  <a:pt x="38073" y="43294"/>
                </a:cubicBezTo>
                <a:cubicBezTo>
                  <a:pt x="37235" y="43226"/>
                  <a:pt x="36522" y="43184"/>
                  <a:pt x="35913" y="43184"/>
                </a:cubicBezTo>
                <a:cubicBezTo>
                  <a:pt x="32858" y="43184"/>
                  <a:pt x="32401" y="44235"/>
                  <a:pt x="31659" y="48270"/>
                </a:cubicBezTo>
                <a:cubicBezTo>
                  <a:pt x="30723" y="47106"/>
                  <a:pt x="29628" y="46079"/>
                  <a:pt x="28395" y="45211"/>
                </a:cubicBezTo>
                <a:cubicBezTo>
                  <a:pt x="27619" y="46261"/>
                  <a:pt x="27300" y="47631"/>
                  <a:pt x="27528" y="48932"/>
                </a:cubicBezTo>
                <a:cubicBezTo>
                  <a:pt x="25245" y="48566"/>
                  <a:pt x="24378" y="45120"/>
                  <a:pt x="22073" y="44937"/>
                </a:cubicBezTo>
                <a:cubicBezTo>
                  <a:pt x="21371" y="44885"/>
                  <a:pt x="20677" y="44865"/>
                  <a:pt x="19990" y="44865"/>
                </a:cubicBezTo>
                <a:cubicBezTo>
                  <a:pt x="17776" y="44865"/>
                  <a:pt x="15637" y="45072"/>
                  <a:pt x="13559" y="45072"/>
                </a:cubicBezTo>
                <a:cubicBezTo>
                  <a:pt x="10072" y="45072"/>
                  <a:pt x="6755" y="44490"/>
                  <a:pt x="3539" y="41377"/>
                </a:cubicBezTo>
                <a:lnTo>
                  <a:pt x="3539" y="41377"/>
                </a:lnTo>
                <a:cubicBezTo>
                  <a:pt x="9300" y="48851"/>
                  <a:pt x="18733" y="53164"/>
                  <a:pt x="28121" y="53164"/>
                </a:cubicBezTo>
                <a:cubicBezTo>
                  <a:pt x="31118" y="53164"/>
                  <a:pt x="34111" y="52725"/>
                  <a:pt x="36978" y="51808"/>
                </a:cubicBezTo>
                <a:lnTo>
                  <a:pt x="36978" y="51808"/>
                </a:lnTo>
                <a:cubicBezTo>
                  <a:pt x="34041" y="53293"/>
                  <a:pt x="30827" y="53800"/>
                  <a:pt x="27534" y="53800"/>
                </a:cubicBezTo>
                <a:cubicBezTo>
                  <a:pt x="24094" y="53800"/>
                  <a:pt x="20570" y="53246"/>
                  <a:pt x="17188" y="52675"/>
                </a:cubicBezTo>
                <a:lnTo>
                  <a:pt x="17188" y="52675"/>
                </a:lnTo>
                <a:cubicBezTo>
                  <a:pt x="28966" y="59568"/>
                  <a:pt x="41885" y="64521"/>
                  <a:pt x="55261" y="67238"/>
                </a:cubicBezTo>
                <a:cubicBezTo>
                  <a:pt x="60100" y="68231"/>
                  <a:pt x="65043" y="68913"/>
                  <a:pt x="69982" y="68913"/>
                </a:cubicBezTo>
                <a:cubicBezTo>
                  <a:pt x="71170" y="68913"/>
                  <a:pt x="72358" y="68874"/>
                  <a:pt x="73544" y="68790"/>
                </a:cubicBezTo>
                <a:cubicBezTo>
                  <a:pt x="76648" y="68561"/>
                  <a:pt x="79729" y="68014"/>
                  <a:pt x="82720" y="67078"/>
                </a:cubicBezTo>
                <a:cubicBezTo>
                  <a:pt x="84489" y="66528"/>
                  <a:pt x="85841" y="66364"/>
                  <a:pt x="87299" y="66364"/>
                </a:cubicBezTo>
                <a:cubicBezTo>
                  <a:pt x="88323" y="66364"/>
                  <a:pt x="89399" y="66445"/>
                  <a:pt x="90708" y="66530"/>
                </a:cubicBezTo>
                <a:cubicBezTo>
                  <a:pt x="88586" y="64635"/>
                  <a:pt x="86463" y="62718"/>
                  <a:pt x="84363" y="60824"/>
                </a:cubicBezTo>
                <a:lnTo>
                  <a:pt x="84363" y="60824"/>
                </a:lnTo>
                <a:cubicBezTo>
                  <a:pt x="88563" y="61303"/>
                  <a:pt x="92763" y="61965"/>
                  <a:pt x="96940" y="62809"/>
                </a:cubicBezTo>
                <a:cubicBezTo>
                  <a:pt x="93721" y="60595"/>
                  <a:pt x="90457" y="58404"/>
                  <a:pt x="87307" y="56099"/>
                </a:cubicBezTo>
                <a:lnTo>
                  <a:pt x="87307" y="56099"/>
                </a:lnTo>
                <a:cubicBezTo>
                  <a:pt x="88978" y="56685"/>
                  <a:pt x="90589" y="56898"/>
                  <a:pt x="92172" y="56898"/>
                </a:cubicBezTo>
                <a:cubicBezTo>
                  <a:pt x="96005" y="56898"/>
                  <a:pt x="99680" y="55650"/>
                  <a:pt x="103672" y="55417"/>
                </a:cubicBezTo>
                <a:lnTo>
                  <a:pt x="103672" y="55417"/>
                </a:lnTo>
                <a:cubicBezTo>
                  <a:pt x="102871" y="55462"/>
                  <a:pt x="102068" y="55485"/>
                  <a:pt x="101265" y="55485"/>
                </a:cubicBezTo>
                <a:cubicBezTo>
                  <a:pt x="95384" y="55485"/>
                  <a:pt x="89499" y="54269"/>
                  <a:pt x="84089" y="51945"/>
                </a:cubicBezTo>
                <a:cubicBezTo>
                  <a:pt x="84729" y="51894"/>
                  <a:pt x="88645" y="51716"/>
                  <a:pt x="92757" y="51716"/>
                </a:cubicBezTo>
                <a:cubicBezTo>
                  <a:pt x="97881" y="51716"/>
                  <a:pt x="103308" y="51992"/>
                  <a:pt x="103080" y="53132"/>
                </a:cubicBezTo>
                <a:cubicBezTo>
                  <a:pt x="103491" y="51077"/>
                  <a:pt x="101413" y="49594"/>
                  <a:pt x="101162" y="47562"/>
                </a:cubicBezTo>
                <a:lnTo>
                  <a:pt x="101162" y="47562"/>
                </a:lnTo>
                <a:cubicBezTo>
                  <a:pt x="102737" y="49365"/>
                  <a:pt x="104130" y="51328"/>
                  <a:pt x="105362" y="53383"/>
                </a:cubicBezTo>
                <a:cubicBezTo>
                  <a:pt x="105317" y="52219"/>
                  <a:pt x="105271" y="51077"/>
                  <a:pt x="105225" y="49913"/>
                </a:cubicBezTo>
                <a:lnTo>
                  <a:pt x="105225" y="49913"/>
                </a:lnTo>
                <a:cubicBezTo>
                  <a:pt x="105750" y="50712"/>
                  <a:pt x="106275" y="51488"/>
                  <a:pt x="106800" y="52264"/>
                </a:cubicBezTo>
                <a:cubicBezTo>
                  <a:pt x="106892" y="52401"/>
                  <a:pt x="107006" y="52538"/>
                  <a:pt x="107143" y="52652"/>
                </a:cubicBezTo>
                <a:cubicBezTo>
                  <a:pt x="108124" y="53360"/>
                  <a:pt x="109973" y="52835"/>
                  <a:pt x="111251" y="53748"/>
                </a:cubicBezTo>
                <a:cubicBezTo>
                  <a:pt x="112186" y="54409"/>
                  <a:pt x="113758" y="56004"/>
                  <a:pt x="113671" y="57281"/>
                </a:cubicBezTo>
                <a:lnTo>
                  <a:pt x="113671" y="57281"/>
                </a:lnTo>
                <a:cubicBezTo>
                  <a:pt x="113852" y="54681"/>
                  <a:pt x="112848" y="52058"/>
                  <a:pt x="111205" y="50004"/>
                </a:cubicBezTo>
                <a:cubicBezTo>
                  <a:pt x="108695" y="46832"/>
                  <a:pt x="105271" y="45074"/>
                  <a:pt x="101436" y="44116"/>
                </a:cubicBezTo>
                <a:cubicBezTo>
                  <a:pt x="100207" y="43818"/>
                  <a:pt x="99033" y="43682"/>
                  <a:pt x="97870" y="43682"/>
                </a:cubicBezTo>
                <a:cubicBezTo>
                  <a:pt x="96443" y="43682"/>
                  <a:pt x="95033" y="43888"/>
                  <a:pt x="93562" y="44252"/>
                </a:cubicBezTo>
                <a:cubicBezTo>
                  <a:pt x="92223" y="44593"/>
                  <a:pt x="87884" y="44685"/>
                  <a:pt x="87048" y="45359"/>
                </a:cubicBezTo>
                <a:lnTo>
                  <a:pt x="87048" y="45359"/>
                </a:lnTo>
                <a:cubicBezTo>
                  <a:pt x="90265" y="42690"/>
                  <a:pt x="94583" y="41999"/>
                  <a:pt x="98826" y="41999"/>
                </a:cubicBezTo>
                <a:cubicBezTo>
                  <a:pt x="99610" y="41999"/>
                  <a:pt x="100391" y="42022"/>
                  <a:pt x="101162" y="42061"/>
                </a:cubicBezTo>
                <a:cubicBezTo>
                  <a:pt x="104198" y="42221"/>
                  <a:pt x="107211" y="42586"/>
                  <a:pt x="110201" y="43111"/>
                </a:cubicBezTo>
                <a:cubicBezTo>
                  <a:pt x="109037" y="42472"/>
                  <a:pt x="107941" y="41673"/>
                  <a:pt x="107006" y="40737"/>
                </a:cubicBezTo>
                <a:lnTo>
                  <a:pt x="107006" y="40737"/>
                </a:lnTo>
                <a:cubicBezTo>
                  <a:pt x="111434" y="40920"/>
                  <a:pt x="115839" y="41422"/>
                  <a:pt x="120199" y="42221"/>
                </a:cubicBezTo>
                <a:cubicBezTo>
                  <a:pt x="116245" y="38008"/>
                  <a:pt x="110308" y="36086"/>
                  <a:pt x="104516" y="36086"/>
                </a:cubicBezTo>
                <a:cubicBezTo>
                  <a:pt x="104189" y="36086"/>
                  <a:pt x="103862" y="36092"/>
                  <a:pt x="103536" y="36104"/>
                </a:cubicBezTo>
                <a:cubicBezTo>
                  <a:pt x="98504" y="36291"/>
                  <a:pt x="92998" y="37350"/>
                  <a:pt x="88400" y="39642"/>
                </a:cubicBezTo>
                <a:lnTo>
                  <a:pt x="88400" y="39642"/>
                </a:lnTo>
                <a:cubicBezTo>
                  <a:pt x="89560" y="38722"/>
                  <a:pt x="90985" y="37182"/>
                  <a:pt x="91644" y="36743"/>
                </a:cubicBezTo>
                <a:cubicBezTo>
                  <a:pt x="93265" y="35670"/>
                  <a:pt x="95091" y="34871"/>
                  <a:pt x="96848" y="33981"/>
                </a:cubicBezTo>
                <a:cubicBezTo>
                  <a:pt x="96940" y="33935"/>
                  <a:pt x="97031" y="33890"/>
                  <a:pt x="97099" y="33799"/>
                </a:cubicBezTo>
                <a:cubicBezTo>
                  <a:pt x="97236" y="33570"/>
                  <a:pt x="97031" y="33296"/>
                  <a:pt x="96848" y="33091"/>
                </a:cubicBezTo>
                <a:lnTo>
                  <a:pt x="93562" y="29667"/>
                </a:lnTo>
                <a:lnTo>
                  <a:pt x="93562" y="29667"/>
                </a:lnTo>
                <a:cubicBezTo>
                  <a:pt x="95433" y="30512"/>
                  <a:pt x="97305" y="31333"/>
                  <a:pt x="99177" y="32155"/>
                </a:cubicBezTo>
                <a:cubicBezTo>
                  <a:pt x="98149" y="30512"/>
                  <a:pt x="96871" y="28982"/>
                  <a:pt x="95433" y="27659"/>
                </a:cubicBezTo>
                <a:lnTo>
                  <a:pt x="95433" y="27659"/>
                </a:lnTo>
                <a:cubicBezTo>
                  <a:pt x="98309" y="28435"/>
                  <a:pt x="101140" y="30489"/>
                  <a:pt x="103422" y="32315"/>
                </a:cubicBezTo>
                <a:cubicBezTo>
                  <a:pt x="103057" y="30991"/>
                  <a:pt x="102509" y="29736"/>
                  <a:pt x="101824" y="28549"/>
                </a:cubicBezTo>
                <a:lnTo>
                  <a:pt x="101824" y="28549"/>
                </a:lnTo>
                <a:cubicBezTo>
                  <a:pt x="102760" y="29393"/>
                  <a:pt x="103719" y="30215"/>
                  <a:pt x="104677" y="31059"/>
                </a:cubicBezTo>
                <a:cubicBezTo>
                  <a:pt x="104472" y="30329"/>
                  <a:pt x="104175" y="29622"/>
                  <a:pt x="103810" y="28937"/>
                </a:cubicBezTo>
                <a:cubicBezTo>
                  <a:pt x="106078" y="28483"/>
                  <a:pt x="108393" y="28029"/>
                  <a:pt x="110704" y="28029"/>
                </a:cubicBezTo>
                <a:cubicBezTo>
                  <a:pt x="111183" y="28029"/>
                  <a:pt x="111663" y="28049"/>
                  <a:pt x="112141" y="28092"/>
                </a:cubicBezTo>
                <a:cubicBezTo>
                  <a:pt x="114949" y="28320"/>
                  <a:pt x="117779" y="29462"/>
                  <a:pt x="119491" y="31676"/>
                </a:cubicBezTo>
                <a:cubicBezTo>
                  <a:pt x="117505" y="29097"/>
                  <a:pt x="116364" y="26494"/>
                  <a:pt x="113693" y="24395"/>
                </a:cubicBezTo>
                <a:cubicBezTo>
                  <a:pt x="111180" y="22402"/>
                  <a:pt x="108442" y="20993"/>
                  <a:pt x="105212" y="20993"/>
                </a:cubicBezTo>
                <a:cubicBezTo>
                  <a:pt x="105186" y="20993"/>
                  <a:pt x="105160" y="20993"/>
                  <a:pt x="105134" y="20994"/>
                </a:cubicBezTo>
                <a:cubicBezTo>
                  <a:pt x="97898" y="20994"/>
                  <a:pt x="90959" y="24554"/>
                  <a:pt x="84979" y="28275"/>
                </a:cubicBezTo>
                <a:cubicBezTo>
                  <a:pt x="80323" y="31174"/>
                  <a:pt x="73863" y="35419"/>
                  <a:pt x="70942" y="40190"/>
                </a:cubicBezTo>
                <a:lnTo>
                  <a:pt x="70942" y="40190"/>
                </a:lnTo>
                <a:cubicBezTo>
                  <a:pt x="76716" y="30717"/>
                  <a:pt x="84774" y="22705"/>
                  <a:pt x="93813" y="16337"/>
                </a:cubicBezTo>
                <a:cubicBezTo>
                  <a:pt x="92009" y="16200"/>
                  <a:pt x="90229" y="15515"/>
                  <a:pt x="88814" y="14397"/>
                </a:cubicBezTo>
                <a:cubicBezTo>
                  <a:pt x="89321" y="14272"/>
                  <a:pt x="89844" y="14210"/>
                  <a:pt x="90366" y="14210"/>
                </a:cubicBezTo>
                <a:cubicBezTo>
                  <a:pt x="91559" y="14210"/>
                  <a:pt x="92751" y="14531"/>
                  <a:pt x="93767" y="15150"/>
                </a:cubicBezTo>
                <a:cubicBezTo>
                  <a:pt x="92808" y="14306"/>
                  <a:pt x="91827" y="13484"/>
                  <a:pt x="90868" y="12662"/>
                </a:cubicBezTo>
                <a:cubicBezTo>
                  <a:pt x="90883" y="12662"/>
                  <a:pt x="90898" y="12662"/>
                  <a:pt x="90912" y="12662"/>
                </a:cubicBezTo>
                <a:cubicBezTo>
                  <a:pt x="92121" y="12662"/>
                  <a:pt x="93428" y="13536"/>
                  <a:pt x="94486" y="13536"/>
                </a:cubicBezTo>
                <a:cubicBezTo>
                  <a:pt x="94536" y="13536"/>
                  <a:pt x="94586" y="13534"/>
                  <a:pt x="94634" y="13530"/>
                </a:cubicBezTo>
                <a:cubicBezTo>
                  <a:pt x="95619" y="13465"/>
                  <a:pt x="95519" y="13001"/>
                  <a:pt x="96046" y="13001"/>
                </a:cubicBezTo>
                <a:cubicBezTo>
                  <a:pt x="96264" y="13001"/>
                  <a:pt x="96590" y="13081"/>
                  <a:pt x="97145" y="13301"/>
                </a:cubicBezTo>
                <a:cubicBezTo>
                  <a:pt x="98834" y="13963"/>
                  <a:pt x="102851" y="14991"/>
                  <a:pt x="104084" y="16223"/>
                </a:cubicBezTo>
                <a:cubicBezTo>
                  <a:pt x="101528" y="13667"/>
                  <a:pt x="98309" y="11863"/>
                  <a:pt x="95136" y="10129"/>
                </a:cubicBezTo>
                <a:cubicBezTo>
                  <a:pt x="94863" y="9969"/>
                  <a:pt x="94566" y="9809"/>
                  <a:pt x="94223" y="9786"/>
                </a:cubicBezTo>
                <a:cubicBezTo>
                  <a:pt x="93858" y="9786"/>
                  <a:pt x="93516" y="9969"/>
                  <a:pt x="93196" y="10152"/>
                </a:cubicBezTo>
                <a:cubicBezTo>
                  <a:pt x="90138" y="11909"/>
                  <a:pt x="86851" y="12891"/>
                  <a:pt x="83884" y="14968"/>
                </a:cubicBezTo>
                <a:cubicBezTo>
                  <a:pt x="79592" y="17935"/>
                  <a:pt x="77652" y="21610"/>
                  <a:pt x="74708" y="25673"/>
                </a:cubicBezTo>
                <a:cubicBezTo>
                  <a:pt x="72018" y="29366"/>
                  <a:pt x="68144" y="35108"/>
                  <a:pt x="67816" y="39807"/>
                </a:cubicBezTo>
                <a:lnTo>
                  <a:pt x="67816" y="39807"/>
                </a:lnTo>
                <a:cubicBezTo>
                  <a:pt x="68621" y="28174"/>
                  <a:pt x="75533" y="19186"/>
                  <a:pt x="82446" y="10266"/>
                </a:cubicBezTo>
                <a:lnTo>
                  <a:pt x="82446" y="10266"/>
                </a:lnTo>
                <a:cubicBezTo>
                  <a:pt x="79067" y="11133"/>
                  <a:pt x="75233" y="11133"/>
                  <a:pt x="72037" y="12274"/>
                </a:cubicBezTo>
                <a:cubicBezTo>
                  <a:pt x="75415" y="10745"/>
                  <a:pt x="78953" y="9558"/>
                  <a:pt x="82583" y="8736"/>
                </a:cubicBezTo>
                <a:cubicBezTo>
                  <a:pt x="81610" y="8668"/>
                  <a:pt x="80633" y="8633"/>
                  <a:pt x="79656" y="8633"/>
                </a:cubicBezTo>
                <a:cubicBezTo>
                  <a:pt x="78339" y="8633"/>
                  <a:pt x="77022" y="8697"/>
                  <a:pt x="75712" y="8828"/>
                </a:cubicBezTo>
                <a:cubicBezTo>
                  <a:pt x="77378" y="8120"/>
                  <a:pt x="78908" y="7755"/>
                  <a:pt x="80346" y="6728"/>
                </a:cubicBezTo>
                <a:cubicBezTo>
                  <a:pt x="81738" y="5723"/>
                  <a:pt x="83016" y="4651"/>
                  <a:pt x="84500" y="3783"/>
                </a:cubicBezTo>
                <a:cubicBezTo>
                  <a:pt x="86616" y="2568"/>
                  <a:pt x="90596" y="373"/>
                  <a:pt x="93372" y="373"/>
                </a:cubicBezTo>
                <a:cubicBezTo>
                  <a:pt x="93617" y="373"/>
                  <a:pt x="93853" y="390"/>
                  <a:pt x="94077" y="426"/>
                </a:cubicBezTo>
                <a:lnTo>
                  <a:pt x="94077" y="426"/>
                </a:lnTo>
                <a:cubicBezTo>
                  <a:pt x="92335" y="141"/>
                  <a:pt x="90572" y="1"/>
                  <a:pt x="88809"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7262779" y="2271325"/>
            <a:ext cx="5332729" cy="1796036"/>
          </a:xfrm>
          <a:custGeom>
            <a:avLst/>
            <a:gdLst/>
            <a:ahLst/>
            <a:cxnLst/>
            <a:rect l="l" t="t" r="r" b="b"/>
            <a:pathLst>
              <a:path w="135486" h="63661" extrusionOk="0">
                <a:moveTo>
                  <a:pt x="21964" y="37150"/>
                </a:moveTo>
                <a:lnTo>
                  <a:pt x="21964" y="37150"/>
                </a:lnTo>
                <a:cubicBezTo>
                  <a:pt x="21900" y="37151"/>
                  <a:pt x="21835" y="37154"/>
                  <a:pt x="21770" y="37158"/>
                </a:cubicBezTo>
                <a:cubicBezTo>
                  <a:pt x="21834" y="37154"/>
                  <a:pt x="21899" y="37151"/>
                  <a:pt x="21964" y="37150"/>
                </a:cubicBezTo>
                <a:close/>
                <a:moveTo>
                  <a:pt x="13760" y="40027"/>
                </a:moveTo>
                <a:cubicBezTo>
                  <a:pt x="13780" y="40083"/>
                  <a:pt x="13802" y="40138"/>
                  <a:pt x="13826" y="40194"/>
                </a:cubicBezTo>
                <a:cubicBezTo>
                  <a:pt x="13803" y="40138"/>
                  <a:pt x="13781" y="40083"/>
                  <a:pt x="13760" y="40027"/>
                </a:cubicBezTo>
                <a:close/>
                <a:moveTo>
                  <a:pt x="24212" y="42362"/>
                </a:moveTo>
                <a:cubicBezTo>
                  <a:pt x="24232" y="42488"/>
                  <a:pt x="24249" y="42615"/>
                  <a:pt x="24262" y="42741"/>
                </a:cubicBezTo>
                <a:lnTo>
                  <a:pt x="24262" y="42741"/>
                </a:lnTo>
                <a:cubicBezTo>
                  <a:pt x="24252" y="42615"/>
                  <a:pt x="24236" y="42488"/>
                  <a:pt x="24212" y="42362"/>
                </a:cubicBezTo>
                <a:close/>
                <a:moveTo>
                  <a:pt x="8691" y="48753"/>
                </a:moveTo>
                <a:lnTo>
                  <a:pt x="8691" y="48753"/>
                </a:lnTo>
                <a:cubicBezTo>
                  <a:pt x="8646" y="48830"/>
                  <a:pt x="8613" y="48909"/>
                  <a:pt x="8588" y="48989"/>
                </a:cubicBezTo>
                <a:lnTo>
                  <a:pt x="8588" y="48989"/>
                </a:lnTo>
                <a:cubicBezTo>
                  <a:pt x="8618" y="48909"/>
                  <a:pt x="8652" y="48830"/>
                  <a:pt x="8691" y="48753"/>
                </a:cubicBezTo>
                <a:close/>
                <a:moveTo>
                  <a:pt x="85491" y="1"/>
                </a:moveTo>
                <a:cubicBezTo>
                  <a:pt x="85224" y="1"/>
                  <a:pt x="84950" y="52"/>
                  <a:pt x="84676" y="112"/>
                </a:cubicBezTo>
                <a:cubicBezTo>
                  <a:pt x="80271" y="980"/>
                  <a:pt x="75843" y="1870"/>
                  <a:pt x="71415" y="2760"/>
                </a:cubicBezTo>
                <a:cubicBezTo>
                  <a:pt x="70068" y="3034"/>
                  <a:pt x="68653" y="3354"/>
                  <a:pt x="67648" y="4267"/>
                </a:cubicBezTo>
                <a:cubicBezTo>
                  <a:pt x="66507" y="5294"/>
                  <a:pt x="66119" y="6892"/>
                  <a:pt x="65275" y="8170"/>
                </a:cubicBezTo>
                <a:cubicBezTo>
                  <a:pt x="63996" y="10133"/>
                  <a:pt x="61759" y="11228"/>
                  <a:pt x="59637" y="12233"/>
                </a:cubicBezTo>
                <a:cubicBezTo>
                  <a:pt x="53497" y="15154"/>
                  <a:pt x="49091" y="16569"/>
                  <a:pt x="45668" y="22527"/>
                </a:cubicBezTo>
                <a:cubicBezTo>
                  <a:pt x="44526" y="24490"/>
                  <a:pt x="41103" y="29466"/>
                  <a:pt x="42700" y="31885"/>
                </a:cubicBezTo>
                <a:cubicBezTo>
                  <a:pt x="42016" y="30881"/>
                  <a:pt x="41354" y="29877"/>
                  <a:pt x="40692" y="28849"/>
                </a:cubicBezTo>
                <a:lnTo>
                  <a:pt x="40692" y="28849"/>
                </a:lnTo>
                <a:cubicBezTo>
                  <a:pt x="40943" y="30105"/>
                  <a:pt x="41171" y="31360"/>
                  <a:pt x="41399" y="32616"/>
                </a:cubicBezTo>
                <a:cubicBezTo>
                  <a:pt x="40281" y="31611"/>
                  <a:pt x="39185" y="30630"/>
                  <a:pt x="38067" y="29625"/>
                </a:cubicBezTo>
                <a:lnTo>
                  <a:pt x="38067" y="29625"/>
                </a:lnTo>
                <a:cubicBezTo>
                  <a:pt x="38706" y="30858"/>
                  <a:pt x="39162" y="32182"/>
                  <a:pt x="39391" y="33551"/>
                </a:cubicBezTo>
                <a:cubicBezTo>
                  <a:pt x="39459" y="33917"/>
                  <a:pt x="39482" y="34327"/>
                  <a:pt x="39277" y="34647"/>
                </a:cubicBezTo>
                <a:cubicBezTo>
                  <a:pt x="39113" y="34892"/>
                  <a:pt x="38812" y="35007"/>
                  <a:pt x="38504" y="35007"/>
                </a:cubicBezTo>
                <a:cubicBezTo>
                  <a:pt x="38295" y="35007"/>
                  <a:pt x="38082" y="34954"/>
                  <a:pt x="37907" y="34852"/>
                </a:cubicBezTo>
                <a:cubicBezTo>
                  <a:pt x="37450" y="34624"/>
                  <a:pt x="37154" y="34168"/>
                  <a:pt x="36857" y="33734"/>
                </a:cubicBezTo>
                <a:cubicBezTo>
                  <a:pt x="36423" y="34601"/>
                  <a:pt x="36195" y="35560"/>
                  <a:pt x="36172" y="36496"/>
                </a:cubicBezTo>
                <a:cubicBezTo>
                  <a:pt x="35485" y="35786"/>
                  <a:pt x="34344" y="31326"/>
                  <a:pt x="36333" y="31326"/>
                </a:cubicBezTo>
                <a:cubicBezTo>
                  <a:pt x="36391" y="31326"/>
                  <a:pt x="36451" y="31330"/>
                  <a:pt x="36515" y="31337"/>
                </a:cubicBezTo>
                <a:cubicBezTo>
                  <a:pt x="36421" y="31326"/>
                  <a:pt x="36327" y="31320"/>
                  <a:pt x="36233" y="31320"/>
                </a:cubicBezTo>
                <a:cubicBezTo>
                  <a:pt x="34869" y="31320"/>
                  <a:pt x="33567" y="32528"/>
                  <a:pt x="33525" y="33917"/>
                </a:cubicBezTo>
                <a:cubicBezTo>
                  <a:pt x="32543" y="33209"/>
                  <a:pt x="32406" y="31703"/>
                  <a:pt x="33000" y="30653"/>
                </a:cubicBezTo>
                <a:cubicBezTo>
                  <a:pt x="33593" y="29603"/>
                  <a:pt x="34734" y="28964"/>
                  <a:pt x="35921" y="28667"/>
                </a:cubicBezTo>
                <a:cubicBezTo>
                  <a:pt x="35571" y="28473"/>
                  <a:pt x="35197" y="28386"/>
                  <a:pt x="34821" y="28386"/>
                </a:cubicBezTo>
                <a:cubicBezTo>
                  <a:pt x="33602" y="28386"/>
                  <a:pt x="32359" y="29301"/>
                  <a:pt x="31835" y="30470"/>
                </a:cubicBezTo>
                <a:cubicBezTo>
                  <a:pt x="31349" y="31557"/>
                  <a:pt x="31300" y="32759"/>
                  <a:pt x="31395" y="33962"/>
                </a:cubicBezTo>
                <a:lnTo>
                  <a:pt x="31395" y="33962"/>
                </a:lnTo>
                <a:cubicBezTo>
                  <a:pt x="31175" y="33142"/>
                  <a:pt x="30768" y="32356"/>
                  <a:pt x="30306" y="31634"/>
                </a:cubicBezTo>
                <a:cubicBezTo>
                  <a:pt x="29576" y="30493"/>
                  <a:pt x="28708" y="29443"/>
                  <a:pt x="28069" y="28256"/>
                </a:cubicBezTo>
                <a:cubicBezTo>
                  <a:pt x="27430" y="27069"/>
                  <a:pt x="27065" y="25654"/>
                  <a:pt x="27453" y="24353"/>
                </a:cubicBezTo>
                <a:cubicBezTo>
                  <a:pt x="27799" y="23193"/>
                  <a:pt x="28908" y="22232"/>
                  <a:pt x="30082" y="22232"/>
                </a:cubicBezTo>
                <a:cubicBezTo>
                  <a:pt x="30225" y="22232"/>
                  <a:pt x="30368" y="22246"/>
                  <a:pt x="30512" y="22276"/>
                </a:cubicBezTo>
                <a:cubicBezTo>
                  <a:pt x="31835" y="22550"/>
                  <a:pt x="32589" y="24444"/>
                  <a:pt x="31630" y="25380"/>
                </a:cubicBezTo>
                <a:cubicBezTo>
                  <a:pt x="32885" y="24307"/>
                  <a:pt x="32406" y="22002"/>
                  <a:pt x="30945" y="21249"/>
                </a:cubicBezTo>
                <a:cubicBezTo>
                  <a:pt x="30523" y="21034"/>
                  <a:pt x="30066" y="20937"/>
                  <a:pt x="29606" y="20937"/>
                </a:cubicBezTo>
                <a:cubicBezTo>
                  <a:pt x="28447" y="20937"/>
                  <a:pt x="27265" y="21557"/>
                  <a:pt x="26563" y="22504"/>
                </a:cubicBezTo>
                <a:cubicBezTo>
                  <a:pt x="25604" y="23828"/>
                  <a:pt x="25444" y="25631"/>
                  <a:pt x="25810" y="27252"/>
                </a:cubicBezTo>
                <a:cubicBezTo>
                  <a:pt x="26152" y="28849"/>
                  <a:pt x="26974" y="30310"/>
                  <a:pt x="27773" y="31748"/>
                </a:cubicBezTo>
                <a:cubicBezTo>
                  <a:pt x="28534" y="33081"/>
                  <a:pt x="29296" y="34434"/>
                  <a:pt x="29731" y="35897"/>
                </a:cubicBezTo>
                <a:lnTo>
                  <a:pt x="29731" y="35897"/>
                </a:lnTo>
                <a:cubicBezTo>
                  <a:pt x="28898" y="33310"/>
                  <a:pt x="25856" y="32119"/>
                  <a:pt x="23253" y="31200"/>
                </a:cubicBezTo>
                <a:cubicBezTo>
                  <a:pt x="20514" y="30219"/>
                  <a:pt x="17387" y="28507"/>
                  <a:pt x="17319" y="25608"/>
                </a:cubicBezTo>
                <a:lnTo>
                  <a:pt x="17319" y="25608"/>
                </a:lnTo>
                <a:cubicBezTo>
                  <a:pt x="16451" y="27297"/>
                  <a:pt x="17661" y="29420"/>
                  <a:pt x="19282" y="30447"/>
                </a:cubicBezTo>
                <a:cubicBezTo>
                  <a:pt x="20879" y="31474"/>
                  <a:pt x="22819" y="31840"/>
                  <a:pt x="24509" y="32730"/>
                </a:cubicBezTo>
                <a:cubicBezTo>
                  <a:pt x="26791" y="33962"/>
                  <a:pt x="28526" y="36176"/>
                  <a:pt x="29165" y="38710"/>
                </a:cubicBezTo>
                <a:cubicBezTo>
                  <a:pt x="27169" y="35853"/>
                  <a:pt x="23713" y="34137"/>
                  <a:pt x="20251" y="34137"/>
                </a:cubicBezTo>
                <a:cubicBezTo>
                  <a:pt x="19674" y="34137"/>
                  <a:pt x="19098" y="34184"/>
                  <a:pt x="18528" y="34282"/>
                </a:cubicBezTo>
                <a:cubicBezTo>
                  <a:pt x="17090" y="34533"/>
                  <a:pt x="15675" y="35104"/>
                  <a:pt x="14694" y="36176"/>
                </a:cubicBezTo>
                <a:cubicBezTo>
                  <a:pt x="13753" y="37204"/>
                  <a:pt x="13295" y="38736"/>
                  <a:pt x="13760" y="40027"/>
                </a:cubicBezTo>
                <a:lnTo>
                  <a:pt x="13760" y="40027"/>
                </a:lnTo>
                <a:cubicBezTo>
                  <a:pt x="13130" y="38247"/>
                  <a:pt x="14773" y="36335"/>
                  <a:pt x="16565" y="35583"/>
                </a:cubicBezTo>
                <a:cubicBezTo>
                  <a:pt x="17561" y="35159"/>
                  <a:pt x="18625" y="34960"/>
                  <a:pt x="19693" y="34960"/>
                </a:cubicBezTo>
                <a:cubicBezTo>
                  <a:pt x="23107" y="34960"/>
                  <a:pt x="26559" y="36989"/>
                  <a:pt x="27932" y="40171"/>
                </a:cubicBezTo>
                <a:cubicBezTo>
                  <a:pt x="26636" y="38291"/>
                  <a:pt x="24418" y="37147"/>
                  <a:pt x="22152" y="37147"/>
                </a:cubicBezTo>
                <a:cubicBezTo>
                  <a:pt x="22089" y="37147"/>
                  <a:pt x="22027" y="37148"/>
                  <a:pt x="21964" y="37150"/>
                </a:cubicBezTo>
                <a:lnTo>
                  <a:pt x="21964" y="37150"/>
                </a:lnTo>
                <a:cubicBezTo>
                  <a:pt x="21993" y="37149"/>
                  <a:pt x="22022" y="37149"/>
                  <a:pt x="22051" y="37149"/>
                </a:cubicBezTo>
                <a:cubicBezTo>
                  <a:pt x="24374" y="37149"/>
                  <a:pt x="26106" y="39031"/>
                  <a:pt x="27248" y="40787"/>
                </a:cubicBezTo>
                <a:cubicBezTo>
                  <a:pt x="29083" y="43552"/>
                  <a:pt x="27049" y="45709"/>
                  <a:pt x="25344" y="47773"/>
                </a:cubicBezTo>
                <a:lnTo>
                  <a:pt x="25344" y="47773"/>
                </a:lnTo>
                <a:cubicBezTo>
                  <a:pt x="25784" y="47235"/>
                  <a:pt x="26135" y="46612"/>
                  <a:pt x="26357" y="45946"/>
                </a:cubicBezTo>
                <a:lnTo>
                  <a:pt x="26357" y="45946"/>
                </a:lnTo>
                <a:cubicBezTo>
                  <a:pt x="25810" y="47018"/>
                  <a:pt x="25011" y="47954"/>
                  <a:pt x="24052" y="48662"/>
                </a:cubicBezTo>
                <a:cubicBezTo>
                  <a:pt x="24303" y="48000"/>
                  <a:pt x="24691" y="47384"/>
                  <a:pt x="25170" y="46859"/>
                </a:cubicBezTo>
                <a:lnTo>
                  <a:pt x="25170" y="46859"/>
                </a:lnTo>
                <a:cubicBezTo>
                  <a:pt x="24235" y="47680"/>
                  <a:pt x="23322" y="48570"/>
                  <a:pt x="22454" y="49461"/>
                </a:cubicBezTo>
                <a:cubicBezTo>
                  <a:pt x="23253" y="48570"/>
                  <a:pt x="24052" y="47657"/>
                  <a:pt x="24623" y="46630"/>
                </a:cubicBezTo>
                <a:cubicBezTo>
                  <a:pt x="25216" y="45580"/>
                  <a:pt x="25581" y="44371"/>
                  <a:pt x="25467" y="43184"/>
                </a:cubicBezTo>
                <a:lnTo>
                  <a:pt x="25467" y="43184"/>
                </a:lnTo>
                <a:cubicBezTo>
                  <a:pt x="25102" y="45329"/>
                  <a:pt x="23824" y="47292"/>
                  <a:pt x="22021" y="48479"/>
                </a:cubicBezTo>
                <a:cubicBezTo>
                  <a:pt x="23614" y="47058"/>
                  <a:pt x="24477" y="44864"/>
                  <a:pt x="24262" y="42741"/>
                </a:cubicBezTo>
                <a:lnTo>
                  <a:pt x="24262" y="42741"/>
                </a:lnTo>
                <a:cubicBezTo>
                  <a:pt x="24360" y="44051"/>
                  <a:pt x="23704" y="45342"/>
                  <a:pt x="22934" y="46425"/>
                </a:cubicBezTo>
                <a:cubicBezTo>
                  <a:pt x="22066" y="47612"/>
                  <a:pt x="21039" y="48707"/>
                  <a:pt x="20537" y="50077"/>
                </a:cubicBezTo>
                <a:cubicBezTo>
                  <a:pt x="20400" y="48365"/>
                  <a:pt x="21861" y="46996"/>
                  <a:pt x="22454" y="45375"/>
                </a:cubicBezTo>
                <a:cubicBezTo>
                  <a:pt x="22797" y="44371"/>
                  <a:pt x="22819" y="43275"/>
                  <a:pt x="22477" y="42271"/>
                </a:cubicBezTo>
                <a:lnTo>
                  <a:pt x="22477" y="42271"/>
                </a:lnTo>
                <a:cubicBezTo>
                  <a:pt x="22614" y="43435"/>
                  <a:pt x="22340" y="44667"/>
                  <a:pt x="21724" y="45672"/>
                </a:cubicBezTo>
                <a:cubicBezTo>
                  <a:pt x="20834" y="47110"/>
                  <a:pt x="19213" y="48274"/>
                  <a:pt x="19213" y="49963"/>
                </a:cubicBezTo>
                <a:cubicBezTo>
                  <a:pt x="18939" y="49164"/>
                  <a:pt x="18939" y="48274"/>
                  <a:pt x="19259" y="47475"/>
                </a:cubicBezTo>
                <a:lnTo>
                  <a:pt x="19259" y="47475"/>
                </a:lnTo>
                <a:cubicBezTo>
                  <a:pt x="18595" y="48736"/>
                  <a:pt x="18403" y="50212"/>
                  <a:pt x="18725" y="51591"/>
                </a:cubicBezTo>
                <a:lnTo>
                  <a:pt x="18725" y="51591"/>
                </a:lnTo>
                <a:cubicBezTo>
                  <a:pt x="18440" y="50478"/>
                  <a:pt x="17882" y="49472"/>
                  <a:pt x="17113" y="48593"/>
                </a:cubicBezTo>
                <a:cubicBezTo>
                  <a:pt x="16474" y="47840"/>
                  <a:pt x="15675" y="47247"/>
                  <a:pt x="15424" y="46242"/>
                </a:cubicBezTo>
                <a:cubicBezTo>
                  <a:pt x="15082" y="45010"/>
                  <a:pt x="15835" y="43617"/>
                  <a:pt x="17022" y="43184"/>
                </a:cubicBezTo>
                <a:cubicBezTo>
                  <a:pt x="17135" y="43144"/>
                  <a:pt x="17265" y="43126"/>
                  <a:pt x="17405" y="43126"/>
                </a:cubicBezTo>
                <a:cubicBezTo>
                  <a:pt x="18480" y="43126"/>
                  <a:pt x="20128" y="44204"/>
                  <a:pt x="18916" y="45033"/>
                </a:cubicBezTo>
                <a:cubicBezTo>
                  <a:pt x="18783" y="45125"/>
                  <a:pt x="18631" y="45166"/>
                  <a:pt x="18478" y="45166"/>
                </a:cubicBezTo>
                <a:cubicBezTo>
                  <a:pt x="18028" y="45166"/>
                  <a:pt x="17570" y="44808"/>
                  <a:pt x="17570" y="44348"/>
                </a:cubicBezTo>
                <a:cubicBezTo>
                  <a:pt x="17250" y="44439"/>
                  <a:pt x="17090" y="44781"/>
                  <a:pt x="17113" y="45101"/>
                </a:cubicBezTo>
                <a:cubicBezTo>
                  <a:pt x="17136" y="45421"/>
                  <a:pt x="17341" y="45694"/>
                  <a:pt x="17570" y="45900"/>
                </a:cubicBezTo>
                <a:cubicBezTo>
                  <a:pt x="17894" y="46190"/>
                  <a:pt x="18333" y="46378"/>
                  <a:pt x="18763" y="46378"/>
                </a:cubicBezTo>
                <a:cubicBezTo>
                  <a:pt x="18908" y="46378"/>
                  <a:pt x="19052" y="46357"/>
                  <a:pt x="19190" y="46311"/>
                </a:cubicBezTo>
                <a:cubicBezTo>
                  <a:pt x="19693" y="46164"/>
                  <a:pt x="20080" y="45634"/>
                  <a:pt x="20035" y="45107"/>
                </a:cubicBezTo>
                <a:lnTo>
                  <a:pt x="20035" y="45107"/>
                </a:lnTo>
                <a:cubicBezTo>
                  <a:pt x="20064" y="45136"/>
                  <a:pt x="20105" y="45156"/>
                  <a:pt x="20147" y="45156"/>
                </a:cubicBezTo>
                <a:cubicBezTo>
                  <a:pt x="20163" y="45156"/>
                  <a:pt x="20179" y="45153"/>
                  <a:pt x="20195" y="45147"/>
                </a:cubicBezTo>
                <a:cubicBezTo>
                  <a:pt x="20309" y="45124"/>
                  <a:pt x="20354" y="44987"/>
                  <a:pt x="20400" y="44873"/>
                </a:cubicBezTo>
                <a:cubicBezTo>
                  <a:pt x="20550" y="44293"/>
                  <a:pt x="20438" y="43634"/>
                  <a:pt x="20102" y="43139"/>
                </a:cubicBezTo>
                <a:lnTo>
                  <a:pt x="20102" y="43139"/>
                </a:lnTo>
                <a:cubicBezTo>
                  <a:pt x="20102" y="43139"/>
                  <a:pt x="20103" y="43138"/>
                  <a:pt x="20103" y="43138"/>
                </a:cubicBezTo>
                <a:cubicBezTo>
                  <a:pt x="20172" y="43092"/>
                  <a:pt x="20149" y="43001"/>
                  <a:pt x="20126" y="42933"/>
                </a:cubicBezTo>
                <a:cubicBezTo>
                  <a:pt x="19990" y="42557"/>
                  <a:pt x="19700" y="42259"/>
                  <a:pt x="19344" y="42084"/>
                </a:cubicBezTo>
                <a:lnTo>
                  <a:pt x="19344" y="42084"/>
                </a:lnTo>
                <a:cubicBezTo>
                  <a:pt x="19260" y="41890"/>
                  <a:pt x="19044" y="41751"/>
                  <a:pt x="18824" y="41733"/>
                </a:cubicBezTo>
                <a:lnTo>
                  <a:pt x="18824" y="41733"/>
                </a:lnTo>
                <a:cubicBezTo>
                  <a:pt x="18853" y="41704"/>
                  <a:pt x="18877" y="41670"/>
                  <a:pt x="18894" y="41632"/>
                </a:cubicBezTo>
                <a:cubicBezTo>
                  <a:pt x="18709" y="41469"/>
                  <a:pt x="18467" y="41388"/>
                  <a:pt x="18228" y="41388"/>
                </a:cubicBezTo>
                <a:cubicBezTo>
                  <a:pt x="18205" y="41388"/>
                  <a:pt x="18183" y="41389"/>
                  <a:pt x="18160" y="41391"/>
                </a:cubicBezTo>
                <a:lnTo>
                  <a:pt x="18160" y="41391"/>
                </a:lnTo>
                <a:cubicBezTo>
                  <a:pt x="18209" y="41280"/>
                  <a:pt x="18207" y="41151"/>
                  <a:pt x="18117" y="41061"/>
                </a:cubicBezTo>
                <a:cubicBezTo>
                  <a:pt x="18066" y="41010"/>
                  <a:pt x="17976" y="40984"/>
                  <a:pt x="17877" y="40984"/>
                </a:cubicBezTo>
                <a:cubicBezTo>
                  <a:pt x="17844" y="40984"/>
                  <a:pt x="17809" y="40987"/>
                  <a:pt x="17775" y="40992"/>
                </a:cubicBezTo>
                <a:cubicBezTo>
                  <a:pt x="16588" y="41061"/>
                  <a:pt x="15493" y="41951"/>
                  <a:pt x="15219" y="43115"/>
                </a:cubicBezTo>
                <a:cubicBezTo>
                  <a:pt x="15219" y="42430"/>
                  <a:pt x="15538" y="41746"/>
                  <a:pt x="16063" y="41289"/>
                </a:cubicBezTo>
                <a:lnTo>
                  <a:pt x="16063" y="41289"/>
                </a:lnTo>
                <a:cubicBezTo>
                  <a:pt x="14876" y="42042"/>
                  <a:pt x="14237" y="43458"/>
                  <a:pt x="14169" y="44873"/>
                </a:cubicBezTo>
                <a:cubicBezTo>
                  <a:pt x="14123" y="46265"/>
                  <a:pt x="14625" y="47635"/>
                  <a:pt x="15333" y="48844"/>
                </a:cubicBezTo>
                <a:cubicBezTo>
                  <a:pt x="15721" y="49483"/>
                  <a:pt x="16200" y="50100"/>
                  <a:pt x="16428" y="50807"/>
                </a:cubicBezTo>
                <a:cubicBezTo>
                  <a:pt x="16565" y="51264"/>
                  <a:pt x="16611" y="51766"/>
                  <a:pt x="16451" y="52200"/>
                </a:cubicBezTo>
                <a:cubicBezTo>
                  <a:pt x="16223" y="51652"/>
                  <a:pt x="16177" y="51058"/>
                  <a:pt x="15766" y="50556"/>
                </a:cubicBezTo>
                <a:cubicBezTo>
                  <a:pt x="14762" y="49347"/>
                  <a:pt x="12776" y="49164"/>
                  <a:pt x="12000" y="47794"/>
                </a:cubicBezTo>
                <a:cubicBezTo>
                  <a:pt x="11430" y="46744"/>
                  <a:pt x="11795" y="45443"/>
                  <a:pt x="12183" y="44302"/>
                </a:cubicBezTo>
                <a:lnTo>
                  <a:pt x="12183" y="44302"/>
                </a:lnTo>
                <a:cubicBezTo>
                  <a:pt x="11270" y="44964"/>
                  <a:pt x="10905" y="46265"/>
                  <a:pt x="11133" y="47384"/>
                </a:cubicBezTo>
                <a:cubicBezTo>
                  <a:pt x="11384" y="48502"/>
                  <a:pt x="12137" y="49461"/>
                  <a:pt x="13050" y="50168"/>
                </a:cubicBezTo>
                <a:cubicBezTo>
                  <a:pt x="13415" y="50419"/>
                  <a:pt x="13803" y="50670"/>
                  <a:pt x="14055" y="51013"/>
                </a:cubicBezTo>
                <a:cubicBezTo>
                  <a:pt x="14625" y="51812"/>
                  <a:pt x="14420" y="52907"/>
                  <a:pt x="14169" y="53866"/>
                </a:cubicBezTo>
                <a:cubicBezTo>
                  <a:pt x="14214" y="52519"/>
                  <a:pt x="13301" y="51195"/>
                  <a:pt x="12046" y="50762"/>
                </a:cubicBezTo>
                <a:lnTo>
                  <a:pt x="12046" y="50762"/>
                </a:lnTo>
                <a:cubicBezTo>
                  <a:pt x="12573" y="51604"/>
                  <a:pt x="12866" y="52602"/>
                  <a:pt x="12872" y="53613"/>
                </a:cubicBezTo>
                <a:lnTo>
                  <a:pt x="12872" y="53613"/>
                </a:lnTo>
                <a:cubicBezTo>
                  <a:pt x="12820" y="52859"/>
                  <a:pt x="12193" y="52230"/>
                  <a:pt x="11658" y="51675"/>
                </a:cubicBezTo>
                <a:cubicBezTo>
                  <a:pt x="11042" y="51058"/>
                  <a:pt x="10448" y="50214"/>
                  <a:pt x="10745" y="49392"/>
                </a:cubicBezTo>
                <a:lnTo>
                  <a:pt x="10745" y="49392"/>
                </a:lnTo>
                <a:cubicBezTo>
                  <a:pt x="10471" y="49940"/>
                  <a:pt x="10517" y="50625"/>
                  <a:pt x="10745" y="51195"/>
                </a:cubicBezTo>
                <a:cubicBezTo>
                  <a:pt x="10901" y="51585"/>
                  <a:pt x="11131" y="51942"/>
                  <a:pt x="11385" y="52283"/>
                </a:cubicBezTo>
                <a:lnTo>
                  <a:pt x="11385" y="52283"/>
                </a:lnTo>
                <a:cubicBezTo>
                  <a:pt x="10895" y="51793"/>
                  <a:pt x="10213" y="51467"/>
                  <a:pt x="9626" y="51058"/>
                </a:cubicBezTo>
                <a:cubicBezTo>
                  <a:pt x="8946" y="50584"/>
                  <a:pt x="8359" y="49737"/>
                  <a:pt x="8588" y="48989"/>
                </a:cubicBezTo>
                <a:lnTo>
                  <a:pt x="8588" y="48989"/>
                </a:lnTo>
                <a:cubicBezTo>
                  <a:pt x="8316" y="49721"/>
                  <a:pt x="8393" y="50583"/>
                  <a:pt x="8805" y="51241"/>
                </a:cubicBezTo>
                <a:cubicBezTo>
                  <a:pt x="9330" y="52063"/>
                  <a:pt x="10288" y="52496"/>
                  <a:pt x="11110" y="53044"/>
                </a:cubicBezTo>
                <a:cubicBezTo>
                  <a:pt x="11612" y="53364"/>
                  <a:pt x="12229" y="53843"/>
                  <a:pt x="12365" y="54437"/>
                </a:cubicBezTo>
                <a:cubicBezTo>
                  <a:pt x="12314" y="54453"/>
                  <a:pt x="12262" y="54461"/>
                  <a:pt x="12209" y="54461"/>
                </a:cubicBezTo>
                <a:cubicBezTo>
                  <a:pt x="11603" y="54461"/>
                  <a:pt x="10901" y="53456"/>
                  <a:pt x="10334" y="53204"/>
                </a:cubicBezTo>
                <a:cubicBezTo>
                  <a:pt x="9421" y="52816"/>
                  <a:pt x="8394" y="52839"/>
                  <a:pt x="7435" y="52747"/>
                </a:cubicBezTo>
                <a:cubicBezTo>
                  <a:pt x="6180" y="52633"/>
                  <a:pt x="4742" y="52200"/>
                  <a:pt x="4308" y="51013"/>
                </a:cubicBezTo>
                <a:lnTo>
                  <a:pt x="4308" y="51013"/>
                </a:lnTo>
                <a:cubicBezTo>
                  <a:pt x="4673" y="52428"/>
                  <a:pt x="6362" y="52976"/>
                  <a:pt x="7800" y="53318"/>
                </a:cubicBezTo>
                <a:cubicBezTo>
                  <a:pt x="9238" y="53660"/>
                  <a:pt x="10927" y="54254"/>
                  <a:pt x="11270" y="55692"/>
                </a:cubicBezTo>
                <a:cubicBezTo>
                  <a:pt x="10950" y="55144"/>
                  <a:pt x="10288" y="54916"/>
                  <a:pt x="9672" y="54893"/>
                </a:cubicBezTo>
                <a:cubicBezTo>
                  <a:pt x="9568" y="54885"/>
                  <a:pt x="9463" y="54882"/>
                  <a:pt x="9359" y="54882"/>
                </a:cubicBezTo>
                <a:cubicBezTo>
                  <a:pt x="8903" y="54882"/>
                  <a:pt x="8446" y="54942"/>
                  <a:pt x="7977" y="54942"/>
                </a:cubicBezTo>
                <a:cubicBezTo>
                  <a:pt x="7919" y="54942"/>
                  <a:pt x="7860" y="54941"/>
                  <a:pt x="7800" y="54939"/>
                </a:cubicBezTo>
                <a:cubicBezTo>
                  <a:pt x="6750" y="54893"/>
                  <a:pt x="5723" y="54414"/>
                  <a:pt x="5016" y="53615"/>
                </a:cubicBezTo>
                <a:lnTo>
                  <a:pt x="5016" y="53615"/>
                </a:lnTo>
                <a:cubicBezTo>
                  <a:pt x="4651" y="54208"/>
                  <a:pt x="5381" y="54847"/>
                  <a:pt x="5997" y="55144"/>
                </a:cubicBezTo>
                <a:cubicBezTo>
                  <a:pt x="6728" y="55509"/>
                  <a:pt x="7481" y="55852"/>
                  <a:pt x="8211" y="56217"/>
                </a:cubicBezTo>
                <a:cubicBezTo>
                  <a:pt x="7922" y="56306"/>
                  <a:pt x="7629" y="56346"/>
                  <a:pt x="7335" y="56346"/>
                </a:cubicBezTo>
                <a:cubicBezTo>
                  <a:pt x="6123" y="56346"/>
                  <a:pt x="4894" y="55673"/>
                  <a:pt x="3829" y="55030"/>
                </a:cubicBezTo>
                <a:lnTo>
                  <a:pt x="3829" y="55030"/>
                </a:lnTo>
                <a:cubicBezTo>
                  <a:pt x="4331" y="56103"/>
                  <a:pt x="5335" y="56947"/>
                  <a:pt x="6499" y="57267"/>
                </a:cubicBezTo>
                <a:cubicBezTo>
                  <a:pt x="6310" y="57313"/>
                  <a:pt x="6120" y="57335"/>
                  <a:pt x="5931" y="57335"/>
                </a:cubicBezTo>
                <a:cubicBezTo>
                  <a:pt x="4915" y="57335"/>
                  <a:pt x="3919" y="56719"/>
                  <a:pt x="3053" y="56103"/>
                </a:cubicBezTo>
                <a:lnTo>
                  <a:pt x="3053" y="56103"/>
                </a:lnTo>
                <a:cubicBezTo>
                  <a:pt x="2870" y="56605"/>
                  <a:pt x="3327" y="57084"/>
                  <a:pt x="3783" y="57313"/>
                </a:cubicBezTo>
                <a:cubicBezTo>
                  <a:pt x="4559" y="57729"/>
                  <a:pt x="5492" y="57878"/>
                  <a:pt x="6386" y="57878"/>
                </a:cubicBezTo>
                <a:cubicBezTo>
                  <a:pt x="6571" y="57878"/>
                  <a:pt x="6753" y="57872"/>
                  <a:pt x="6933" y="57860"/>
                </a:cubicBezTo>
                <a:cubicBezTo>
                  <a:pt x="8065" y="57799"/>
                  <a:pt x="9142" y="57198"/>
                  <a:pt x="10263" y="57198"/>
                </a:cubicBezTo>
                <a:cubicBezTo>
                  <a:pt x="10385" y="57198"/>
                  <a:pt x="10508" y="57206"/>
                  <a:pt x="10631" y="57221"/>
                </a:cubicBezTo>
                <a:cubicBezTo>
                  <a:pt x="8440" y="57860"/>
                  <a:pt x="6568" y="59253"/>
                  <a:pt x="4742" y="60599"/>
                </a:cubicBezTo>
                <a:cubicBezTo>
                  <a:pt x="3601" y="61444"/>
                  <a:pt x="1592" y="63612"/>
                  <a:pt x="85" y="63612"/>
                </a:cubicBezTo>
                <a:cubicBezTo>
                  <a:pt x="0" y="63646"/>
                  <a:pt x="1231" y="63661"/>
                  <a:pt x="3519" y="63661"/>
                </a:cubicBezTo>
                <a:cubicBezTo>
                  <a:pt x="24572" y="63661"/>
                  <a:pt x="135188" y="62380"/>
                  <a:pt x="135188" y="62380"/>
                </a:cubicBezTo>
                <a:cubicBezTo>
                  <a:pt x="135188" y="45375"/>
                  <a:pt x="135485" y="29557"/>
                  <a:pt x="135188" y="12621"/>
                </a:cubicBezTo>
                <a:cubicBezTo>
                  <a:pt x="134966" y="12608"/>
                  <a:pt x="134750" y="12601"/>
                  <a:pt x="134538" y="12601"/>
                </a:cubicBezTo>
                <a:cubicBezTo>
                  <a:pt x="128515" y="12601"/>
                  <a:pt x="126707" y="17828"/>
                  <a:pt x="121790" y="21819"/>
                </a:cubicBezTo>
                <a:cubicBezTo>
                  <a:pt x="115011" y="27343"/>
                  <a:pt x="105789" y="30744"/>
                  <a:pt x="101316" y="38687"/>
                </a:cubicBezTo>
                <a:cubicBezTo>
                  <a:pt x="100973" y="35035"/>
                  <a:pt x="100996" y="31337"/>
                  <a:pt x="101110" y="27663"/>
                </a:cubicBezTo>
                <a:cubicBezTo>
                  <a:pt x="101110" y="22139"/>
                  <a:pt x="101087" y="17117"/>
                  <a:pt x="100585" y="11616"/>
                </a:cubicBezTo>
                <a:cubicBezTo>
                  <a:pt x="100517" y="10817"/>
                  <a:pt x="100426" y="9950"/>
                  <a:pt x="99901" y="9334"/>
                </a:cubicBezTo>
                <a:cubicBezTo>
                  <a:pt x="99383" y="8730"/>
                  <a:pt x="98697" y="8555"/>
                  <a:pt x="97929" y="8555"/>
                </a:cubicBezTo>
                <a:cubicBezTo>
                  <a:pt x="96860" y="8555"/>
                  <a:pt x="95634" y="8895"/>
                  <a:pt x="94491" y="8895"/>
                </a:cubicBezTo>
                <a:cubicBezTo>
                  <a:pt x="94065" y="8895"/>
                  <a:pt x="93650" y="8848"/>
                  <a:pt x="93258" y="8718"/>
                </a:cubicBezTo>
                <a:cubicBezTo>
                  <a:pt x="93258" y="11890"/>
                  <a:pt x="92528" y="15063"/>
                  <a:pt x="91090" y="17916"/>
                </a:cubicBezTo>
                <a:lnTo>
                  <a:pt x="87347" y="2235"/>
                </a:lnTo>
                <a:cubicBezTo>
                  <a:pt x="87118" y="1345"/>
                  <a:pt x="86776" y="295"/>
                  <a:pt x="85886" y="44"/>
                </a:cubicBezTo>
                <a:cubicBezTo>
                  <a:pt x="85756" y="14"/>
                  <a:pt x="85625" y="1"/>
                  <a:pt x="85491"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374076" y="4072950"/>
            <a:ext cx="11620289" cy="1201654"/>
          </a:xfrm>
          <a:custGeom>
            <a:avLst/>
            <a:gdLst/>
            <a:ahLst/>
            <a:cxnLst/>
            <a:rect l="l" t="t" r="r" b="b"/>
            <a:pathLst>
              <a:path w="285318" h="45926" extrusionOk="0">
                <a:moveTo>
                  <a:pt x="285317" y="1"/>
                </a:moveTo>
                <a:lnTo>
                  <a:pt x="1" y="115"/>
                </a:lnTo>
                <a:lnTo>
                  <a:pt x="1" y="45925"/>
                </a:lnTo>
                <a:lnTo>
                  <a:pt x="285317" y="45925"/>
                </a:lnTo>
                <a:lnTo>
                  <a:pt x="28531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994123" y="4060950"/>
            <a:ext cx="10727454" cy="1201612"/>
          </a:xfrm>
          <a:custGeom>
            <a:avLst/>
            <a:gdLst/>
            <a:ahLst/>
            <a:cxnLst/>
            <a:rect l="l" t="t" r="r" b="b"/>
            <a:pathLst>
              <a:path w="282897" h="46354" extrusionOk="0">
                <a:moveTo>
                  <a:pt x="152290" y="1111"/>
                </a:moveTo>
                <a:lnTo>
                  <a:pt x="152290" y="1111"/>
                </a:lnTo>
                <a:cubicBezTo>
                  <a:pt x="152274" y="1112"/>
                  <a:pt x="152258" y="1113"/>
                  <a:pt x="152241" y="1114"/>
                </a:cubicBezTo>
                <a:lnTo>
                  <a:pt x="152241" y="1114"/>
                </a:lnTo>
                <a:cubicBezTo>
                  <a:pt x="152258" y="1113"/>
                  <a:pt x="152274" y="1112"/>
                  <a:pt x="152290" y="1111"/>
                </a:cubicBezTo>
                <a:close/>
                <a:moveTo>
                  <a:pt x="155098" y="23593"/>
                </a:moveTo>
                <a:lnTo>
                  <a:pt x="155098" y="23593"/>
                </a:lnTo>
                <a:cubicBezTo>
                  <a:pt x="157378" y="23869"/>
                  <a:pt x="159671" y="24086"/>
                  <a:pt x="161970" y="24262"/>
                </a:cubicBezTo>
                <a:lnTo>
                  <a:pt x="161970" y="24262"/>
                </a:lnTo>
                <a:cubicBezTo>
                  <a:pt x="159264" y="23883"/>
                  <a:pt x="156279" y="23735"/>
                  <a:pt x="155098" y="23593"/>
                </a:cubicBezTo>
                <a:close/>
                <a:moveTo>
                  <a:pt x="138117" y="24891"/>
                </a:moveTo>
                <a:cubicBezTo>
                  <a:pt x="138109" y="24892"/>
                  <a:pt x="138101" y="24893"/>
                  <a:pt x="138093" y="24894"/>
                </a:cubicBezTo>
                <a:cubicBezTo>
                  <a:pt x="138101" y="24893"/>
                  <a:pt x="138109" y="24892"/>
                  <a:pt x="138117" y="24891"/>
                </a:cubicBezTo>
                <a:close/>
                <a:moveTo>
                  <a:pt x="121856" y="1"/>
                </a:moveTo>
                <a:cubicBezTo>
                  <a:pt x="117583" y="1"/>
                  <a:pt x="113286" y="153"/>
                  <a:pt x="109048" y="153"/>
                </a:cubicBezTo>
                <a:cubicBezTo>
                  <a:pt x="108869" y="153"/>
                  <a:pt x="108690" y="152"/>
                  <a:pt x="108512" y="152"/>
                </a:cubicBezTo>
                <a:cubicBezTo>
                  <a:pt x="107600" y="149"/>
                  <a:pt x="106688" y="148"/>
                  <a:pt x="105777" y="148"/>
                </a:cubicBezTo>
                <a:cubicBezTo>
                  <a:pt x="92103" y="148"/>
                  <a:pt x="78429" y="449"/>
                  <a:pt x="64755" y="449"/>
                </a:cubicBezTo>
                <a:cubicBezTo>
                  <a:pt x="61172" y="471"/>
                  <a:pt x="0" y="471"/>
                  <a:pt x="0" y="494"/>
                </a:cubicBezTo>
                <a:lnTo>
                  <a:pt x="0" y="46305"/>
                </a:lnTo>
                <a:lnTo>
                  <a:pt x="105065" y="46305"/>
                </a:lnTo>
                <a:cubicBezTo>
                  <a:pt x="110248" y="46305"/>
                  <a:pt x="115414" y="46353"/>
                  <a:pt x="120577" y="46353"/>
                </a:cubicBezTo>
                <a:cubicBezTo>
                  <a:pt x="125417" y="46353"/>
                  <a:pt x="130254" y="46310"/>
                  <a:pt x="135103" y="46145"/>
                </a:cubicBezTo>
                <a:cubicBezTo>
                  <a:pt x="165529" y="45163"/>
                  <a:pt x="196252" y="44113"/>
                  <a:pt x="225697" y="36376"/>
                </a:cubicBezTo>
                <a:cubicBezTo>
                  <a:pt x="228093" y="35736"/>
                  <a:pt x="230490" y="35052"/>
                  <a:pt x="232658" y="33842"/>
                </a:cubicBezTo>
                <a:cubicBezTo>
                  <a:pt x="232978" y="33659"/>
                  <a:pt x="233343" y="33431"/>
                  <a:pt x="233480" y="33066"/>
                </a:cubicBezTo>
                <a:cubicBezTo>
                  <a:pt x="233777" y="32290"/>
                  <a:pt x="232887" y="31559"/>
                  <a:pt x="232133" y="31217"/>
                </a:cubicBezTo>
                <a:cubicBezTo>
                  <a:pt x="226222" y="28615"/>
                  <a:pt x="219465" y="29414"/>
                  <a:pt x="213051" y="28866"/>
                </a:cubicBezTo>
                <a:cubicBezTo>
                  <a:pt x="211294" y="28706"/>
                  <a:pt x="208966" y="28364"/>
                  <a:pt x="207961" y="26743"/>
                </a:cubicBezTo>
                <a:cubicBezTo>
                  <a:pt x="209034" y="24963"/>
                  <a:pt x="214147" y="25146"/>
                  <a:pt x="216019" y="25054"/>
                </a:cubicBezTo>
                <a:cubicBezTo>
                  <a:pt x="217342" y="24972"/>
                  <a:pt x="218670" y="24944"/>
                  <a:pt x="219999" y="24944"/>
                </a:cubicBezTo>
                <a:cubicBezTo>
                  <a:pt x="221971" y="24944"/>
                  <a:pt x="223948" y="25004"/>
                  <a:pt x="225925" y="25031"/>
                </a:cubicBezTo>
                <a:cubicBezTo>
                  <a:pt x="228384" y="25077"/>
                  <a:pt x="230851" y="25105"/>
                  <a:pt x="233321" y="25105"/>
                </a:cubicBezTo>
                <a:cubicBezTo>
                  <a:pt x="241904" y="25105"/>
                  <a:pt x="250532" y="24771"/>
                  <a:pt x="259022" y="23708"/>
                </a:cubicBezTo>
                <a:cubicBezTo>
                  <a:pt x="266143" y="22817"/>
                  <a:pt x="273493" y="21311"/>
                  <a:pt x="279154" y="16928"/>
                </a:cubicBezTo>
                <a:cubicBezTo>
                  <a:pt x="280706" y="15719"/>
                  <a:pt x="282166" y="14212"/>
                  <a:pt x="282532" y="12272"/>
                </a:cubicBezTo>
                <a:cubicBezTo>
                  <a:pt x="282897" y="10218"/>
                  <a:pt x="281893" y="8095"/>
                  <a:pt x="280363" y="6657"/>
                </a:cubicBezTo>
                <a:cubicBezTo>
                  <a:pt x="278857" y="5219"/>
                  <a:pt x="276871" y="4397"/>
                  <a:pt x="274908" y="3713"/>
                </a:cubicBezTo>
                <a:cubicBezTo>
                  <a:pt x="268853" y="1623"/>
                  <a:pt x="262817" y="1113"/>
                  <a:pt x="256746" y="1113"/>
                </a:cubicBezTo>
                <a:cubicBezTo>
                  <a:pt x="250962" y="1113"/>
                  <a:pt x="245146" y="1575"/>
                  <a:pt x="239247" y="1575"/>
                </a:cubicBezTo>
                <a:cubicBezTo>
                  <a:pt x="238150" y="1575"/>
                  <a:pt x="237049" y="1559"/>
                  <a:pt x="235945" y="1521"/>
                </a:cubicBezTo>
                <a:cubicBezTo>
                  <a:pt x="227843" y="1250"/>
                  <a:pt x="219737" y="1115"/>
                  <a:pt x="211631" y="1115"/>
                </a:cubicBezTo>
                <a:cubicBezTo>
                  <a:pt x="193132" y="1115"/>
                  <a:pt x="174635" y="1821"/>
                  <a:pt x="156194" y="3233"/>
                </a:cubicBezTo>
                <a:cubicBezTo>
                  <a:pt x="163726" y="3553"/>
                  <a:pt x="171281" y="3872"/>
                  <a:pt x="178836" y="4215"/>
                </a:cubicBezTo>
                <a:cubicBezTo>
                  <a:pt x="169820" y="4375"/>
                  <a:pt x="160850" y="4945"/>
                  <a:pt x="151902" y="5904"/>
                </a:cubicBezTo>
                <a:cubicBezTo>
                  <a:pt x="155227" y="6012"/>
                  <a:pt x="158537" y="6056"/>
                  <a:pt x="161842" y="6056"/>
                </a:cubicBezTo>
                <a:cubicBezTo>
                  <a:pt x="169748" y="6056"/>
                  <a:pt x="177625" y="5803"/>
                  <a:pt x="185593" y="5561"/>
                </a:cubicBezTo>
                <a:lnTo>
                  <a:pt x="185593" y="5561"/>
                </a:lnTo>
                <a:cubicBezTo>
                  <a:pt x="182694" y="5653"/>
                  <a:pt x="179521" y="6908"/>
                  <a:pt x="176577" y="7205"/>
                </a:cubicBezTo>
                <a:cubicBezTo>
                  <a:pt x="173450" y="7524"/>
                  <a:pt x="170322" y="7365"/>
                  <a:pt x="167218" y="7547"/>
                </a:cubicBezTo>
                <a:cubicBezTo>
                  <a:pt x="160988" y="7906"/>
                  <a:pt x="154934" y="9008"/>
                  <a:pt x="148658" y="9008"/>
                </a:cubicBezTo>
                <a:cubicBezTo>
                  <a:pt x="148151" y="9008"/>
                  <a:pt x="147642" y="9001"/>
                  <a:pt x="147132" y="8985"/>
                </a:cubicBezTo>
                <a:cubicBezTo>
                  <a:pt x="146365" y="8955"/>
                  <a:pt x="145586" y="8920"/>
                  <a:pt x="144809" y="8920"/>
                </a:cubicBezTo>
                <a:cubicBezTo>
                  <a:pt x="143227" y="8920"/>
                  <a:pt x="141655" y="9065"/>
                  <a:pt x="140216" y="9693"/>
                </a:cubicBezTo>
                <a:cubicBezTo>
                  <a:pt x="140742" y="9464"/>
                  <a:pt x="141480" y="9377"/>
                  <a:pt x="142335" y="9377"/>
                </a:cubicBezTo>
                <a:cubicBezTo>
                  <a:pt x="145129" y="9377"/>
                  <a:pt x="149180" y="10309"/>
                  <a:pt x="151230" y="10309"/>
                </a:cubicBezTo>
                <a:cubicBezTo>
                  <a:pt x="151249" y="10309"/>
                  <a:pt x="151268" y="10309"/>
                  <a:pt x="151286" y="10309"/>
                </a:cubicBezTo>
                <a:cubicBezTo>
                  <a:pt x="153458" y="10295"/>
                  <a:pt x="155564" y="10224"/>
                  <a:pt x="157679" y="10224"/>
                </a:cubicBezTo>
                <a:cubicBezTo>
                  <a:pt x="159075" y="10224"/>
                  <a:pt x="160475" y="10255"/>
                  <a:pt x="161900" y="10355"/>
                </a:cubicBezTo>
                <a:cubicBezTo>
                  <a:pt x="159891" y="10880"/>
                  <a:pt x="157905" y="11405"/>
                  <a:pt x="155920" y="11953"/>
                </a:cubicBezTo>
                <a:cubicBezTo>
                  <a:pt x="156245" y="11866"/>
                  <a:pt x="156623" y="11829"/>
                  <a:pt x="157036" y="11829"/>
                </a:cubicBezTo>
                <a:cubicBezTo>
                  <a:pt x="159230" y="11829"/>
                  <a:pt x="162437" y="12868"/>
                  <a:pt x="164319" y="13002"/>
                </a:cubicBezTo>
                <a:cubicBezTo>
                  <a:pt x="164993" y="13045"/>
                  <a:pt x="165700" y="13050"/>
                  <a:pt x="166417" y="13050"/>
                </a:cubicBezTo>
                <a:cubicBezTo>
                  <a:pt x="166659" y="13050"/>
                  <a:pt x="166902" y="13050"/>
                  <a:pt x="167145" y="13050"/>
                </a:cubicBezTo>
                <a:cubicBezTo>
                  <a:pt x="168896" y="13050"/>
                  <a:pt x="170671" y="13081"/>
                  <a:pt x="172171" y="13596"/>
                </a:cubicBezTo>
                <a:cubicBezTo>
                  <a:pt x="171760" y="14007"/>
                  <a:pt x="171350" y="14418"/>
                  <a:pt x="170916" y="14829"/>
                </a:cubicBezTo>
                <a:cubicBezTo>
                  <a:pt x="176782" y="15833"/>
                  <a:pt x="182717" y="16381"/>
                  <a:pt x="188651" y="16426"/>
                </a:cubicBezTo>
                <a:cubicBezTo>
                  <a:pt x="191276" y="16449"/>
                  <a:pt x="193947" y="16403"/>
                  <a:pt x="196549" y="16791"/>
                </a:cubicBezTo>
                <a:cubicBezTo>
                  <a:pt x="199607" y="17271"/>
                  <a:pt x="202529" y="18389"/>
                  <a:pt x="205565" y="18983"/>
                </a:cubicBezTo>
                <a:cubicBezTo>
                  <a:pt x="208623" y="19576"/>
                  <a:pt x="211750" y="19645"/>
                  <a:pt x="214855" y="19713"/>
                </a:cubicBezTo>
                <a:cubicBezTo>
                  <a:pt x="225884" y="19979"/>
                  <a:pt x="236859" y="20226"/>
                  <a:pt x="247909" y="20226"/>
                </a:cubicBezTo>
                <a:cubicBezTo>
                  <a:pt x="249208" y="20226"/>
                  <a:pt x="250508" y="20222"/>
                  <a:pt x="251809" y="20215"/>
                </a:cubicBezTo>
                <a:lnTo>
                  <a:pt x="251809" y="20215"/>
                </a:lnTo>
                <a:cubicBezTo>
                  <a:pt x="242202" y="22272"/>
                  <a:pt x="232467" y="22903"/>
                  <a:pt x="222670" y="22903"/>
                </a:cubicBezTo>
                <a:cubicBezTo>
                  <a:pt x="207089" y="22903"/>
                  <a:pt x="191351" y="21306"/>
                  <a:pt x="175719" y="21306"/>
                </a:cubicBezTo>
                <a:cubicBezTo>
                  <a:pt x="174559" y="21306"/>
                  <a:pt x="173399" y="21315"/>
                  <a:pt x="172240" y="21334"/>
                </a:cubicBezTo>
                <a:cubicBezTo>
                  <a:pt x="178129" y="21608"/>
                  <a:pt x="184018" y="21904"/>
                  <a:pt x="189929" y="22178"/>
                </a:cubicBezTo>
                <a:cubicBezTo>
                  <a:pt x="195042" y="22407"/>
                  <a:pt x="200246" y="22680"/>
                  <a:pt x="205017" y="24552"/>
                </a:cubicBezTo>
                <a:cubicBezTo>
                  <a:pt x="202094" y="25494"/>
                  <a:pt x="199038" y="25763"/>
                  <a:pt x="195953" y="25763"/>
                </a:cubicBezTo>
                <a:cubicBezTo>
                  <a:pt x="193955" y="25763"/>
                  <a:pt x="191945" y="25650"/>
                  <a:pt x="189952" y="25534"/>
                </a:cubicBezTo>
                <a:cubicBezTo>
                  <a:pt x="180692" y="25003"/>
                  <a:pt x="171271" y="24971"/>
                  <a:pt x="161970" y="24262"/>
                </a:cubicBezTo>
                <a:lnTo>
                  <a:pt x="161970" y="24262"/>
                </a:lnTo>
                <a:cubicBezTo>
                  <a:pt x="164493" y="24615"/>
                  <a:pt x="166774" y="25168"/>
                  <a:pt x="167127" y="26104"/>
                </a:cubicBezTo>
                <a:cubicBezTo>
                  <a:pt x="166622" y="26209"/>
                  <a:pt x="164915" y="27013"/>
                  <a:pt x="164293" y="27013"/>
                </a:cubicBezTo>
                <a:cubicBezTo>
                  <a:pt x="164240" y="27013"/>
                  <a:pt x="164195" y="27007"/>
                  <a:pt x="164160" y="26994"/>
                </a:cubicBezTo>
                <a:lnTo>
                  <a:pt x="164160" y="26994"/>
                </a:lnTo>
                <a:cubicBezTo>
                  <a:pt x="164660" y="27172"/>
                  <a:pt x="165192" y="27229"/>
                  <a:pt x="165736" y="27229"/>
                </a:cubicBezTo>
                <a:cubicBezTo>
                  <a:pt x="166712" y="27229"/>
                  <a:pt x="167726" y="27046"/>
                  <a:pt x="168672" y="27046"/>
                </a:cubicBezTo>
                <a:cubicBezTo>
                  <a:pt x="169506" y="27046"/>
                  <a:pt x="170287" y="27188"/>
                  <a:pt x="170939" y="27725"/>
                </a:cubicBezTo>
                <a:cubicBezTo>
                  <a:pt x="170583" y="27433"/>
                  <a:pt x="169974" y="27315"/>
                  <a:pt x="169208" y="27315"/>
                </a:cubicBezTo>
                <a:cubicBezTo>
                  <a:pt x="166137" y="27315"/>
                  <a:pt x="160549" y="29208"/>
                  <a:pt x="158704" y="29391"/>
                </a:cubicBezTo>
                <a:cubicBezTo>
                  <a:pt x="156760" y="29584"/>
                  <a:pt x="154774" y="29712"/>
                  <a:pt x="152792" y="29712"/>
                </a:cubicBezTo>
                <a:cubicBezTo>
                  <a:pt x="150562" y="29712"/>
                  <a:pt x="148336" y="29551"/>
                  <a:pt x="146173" y="29140"/>
                </a:cubicBezTo>
                <a:cubicBezTo>
                  <a:pt x="144210" y="28775"/>
                  <a:pt x="144324" y="26561"/>
                  <a:pt x="142772" y="25534"/>
                </a:cubicBezTo>
                <a:cubicBezTo>
                  <a:pt x="141913" y="24961"/>
                  <a:pt x="140784" y="24776"/>
                  <a:pt x="139696" y="24776"/>
                </a:cubicBezTo>
                <a:cubicBezTo>
                  <a:pt x="139146" y="24776"/>
                  <a:pt x="138606" y="24823"/>
                  <a:pt x="138117" y="24891"/>
                </a:cubicBezTo>
                <a:lnTo>
                  <a:pt x="138117" y="24891"/>
                </a:lnTo>
                <a:cubicBezTo>
                  <a:pt x="138304" y="24866"/>
                  <a:pt x="138496" y="24853"/>
                  <a:pt x="138689" y="24853"/>
                </a:cubicBezTo>
                <a:cubicBezTo>
                  <a:pt x="141631" y="24853"/>
                  <a:pt x="145051" y="27694"/>
                  <a:pt x="141334" y="29916"/>
                </a:cubicBezTo>
                <a:cubicBezTo>
                  <a:pt x="140398" y="30487"/>
                  <a:pt x="139303" y="30738"/>
                  <a:pt x="138230" y="30966"/>
                </a:cubicBezTo>
                <a:cubicBezTo>
                  <a:pt x="137066" y="31240"/>
                  <a:pt x="135902" y="31491"/>
                  <a:pt x="134738" y="31765"/>
                </a:cubicBezTo>
                <a:cubicBezTo>
                  <a:pt x="137363" y="31171"/>
                  <a:pt x="140330" y="30738"/>
                  <a:pt x="143001" y="30692"/>
                </a:cubicBezTo>
                <a:cubicBezTo>
                  <a:pt x="143124" y="30689"/>
                  <a:pt x="143247" y="30687"/>
                  <a:pt x="143370" y="30687"/>
                </a:cubicBezTo>
                <a:cubicBezTo>
                  <a:pt x="145003" y="30687"/>
                  <a:pt x="146626" y="30975"/>
                  <a:pt x="148091" y="31696"/>
                </a:cubicBezTo>
                <a:cubicBezTo>
                  <a:pt x="148798" y="32062"/>
                  <a:pt x="149506" y="32587"/>
                  <a:pt x="149688" y="33385"/>
                </a:cubicBezTo>
                <a:cubicBezTo>
                  <a:pt x="149825" y="34047"/>
                  <a:pt x="149529" y="34755"/>
                  <a:pt x="149049" y="35257"/>
                </a:cubicBezTo>
                <a:cubicBezTo>
                  <a:pt x="147309" y="37105"/>
                  <a:pt x="144678" y="37757"/>
                  <a:pt x="141980" y="37757"/>
                </a:cubicBezTo>
                <a:cubicBezTo>
                  <a:pt x="139511" y="37757"/>
                  <a:pt x="136986" y="37211"/>
                  <a:pt x="135035" y="36535"/>
                </a:cubicBezTo>
                <a:lnTo>
                  <a:pt x="135035" y="36535"/>
                </a:lnTo>
                <a:cubicBezTo>
                  <a:pt x="136450" y="38407"/>
                  <a:pt x="138983" y="38909"/>
                  <a:pt x="141311" y="39115"/>
                </a:cubicBezTo>
                <a:cubicBezTo>
                  <a:pt x="142205" y="39189"/>
                  <a:pt x="143132" y="39228"/>
                  <a:pt x="144077" y="39228"/>
                </a:cubicBezTo>
                <a:cubicBezTo>
                  <a:pt x="147741" y="39228"/>
                  <a:pt x="151667" y="38650"/>
                  <a:pt x="154915" y="37380"/>
                </a:cubicBezTo>
                <a:lnTo>
                  <a:pt x="154915" y="37380"/>
                </a:lnTo>
                <a:cubicBezTo>
                  <a:pt x="153272" y="39457"/>
                  <a:pt x="150579" y="40347"/>
                  <a:pt x="148045" y="41123"/>
                </a:cubicBezTo>
                <a:cubicBezTo>
                  <a:pt x="145762" y="41831"/>
                  <a:pt x="143434" y="42538"/>
                  <a:pt x="141015" y="42653"/>
                </a:cubicBezTo>
                <a:cubicBezTo>
                  <a:pt x="140638" y="42672"/>
                  <a:pt x="140260" y="42675"/>
                  <a:pt x="139881" y="42675"/>
                </a:cubicBezTo>
                <a:cubicBezTo>
                  <a:pt x="139700" y="42675"/>
                  <a:pt x="139520" y="42674"/>
                  <a:pt x="139339" y="42674"/>
                </a:cubicBezTo>
                <a:cubicBezTo>
                  <a:pt x="138541" y="42674"/>
                  <a:pt x="137743" y="42688"/>
                  <a:pt x="136952" y="42835"/>
                </a:cubicBezTo>
                <a:cubicBezTo>
                  <a:pt x="135765" y="43041"/>
                  <a:pt x="134646" y="43497"/>
                  <a:pt x="133528" y="43885"/>
                </a:cubicBezTo>
                <a:cubicBezTo>
                  <a:pt x="130378" y="44927"/>
                  <a:pt x="126573" y="45327"/>
                  <a:pt x="122763" y="45327"/>
                </a:cubicBezTo>
                <a:cubicBezTo>
                  <a:pt x="119148" y="45327"/>
                  <a:pt x="115528" y="44967"/>
                  <a:pt x="112460" y="44456"/>
                </a:cubicBezTo>
                <a:cubicBezTo>
                  <a:pt x="109813" y="43999"/>
                  <a:pt x="107165" y="43566"/>
                  <a:pt x="104517" y="43109"/>
                </a:cubicBezTo>
                <a:cubicBezTo>
                  <a:pt x="103787" y="42995"/>
                  <a:pt x="102942" y="42812"/>
                  <a:pt x="102577" y="42150"/>
                </a:cubicBezTo>
                <a:lnTo>
                  <a:pt x="102577" y="42150"/>
                </a:lnTo>
                <a:cubicBezTo>
                  <a:pt x="102578" y="42153"/>
                  <a:pt x="102585" y="42154"/>
                  <a:pt x="102597" y="42154"/>
                </a:cubicBezTo>
                <a:cubicBezTo>
                  <a:pt x="102810" y="42154"/>
                  <a:pt x="104665" y="41783"/>
                  <a:pt x="104859" y="41739"/>
                </a:cubicBezTo>
                <a:cubicBezTo>
                  <a:pt x="105658" y="41648"/>
                  <a:pt x="106457" y="41580"/>
                  <a:pt x="107279" y="41511"/>
                </a:cubicBezTo>
                <a:cubicBezTo>
                  <a:pt x="108740" y="41397"/>
                  <a:pt x="110771" y="41603"/>
                  <a:pt x="112027" y="40667"/>
                </a:cubicBezTo>
                <a:cubicBezTo>
                  <a:pt x="112072" y="40621"/>
                  <a:pt x="112095" y="40598"/>
                  <a:pt x="112118" y="40553"/>
                </a:cubicBezTo>
                <a:cubicBezTo>
                  <a:pt x="112118" y="40484"/>
                  <a:pt x="112049" y="40438"/>
                  <a:pt x="111981" y="40393"/>
                </a:cubicBezTo>
                <a:cubicBezTo>
                  <a:pt x="111684" y="40256"/>
                  <a:pt x="111365" y="40165"/>
                  <a:pt x="111045" y="40142"/>
                </a:cubicBezTo>
                <a:cubicBezTo>
                  <a:pt x="112323" y="40050"/>
                  <a:pt x="113579" y="39982"/>
                  <a:pt x="114857" y="39913"/>
                </a:cubicBezTo>
                <a:cubicBezTo>
                  <a:pt x="115176" y="39891"/>
                  <a:pt x="115473" y="39868"/>
                  <a:pt x="115793" y="39777"/>
                </a:cubicBezTo>
                <a:cubicBezTo>
                  <a:pt x="114583" y="39525"/>
                  <a:pt x="113305" y="39320"/>
                  <a:pt x="112095" y="39320"/>
                </a:cubicBezTo>
                <a:cubicBezTo>
                  <a:pt x="112027" y="39321"/>
                  <a:pt x="111958" y="39322"/>
                  <a:pt x="111890" y="39322"/>
                </a:cubicBezTo>
                <a:cubicBezTo>
                  <a:pt x="110794" y="39322"/>
                  <a:pt x="109698" y="39160"/>
                  <a:pt x="108603" y="39160"/>
                </a:cubicBezTo>
                <a:cubicBezTo>
                  <a:pt x="106366" y="39160"/>
                  <a:pt x="104129" y="39388"/>
                  <a:pt x="101892" y="39548"/>
                </a:cubicBezTo>
                <a:cubicBezTo>
                  <a:pt x="101064" y="39610"/>
                  <a:pt x="100249" y="39640"/>
                  <a:pt x="99442" y="39640"/>
                </a:cubicBezTo>
                <a:cubicBezTo>
                  <a:pt x="96650" y="39640"/>
                  <a:pt x="93957" y="39275"/>
                  <a:pt x="91141" y="38567"/>
                </a:cubicBezTo>
                <a:cubicBezTo>
                  <a:pt x="87467" y="37654"/>
                  <a:pt x="83860" y="36398"/>
                  <a:pt x="80162" y="35531"/>
                </a:cubicBezTo>
                <a:cubicBezTo>
                  <a:pt x="78475" y="35138"/>
                  <a:pt x="74846" y="34109"/>
                  <a:pt x="72113" y="34109"/>
                </a:cubicBezTo>
                <a:cubicBezTo>
                  <a:pt x="71040" y="34109"/>
                  <a:pt x="70105" y="34268"/>
                  <a:pt x="69480" y="34686"/>
                </a:cubicBezTo>
                <a:cubicBezTo>
                  <a:pt x="71878" y="33068"/>
                  <a:pt x="74691" y="32715"/>
                  <a:pt x="77619" y="32715"/>
                </a:cubicBezTo>
                <a:cubicBezTo>
                  <a:pt x="79883" y="32715"/>
                  <a:pt x="82215" y="32926"/>
                  <a:pt x="84477" y="32926"/>
                </a:cubicBezTo>
                <a:cubicBezTo>
                  <a:pt x="84859" y="32926"/>
                  <a:pt x="85240" y="32920"/>
                  <a:pt x="85618" y="32906"/>
                </a:cubicBezTo>
                <a:cubicBezTo>
                  <a:pt x="88722" y="32792"/>
                  <a:pt x="91758" y="32107"/>
                  <a:pt x="94771" y="31422"/>
                </a:cubicBezTo>
                <a:cubicBezTo>
                  <a:pt x="95843" y="31171"/>
                  <a:pt x="98035" y="30669"/>
                  <a:pt x="98468" y="29437"/>
                </a:cubicBezTo>
                <a:cubicBezTo>
                  <a:pt x="99085" y="27725"/>
                  <a:pt x="97304" y="27725"/>
                  <a:pt x="95889" y="27382"/>
                </a:cubicBezTo>
                <a:lnTo>
                  <a:pt x="95889" y="27382"/>
                </a:lnTo>
                <a:cubicBezTo>
                  <a:pt x="96189" y="27454"/>
                  <a:pt x="96525" y="27483"/>
                  <a:pt x="96884" y="27483"/>
                </a:cubicBezTo>
                <a:cubicBezTo>
                  <a:pt x="98358" y="27483"/>
                  <a:pt x="100215" y="26986"/>
                  <a:pt x="101481" y="26857"/>
                </a:cubicBezTo>
                <a:cubicBezTo>
                  <a:pt x="103330" y="26675"/>
                  <a:pt x="105202" y="26515"/>
                  <a:pt x="107051" y="26332"/>
                </a:cubicBezTo>
                <a:cubicBezTo>
                  <a:pt x="108854" y="26173"/>
                  <a:pt x="110657" y="25899"/>
                  <a:pt x="112460" y="25762"/>
                </a:cubicBezTo>
                <a:cubicBezTo>
                  <a:pt x="113304" y="25697"/>
                  <a:pt x="114004" y="25325"/>
                  <a:pt x="114813" y="25325"/>
                </a:cubicBezTo>
                <a:cubicBezTo>
                  <a:pt x="114858" y="25325"/>
                  <a:pt x="114903" y="25326"/>
                  <a:pt x="114948" y="25328"/>
                </a:cubicBezTo>
                <a:cubicBezTo>
                  <a:pt x="115336" y="25351"/>
                  <a:pt x="117459" y="26447"/>
                  <a:pt x="117413" y="26469"/>
                </a:cubicBezTo>
                <a:cubicBezTo>
                  <a:pt x="112597" y="28798"/>
                  <a:pt x="106845" y="27930"/>
                  <a:pt x="101687" y="29368"/>
                </a:cubicBezTo>
                <a:cubicBezTo>
                  <a:pt x="107233" y="29117"/>
                  <a:pt x="112803" y="28889"/>
                  <a:pt x="118349" y="28638"/>
                </a:cubicBezTo>
                <a:cubicBezTo>
                  <a:pt x="119445" y="28592"/>
                  <a:pt x="120677" y="28478"/>
                  <a:pt x="121339" y="27611"/>
                </a:cubicBezTo>
                <a:cubicBezTo>
                  <a:pt x="120609" y="27245"/>
                  <a:pt x="119856" y="26926"/>
                  <a:pt x="119102" y="26629"/>
                </a:cubicBezTo>
                <a:cubicBezTo>
                  <a:pt x="123188" y="24780"/>
                  <a:pt x="127799" y="24803"/>
                  <a:pt x="132273" y="24552"/>
                </a:cubicBezTo>
                <a:cubicBezTo>
                  <a:pt x="137865" y="24210"/>
                  <a:pt x="143411" y="23365"/>
                  <a:pt x="148844" y="21996"/>
                </a:cubicBezTo>
                <a:cubicBezTo>
                  <a:pt x="147520" y="21425"/>
                  <a:pt x="146219" y="20854"/>
                  <a:pt x="144895" y="20284"/>
                </a:cubicBezTo>
                <a:cubicBezTo>
                  <a:pt x="147572" y="19538"/>
                  <a:pt x="150276" y="19436"/>
                  <a:pt x="152989" y="19436"/>
                </a:cubicBezTo>
                <a:cubicBezTo>
                  <a:pt x="154014" y="19436"/>
                  <a:pt x="155040" y="19451"/>
                  <a:pt x="156066" y="19451"/>
                </a:cubicBezTo>
                <a:cubicBezTo>
                  <a:pt x="159225" y="19451"/>
                  <a:pt x="162382" y="19312"/>
                  <a:pt x="165506" y="18184"/>
                </a:cubicBezTo>
                <a:cubicBezTo>
                  <a:pt x="164391" y="18082"/>
                  <a:pt x="163289" y="18048"/>
                  <a:pt x="162192" y="18048"/>
                </a:cubicBezTo>
                <a:cubicBezTo>
                  <a:pt x="160079" y="18048"/>
                  <a:pt x="157985" y="18177"/>
                  <a:pt x="155851" y="18207"/>
                </a:cubicBezTo>
                <a:cubicBezTo>
                  <a:pt x="155738" y="18208"/>
                  <a:pt x="155625" y="18208"/>
                  <a:pt x="155512" y="18208"/>
                </a:cubicBezTo>
                <a:cubicBezTo>
                  <a:pt x="152786" y="18208"/>
                  <a:pt x="149961" y="17954"/>
                  <a:pt x="147178" y="17910"/>
                </a:cubicBezTo>
                <a:cubicBezTo>
                  <a:pt x="142681" y="17864"/>
                  <a:pt x="138321" y="17453"/>
                  <a:pt x="133916" y="16700"/>
                </a:cubicBezTo>
                <a:cubicBezTo>
                  <a:pt x="141060" y="16563"/>
                  <a:pt x="148159" y="15696"/>
                  <a:pt x="155212" y="14509"/>
                </a:cubicBezTo>
                <a:lnTo>
                  <a:pt x="155212" y="14509"/>
                </a:lnTo>
                <a:cubicBezTo>
                  <a:pt x="154066" y="14701"/>
                  <a:pt x="152684" y="14786"/>
                  <a:pt x="151218" y="14786"/>
                </a:cubicBezTo>
                <a:cubicBezTo>
                  <a:pt x="148158" y="14786"/>
                  <a:pt x="144738" y="14417"/>
                  <a:pt x="142361" y="13893"/>
                </a:cubicBezTo>
                <a:cubicBezTo>
                  <a:pt x="138641" y="13025"/>
                  <a:pt x="134943" y="12044"/>
                  <a:pt x="131131" y="11336"/>
                </a:cubicBezTo>
                <a:cubicBezTo>
                  <a:pt x="128168" y="10778"/>
                  <a:pt x="124982" y="10119"/>
                  <a:pt x="121935" y="10119"/>
                </a:cubicBezTo>
                <a:cubicBezTo>
                  <a:pt x="121768" y="10119"/>
                  <a:pt x="121602" y="10120"/>
                  <a:pt x="121436" y="10125"/>
                </a:cubicBezTo>
                <a:lnTo>
                  <a:pt x="121436" y="10125"/>
                </a:lnTo>
                <a:cubicBezTo>
                  <a:pt x="126616" y="9987"/>
                  <a:pt x="131818" y="9691"/>
                  <a:pt x="136997" y="9214"/>
                </a:cubicBezTo>
                <a:cubicBezTo>
                  <a:pt x="129465" y="8460"/>
                  <a:pt x="121864" y="8483"/>
                  <a:pt x="114332" y="8072"/>
                </a:cubicBezTo>
                <a:cubicBezTo>
                  <a:pt x="109242" y="7798"/>
                  <a:pt x="104129" y="7639"/>
                  <a:pt x="99039" y="7296"/>
                </a:cubicBezTo>
                <a:cubicBezTo>
                  <a:pt x="98058" y="7228"/>
                  <a:pt x="96939" y="7091"/>
                  <a:pt x="96391" y="6269"/>
                </a:cubicBezTo>
                <a:cubicBezTo>
                  <a:pt x="112825" y="5721"/>
                  <a:pt x="129283" y="5196"/>
                  <a:pt x="145717" y="4648"/>
                </a:cubicBezTo>
                <a:cubicBezTo>
                  <a:pt x="136906" y="4534"/>
                  <a:pt x="128096" y="4420"/>
                  <a:pt x="119285" y="4306"/>
                </a:cubicBezTo>
                <a:cubicBezTo>
                  <a:pt x="118167" y="4283"/>
                  <a:pt x="116911" y="4215"/>
                  <a:pt x="116181" y="3393"/>
                </a:cubicBezTo>
                <a:cubicBezTo>
                  <a:pt x="128262" y="2960"/>
                  <a:pt x="140161" y="1912"/>
                  <a:pt x="152241" y="1114"/>
                </a:cubicBezTo>
                <a:lnTo>
                  <a:pt x="152241" y="1114"/>
                </a:lnTo>
                <a:cubicBezTo>
                  <a:pt x="150617" y="1220"/>
                  <a:pt x="148972" y="1266"/>
                  <a:pt x="147317" y="1266"/>
                </a:cubicBezTo>
                <a:cubicBezTo>
                  <a:pt x="141634" y="1266"/>
                  <a:pt x="135824" y="730"/>
                  <a:pt x="130287" y="289"/>
                </a:cubicBezTo>
                <a:cubicBezTo>
                  <a:pt x="127503" y="67"/>
                  <a:pt x="124685" y="1"/>
                  <a:pt x="121856" y="1"/>
                </a:cubicBezTo>
                <a:close/>
              </a:path>
            </a:pathLst>
          </a:custGeom>
          <a:solidFill>
            <a:srgbClr val="365A12">
              <a:alpha val="145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7751077" y="2119855"/>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7371793" y="4015649"/>
            <a:ext cx="3885679" cy="574435"/>
          </a:xfrm>
          <a:custGeom>
            <a:avLst/>
            <a:gdLst/>
            <a:ahLst/>
            <a:cxnLst/>
            <a:rect l="l" t="t" r="r" b="b"/>
            <a:pathLst>
              <a:path w="137729" h="20361" extrusionOk="0">
                <a:moveTo>
                  <a:pt x="137728" y="0"/>
                </a:moveTo>
                <a:lnTo>
                  <a:pt x="0" y="2032"/>
                </a:lnTo>
                <a:lnTo>
                  <a:pt x="48189" y="5779"/>
                </a:lnTo>
                <a:lnTo>
                  <a:pt x="48189" y="5779"/>
                </a:lnTo>
                <a:cubicBezTo>
                  <a:pt x="48103" y="5774"/>
                  <a:pt x="48015" y="5772"/>
                  <a:pt x="47926" y="5772"/>
                </a:cubicBezTo>
                <a:cubicBezTo>
                  <a:pt x="46282" y="5772"/>
                  <a:pt x="44229" y="6486"/>
                  <a:pt x="42661" y="6734"/>
                </a:cubicBezTo>
                <a:cubicBezTo>
                  <a:pt x="40515" y="7076"/>
                  <a:pt x="38370" y="7419"/>
                  <a:pt x="36224" y="7738"/>
                </a:cubicBezTo>
                <a:cubicBezTo>
                  <a:pt x="32412" y="8332"/>
                  <a:pt x="28646" y="8697"/>
                  <a:pt x="24880" y="9496"/>
                </a:cubicBezTo>
                <a:cubicBezTo>
                  <a:pt x="24338" y="9621"/>
                  <a:pt x="23776" y="9727"/>
                  <a:pt x="23214" y="9727"/>
                </a:cubicBezTo>
                <a:cubicBezTo>
                  <a:pt x="23160" y="9727"/>
                  <a:pt x="23107" y="9726"/>
                  <a:pt x="23054" y="9724"/>
                </a:cubicBezTo>
                <a:cubicBezTo>
                  <a:pt x="22806" y="9702"/>
                  <a:pt x="22539" y="9661"/>
                  <a:pt x="22285" y="9661"/>
                </a:cubicBezTo>
                <a:cubicBezTo>
                  <a:pt x="21999" y="9661"/>
                  <a:pt x="21730" y="9713"/>
                  <a:pt x="21524" y="9906"/>
                </a:cubicBezTo>
                <a:cubicBezTo>
                  <a:pt x="21365" y="10021"/>
                  <a:pt x="21251" y="10226"/>
                  <a:pt x="21091" y="10317"/>
                </a:cubicBezTo>
                <a:cubicBezTo>
                  <a:pt x="20965" y="10387"/>
                  <a:pt x="20831" y="10414"/>
                  <a:pt x="20693" y="10414"/>
                </a:cubicBezTo>
                <a:cubicBezTo>
                  <a:pt x="20606" y="10414"/>
                  <a:pt x="20517" y="10404"/>
                  <a:pt x="20429" y="10386"/>
                </a:cubicBezTo>
                <a:cubicBezTo>
                  <a:pt x="19813" y="10272"/>
                  <a:pt x="19219" y="10021"/>
                  <a:pt x="18580" y="10021"/>
                </a:cubicBezTo>
                <a:cubicBezTo>
                  <a:pt x="18558" y="10020"/>
                  <a:pt x="18536" y="10019"/>
                  <a:pt x="18514" y="10019"/>
                </a:cubicBezTo>
                <a:cubicBezTo>
                  <a:pt x="17914" y="10019"/>
                  <a:pt x="17250" y="10316"/>
                  <a:pt x="17073" y="10888"/>
                </a:cubicBezTo>
                <a:cubicBezTo>
                  <a:pt x="16457" y="10934"/>
                  <a:pt x="15841" y="10979"/>
                  <a:pt x="15225" y="11025"/>
                </a:cubicBezTo>
                <a:cubicBezTo>
                  <a:pt x="14837" y="11048"/>
                  <a:pt x="14312" y="11344"/>
                  <a:pt x="14563" y="11664"/>
                </a:cubicBezTo>
                <a:cubicBezTo>
                  <a:pt x="15200" y="11749"/>
                  <a:pt x="15844" y="11779"/>
                  <a:pt x="16490" y="11779"/>
                </a:cubicBezTo>
                <a:cubicBezTo>
                  <a:pt x="18034" y="11779"/>
                  <a:pt x="19595" y="11608"/>
                  <a:pt x="21128" y="11608"/>
                </a:cubicBezTo>
                <a:cubicBezTo>
                  <a:pt x="22239" y="11608"/>
                  <a:pt x="23335" y="11698"/>
                  <a:pt x="24400" y="12006"/>
                </a:cubicBezTo>
                <a:cubicBezTo>
                  <a:pt x="23236" y="12189"/>
                  <a:pt x="22072" y="12440"/>
                  <a:pt x="20931" y="12760"/>
                </a:cubicBezTo>
                <a:cubicBezTo>
                  <a:pt x="20931" y="12962"/>
                  <a:pt x="21196" y="13053"/>
                  <a:pt x="21400" y="13100"/>
                </a:cubicBezTo>
                <a:lnTo>
                  <a:pt x="21400" y="13100"/>
                </a:lnTo>
                <a:cubicBezTo>
                  <a:pt x="21327" y="13084"/>
                  <a:pt x="21252" y="13076"/>
                  <a:pt x="21176" y="13076"/>
                </a:cubicBezTo>
                <a:cubicBezTo>
                  <a:pt x="20945" y="13076"/>
                  <a:pt x="20707" y="13149"/>
                  <a:pt x="20520" y="13285"/>
                </a:cubicBezTo>
                <a:cubicBezTo>
                  <a:pt x="23122" y="13764"/>
                  <a:pt x="25633" y="13627"/>
                  <a:pt x="28235" y="13787"/>
                </a:cubicBezTo>
                <a:cubicBezTo>
                  <a:pt x="30655" y="13947"/>
                  <a:pt x="33120" y="14472"/>
                  <a:pt x="35539" y="14814"/>
                </a:cubicBezTo>
                <a:cubicBezTo>
                  <a:pt x="39693" y="15407"/>
                  <a:pt x="43848" y="16001"/>
                  <a:pt x="48002" y="16594"/>
                </a:cubicBezTo>
                <a:cubicBezTo>
                  <a:pt x="52384" y="17233"/>
                  <a:pt x="57178" y="18557"/>
                  <a:pt x="61606" y="18557"/>
                </a:cubicBezTo>
                <a:lnTo>
                  <a:pt x="89430" y="20360"/>
                </a:lnTo>
                <a:lnTo>
                  <a:pt x="137728" y="0"/>
                </a:lnTo>
                <a:close/>
              </a:path>
            </a:pathLst>
          </a:custGeom>
          <a:solidFill>
            <a:srgbClr val="B28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8190875" y="4152280"/>
            <a:ext cx="2569425" cy="352797"/>
          </a:xfrm>
          <a:custGeom>
            <a:avLst/>
            <a:gdLst/>
            <a:ahLst/>
            <a:cxnLst/>
            <a:rect l="l" t="t" r="r" b="b"/>
            <a:pathLst>
              <a:path w="91074" h="12505" extrusionOk="0">
                <a:moveTo>
                  <a:pt x="18879" y="1"/>
                </a:moveTo>
                <a:cubicBezTo>
                  <a:pt x="16073" y="1"/>
                  <a:pt x="13482" y="994"/>
                  <a:pt x="10523" y="1411"/>
                </a:cubicBezTo>
                <a:cubicBezTo>
                  <a:pt x="10354" y="1434"/>
                  <a:pt x="10157" y="1443"/>
                  <a:pt x="9941" y="1443"/>
                </a:cubicBezTo>
                <a:cubicBezTo>
                  <a:pt x="9135" y="1443"/>
                  <a:pt x="8046" y="1321"/>
                  <a:pt x="6996" y="1321"/>
                </a:cubicBezTo>
                <a:cubicBezTo>
                  <a:pt x="5436" y="1321"/>
                  <a:pt x="3962" y="1589"/>
                  <a:pt x="3630" y="2918"/>
                </a:cubicBezTo>
                <a:cubicBezTo>
                  <a:pt x="3585" y="3078"/>
                  <a:pt x="3562" y="3260"/>
                  <a:pt x="3448" y="3397"/>
                </a:cubicBezTo>
                <a:cubicBezTo>
                  <a:pt x="3333" y="3511"/>
                  <a:pt x="3174" y="3580"/>
                  <a:pt x="3014" y="3626"/>
                </a:cubicBezTo>
                <a:cubicBezTo>
                  <a:pt x="1530" y="4242"/>
                  <a:pt x="1644" y="4949"/>
                  <a:pt x="1074" y="6205"/>
                </a:cubicBezTo>
                <a:cubicBezTo>
                  <a:pt x="845" y="6661"/>
                  <a:pt x="412" y="6958"/>
                  <a:pt x="1" y="7255"/>
                </a:cubicBezTo>
                <a:cubicBezTo>
                  <a:pt x="1348" y="7506"/>
                  <a:pt x="2786" y="7597"/>
                  <a:pt x="4178" y="7688"/>
                </a:cubicBezTo>
                <a:cubicBezTo>
                  <a:pt x="4488" y="7717"/>
                  <a:pt x="4807" y="7736"/>
                  <a:pt x="5130" y="7736"/>
                </a:cubicBezTo>
                <a:cubicBezTo>
                  <a:pt x="5329" y="7736"/>
                  <a:pt x="5530" y="7729"/>
                  <a:pt x="5730" y="7711"/>
                </a:cubicBezTo>
                <a:cubicBezTo>
                  <a:pt x="6689" y="7620"/>
                  <a:pt x="7602" y="7163"/>
                  <a:pt x="8309" y="6501"/>
                </a:cubicBezTo>
                <a:lnTo>
                  <a:pt x="8309" y="6501"/>
                </a:lnTo>
                <a:cubicBezTo>
                  <a:pt x="8035" y="6958"/>
                  <a:pt x="7739" y="7414"/>
                  <a:pt x="7465" y="7871"/>
                </a:cubicBezTo>
                <a:cubicBezTo>
                  <a:pt x="11710" y="8807"/>
                  <a:pt x="16412" y="8716"/>
                  <a:pt x="20772" y="9286"/>
                </a:cubicBezTo>
                <a:cubicBezTo>
                  <a:pt x="23214" y="9606"/>
                  <a:pt x="25725" y="10131"/>
                  <a:pt x="28190" y="10268"/>
                </a:cubicBezTo>
                <a:lnTo>
                  <a:pt x="67541" y="12505"/>
                </a:lnTo>
                <a:cubicBezTo>
                  <a:pt x="67541" y="12505"/>
                  <a:pt x="80141" y="7323"/>
                  <a:pt x="85870" y="4767"/>
                </a:cubicBezTo>
                <a:cubicBezTo>
                  <a:pt x="86212" y="4607"/>
                  <a:pt x="90480" y="3101"/>
                  <a:pt x="90663" y="2758"/>
                </a:cubicBezTo>
                <a:cubicBezTo>
                  <a:pt x="91074" y="1868"/>
                  <a:pt x="83747" y="1548"/>
                  <a:pt x="82788" y="1389"/>
                </a:cubicBezTo>
                <a:cubicBezTo>
                  <a:pt x="81273" y="1129"/>
                  <a:pt x="79755" y="1022"/>
                  <a:pt x="78234" y="1022"/>
                </a:cubicBezTo>
                <a:cubicBezTo>
                  <a:pt x="71183" y="1022"/>
                  <a:pt x="64077" y="3320"/>
                  <a:pt x="56966" y="3320"/>
                </a:cubicBezTo>
                <a:cubicBezTo>
                  <a:pt x="56321" y="3320"/>
                  <a:pt x="55677" y="3301"/>
                  <a:pt x="55033" y="3260"/>
                </a:cubicBezTo>
                <a:cubicBezTo>
                  <a:pt x="52339" y="3078"/>
                  <a:pt x="49646" y="2507"/>
                  <a:pt x="46953" y="2439"/>
                </a:cubicBezTo>
                <a:cubicBezTo>
                  <a:pt x="46812" y="2436"/>
                  <a:pt x="46672" y="2435"/>
                  <a:pt x="46532" y="2435"/>
                </a:cubicBezTo>
                <a:cubicBezTo>
                  <a:pt x="42842" y="2435"/>
                  <a:pt x="39214" y="3280"/>
                  <a:pt x="35586" y="3808"/>
                </a:cubicBezTo>
                <a:cubicBezTo>
                  <a:pt x="34715" y="3932"/>
                  <a:pt x="33902" y="3995"/>
                  <a:pt x="33119" y="3995"/>
                </a:cubicBezTo>
                <a:cubicBezTo>
                  <a:pt x="31011" y="3995"/>
                  <a:pt x="29120" y="3535"/>
                  <a:pt x="26889" y="2553"/>
                </a:cubicBezTo>
                <a:cubicBezTo>
                  <a:pt x="25269" y="1868"/>
                  <a:pt x="23739" y="1001"/>
                  <a:pt x="22073" y="476"/>
                </a:cubicBezTo>
                <a:cubicBezTo>
                  <a:pt x="20961" y="133"/>
                  <a:pt x="19906" y="1"/>
                  <a:pt x="18879" y="1"/>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8190255" y="4152929"/>
            <a:ext cx="2569425" cy="351076"/>
          </a:xfrm>
          <a:custGeom>
            <a:avLst/>
            <a:gdLst/>
            <a:ahLst/>
            <a:cxnLst/>
            <a:rect l="l" t="t" r="r" b="b"/>
            <a:pathLst>
              <a:path w="91074" h="12444" extrusionOk="0">
                <a:moveTo>
                  <a:pt x="4" y="7251"/>
                </a:moveTo>
                <a:cubicBezTo>
                  <a:pt x="3" y="7252"/>
                  <a:pt x="1" y="7253"/>
                  <a:pt x="0" y="7255"/>
                </a:cubicBezTo>
                <a:cubicBezTo>
                  <a:pt x="2" y="7253"/>
                  <a:pt x="3" y="7252"/>
                  <a:pt x="4" y="7251"/>
                </a:cubicBezTo>
                <a:close/>
                <a:moveTo>
                  <a:pt x="18866" y="0"/>
                </a:moveTo>
                <a:cubicBezTo>
                  <a:pt x="16063" y="0"/>
                  <a:pt x="13464" y="993"/>
                  <a:pt x="10523" y="1411"/>
                </a:cubicBezTo>
                <a:cubicBezTo>
                  <a:pt x="10351" y="1434"/>
                  <a:pt x="10153" y="1442"/>
                  <a:pt x="9934" y="1442"/>
                </a:cubicBezTo>
                <a:cubicBezTo>
                  <a:pt x="9123" y="1442"/>
                  <a:pt x="8034" y="1321"/>
                  <a:pt x="6983" y="1321"/>
                </a:cubicBezTo>
                <a:cubicBezTo>
                  <a:pt x="5424" y="1321"/>
                  <a:pt x="3951" y="1589"/>
                  <a:pt x="3607" y="2918"/>
                </a:cubicBezTo>
                <a:cubicBezTo>
                  <a:pt x="3561" y="3078"/>
                  <a:pt x="3538" y="3260"/>
                  <a:pt x="3424" y="3397"/>
                </a:cubicBezTo>
                <a:cubicBezTo>
                  <a:pt x="3333" y="3511"/>
                  <a:pt x="3173" y="3580"/>
                  <a:pt x="3013" y="3625"/>
                </a:cubicBezTo>
                <a:cubicBezTo>
                  <a:pt x="1529" y="4242"/>
                  <a:pt x="1644" y="4949"/>
                  <a:pt x="1073" y="6182"/>
                </a:cubicBezTo>
                <a:cubicBezTo>
                  <a:pt x="845" y="6659"/>
                  <a:pt x="414" y="6956"/>
                  <a:pt x="4" y="7251"/>
                </a:cubicBezTo>
                <a:lnTo>
                  <a:pt x="4" y="7251"/>
                </a:lnTo>
                <a:cubicBezTo>
                  <a:pt x="24" y="7239"/>
                  <a:pt x="57" y="7233"/>
                  <a:pt x="100" y="7233"/>
                </a:cubicBezTo>
                <a:cubicBezTo>
                  <a:pt x="333" y="7233"/>
                  <a:pt x="848" y="7395"/>
                  <a:pt x="982" y="7414"/>
                </a:cubicBezTo>
                <a:cubicBezTo>
                  <a:pt x="1093" y="7430"/>
                  <a:pt x="1196" y="7441"/>
                  <a:pt x="1295" y="7441"/>
                </a:cubicBezTo>
                <a:cubicBezTo>
                  <a:pt x="1482" y="7441"/>
                  <a:pt x="1656" y="7404"/>
                  <a:pt x="1849" y="7300"/>
                </a:cubicBezTo>
                <a:cubicBezTo>
                  <a:pt x="2123" y="7140"/>
                  <a:pt x="2328" y="6867"/>
                  <a:pt x="2534" y="6615"/>
                </a:cubicBezTo>
                <a:cubicBezTo>
                  <a:pt x="2853" y="6227"/>
                  <a:pt x="3241" y="5862"/>
                  <a:pt x="3652" y="5565"/>
                </a:cubicBezTo>
                <a:cubicBezTo>
                  <a:pt x="3812" y="5451"/>
                  <a:pt x="3972" y="5337"/>
                  <a:pt x="4086" y="5200"/>
                </a:cubicBezTo>
                <a:cubicBezTo>
                  <a:pt x="4291" y="4972"/>
                  <a:pt x="4383" y="4675"/>
                  <a:pt x="4497" y="4424"/>
                </a:cubicBezTo>
                <a:cubicBezTo>
                  <a:pt x="4816" y="3671"/>
                  <a:pt x="5318" y="2986"/>
                  <a:pt x="5935" y="2461"/>
                </a:cubicBezTo>
                <a:lnTo>
                  <a:pt x="5935" y="2461"/>
                </a:lnTo>
                <a:cubicBezTo>
                  <a:pt x="5592" y="2849"/>
                  <a:pt x="5250" y="3260"/>
                  <a:pt x="5090" y="3762"/>
                </a:cubicBezTo>
                <a:cubicBezTo>
                  <a:pt x="4999" y="4013"/>
                  <a:pt x="4976" y="4310"/>
                  <a:pt x="4862" y="4561"/>
                </a:cubicBezTo>
                <a:cubicBezTo>
                  <a:pt x="4771" y="4744"/>
                  <a:pt x="4634" y="4926"/>
                  <a:pt x="4497" y="5086"/>
                </a:cubicBezTo>
                <a:cubicBezTo>
                  <a:pt x="3949" y="5839"/>
                  <a:pt x="3492" y="6661"/>
                  <a:pt x="3150" y="7551"/>
                </a:cubicBezTo>
                <a:cubicBezTo>
                  <a:pt x="3127" y="7620"/>
                  <a:pt x="4086" y="7688"/>
                  <a:pt x="4154" y="7688"/>
                </a:cubicBezTo>
                <a:cubicBezTo>
                  <a:pt x="4331" y="7703"/>
                  <a:pt x="4641" y="7775"/>
                  <a:pt x="4900" y="7775"/>
                </a:cubicBezTo>
                <a:cubicBezTo>
                  <a:pt x="5042" y="7775"/>
                  <a:pt x="5169" y="7753"/>
                  <a:pt x="5250" y="7688"/>
                </a:cubicBezTo>
                <a:cubicBezTo>
                  <a:pt x="5318" y="7620"/>
                  <a:pt x="5364" y="7528"/>
                  <a:pt x="5410" y="7437"/>
                </a:cubicBezTo>
                <a:cubicBezTo>
                  <a:pt x="5570" y="7140"/>
                  <a:pt x="5729" y="6844"/>
                  <a:pt x="5866" y="6547"/>
                </a:cubicBezTo>
                <a:lnTo>
                  <a:pt x="5866" y="6547"/>
                </a:lnTo>
                <a:cubicBezTo>
                  <a:pt x="5821" y="6958"/>
                  <a:pt x="5729" y="7346"/>
                  <a:pt x="5570" y="7711"/>
                </a:cubicBezTo>
                <a:cubicBezTo>
                  <a:pt x="5752" y="7643"/>
                  <a:pt x="5935" y="7665"/>
                  <a:pt x="6117" y="7643"/>
                </a:cubicBezTo>
                <a:cubicBezTo>
                  <a:pt x="6323" y="7620"/>
                  <a:pt x="6528" y="7528"/>
                  <a:pt x="6597" y="7369"/>
                </a:cubicBezTo>
                <a:cubicBezTo>
                  <a:pt x="6734" y="7049"/>
                  <a:pt x="6893" y="6821"/>
                  <a:pt x="7007" y="6478"/>
                </a:cubicBezTo>
                <a:cubicBezTo>
                  <a:pt x="7167" y="5908"/>
                  <a:pt x="7418" y="5383"/>
                  <a:pt x="7738" y="4904"/>
                </a:cubicBezTo>
                <a:cubicBezTo>
                  <a:pt x="8035" y="4447"/>
                  <a:pt x="8423" y="4013"/>
                  <a:pt x="8628" y="3488"/>
                </a:cubicBezTo>
                <a:lnTo>
                  <a:pt x="8628" y="3488"/>
                </a:lnTo>
                <a:cubicBezTo>
                  <a:pt x="8400" y="4219"/>
                  <a:pt x="8217" y="4972"/>
                  <a:pt x="8149" y="5748"/>
                </a:cubicBezTo>
                <a:cubicBezTo>
                  <a:pt x="8423" y="5292"/>
                  <a:pt x="8537" y="4789"/>
                  <a:pt x="8719" y="4287"/>
                </a:cubicBezTo>
                <a:cubicBezTo>
                  <a:pt x="8856" y="3831"/>
                  <a:pt x="9062" y="3397"/>
                  <a:pt x="9290" y="2963"/>
                </a:cubicBezTo>
                <a:lnTo>
                  <a:pt x="9290" y="2963"/>
                </a:lnTo>
                <a:cubicBezTo>
                  <a:pt x="9290" y="3351"/>
                  <a:pt x="9039" y="3854"/>
                  <a:pt x="8925" y="4242"/>
                </a:cubicBezTo>
                <a:cubicBezTo>
                  <a:pt x="8788" y="4698"/>
                  <a:pt x="8651" y="5155"/>
                  <a:pt x="8537" y="5611"/>
                </a:cubicBezTo>
                <a:cubicBezTo>
                  <a:pt x="8423" y="5999"/>
                  <a:pt x="8354" y="6478"/>
                  <a:pt x="8126" y="6821"/>
                </a:cubicBezTo>
                <a:cubicBezTo>
                  <a:pt x="7921" y="7163"/>
                  <a:pt x="7669" y="7506"/>
                  <a:pt x="7464" y="7871"/>
                </a:cubicBezTo>
                <a:cubicBezTo>
                  <a:pt x="7467" y="7866"/>
                  <a:pt x="7480" y="7864"/>
                  <a:pt x="7501" y="7864"/>
                </a:cubicBezTo>
                <a:cubicBezTo>
                  <a:pt x="7798" y="7864"/>
                  <a:pt x="9763" y="8285"/>
                  <a:pt x="9998" y="8327"/>
                </a:cubicBezTo>
                <a:cubicBezTo>
                  <a:pt x="10177" y="8352"/>
                  <a:pt x="10300" y="8373"/>
                  <a:pt x="10399" y="8373"/>
                </a:cubicBezTo>
                <a:cubicBezTo>
                  <a:pt x="10578" y="8373"/>
                  <a:pt x="10674" y="8303"/>
                  <a:pt x="10865" y="8053"/>
                </a:cubicBezTo>
                <a:cubicBezTo>
                  <a:pt x="11139" y="7734"/>
                  <a:pt x="11321" y="7323"/>
                  <a:pt x="11504" y="6958"/>
                </a:cubicBezTo>
                <a:lnTo>
                  <a:pt x="11504" y="6958"/>
                </a:lnTo>
                <a:cubicBezTo>
                  <a:pt x="11321" y="7437"/>
                  <a:pt x="11207" y="7939"/>
                  <a:pt x="11139" y="8441"/>
                </a:cubicBezTo>
                <a:cubicBezTo>
                  <a:pt x="12166" y="8487"/>
                  <a:pt x="13193" y="8601"/>
                  <a:pt x="14243" y="8693"/>
                </a:cubicBezTo>
                <a:cubicBezTo>
                  <a:pt x="14617" y="8729"/>
                  <a:pt x="14970" y="8795"/>
                  <a:pt x="15287" y="8795"/>
                </a:cubicBezTo>
                <a:cubicBezTo>
                  <a:pt x="15763" y="8795"/>
                  <a:pt x="16160" y="8647"/>
                  <a:pt x="16434" y="8031"/>
                </a:cubicBezTo>
                <a:cubicBezTo>
                  <a:pt x="16594" y="7665"/>
                  <a:pt x="16663" y="7277"/>
                  <a:pt x="16800" y="6889"/>
                </a:cubicBezTo>
                <a:cubicBezTo>
                  <a:pt x="17142" y="6068"/>
                  <a:pt x="17850" y="5451"/>
                  <a:pt x="18238" y="4630"/>
                </a:cubicBezTo>
                <a:cubicBezTo>
                  <a:pt x="18443" y="4196"/>
                  <a:pt x="18580" y="3717"/>
                  <a:pt x="18899" y="3351"/>
                </a:cubicBezTo>
                <a:lnTo>
                  <a:pt x="18899" y="3351"/>
                </a:lnTo>
                <a:cubicBezTo>
                  <a:pt x="18443" y="4356"/>
                  <a:pt x="17964" y="5360"/>
                  <a:pt x="17507" y="6364"/>
                </a:cubicBezTo>
                <a:cubicBezTo>
                  <a:pt x="17279" y="6844"/>
                  <a:pt x="17051" y="7323"/>
                  <a:pt x="16891" y="7848"/>
                </a:cubicBezTo>
                <a:cubicBezTo>
                  <a:pt x="16822" y="8053"/>
                  <a:pt x="16685" y="8419"/>
                  <a:pt x="16708" y="8624"/>
                </a:cubicBezTo>
                <a:cubicBezTo>
                  <a:pt x="16777" y="8989"/>
                  <a:pt x="16685" y="8829"/>
                  <a:pt x="17073" y="8944"/>
                </a:cubicBezTo>
                <a:cubicBezTo>
                  <a:pt x="17621" y="9103"/>
                  <a:pt x="18329" y="9035"/>
                  <a:pt x="18922" y="9081"/>
                </a:cubicBezTo>
                <a:cubicBezTo>
                  <a:pt x="19266" y="9119"/>
                  <a:pt x="19849" y="9285"/>
                  <a:pt x="20257" y="9285"/>
                </a:cubicBezTo>
                <a:cubicBezTo>
                  <a:pt x="20337" y="9285"/>
                  <a:pt x="20411" y="9278"/>
                  <a:pt x="20474" y="9263"/>
                </a:cubicBezTo>
                <a:cubicBezTo>
                  <a:pt x="20908" y="9172"/>
                  <a:pt x="21182" y="8624"/>
                  <a:pt x="21342" y="8259"/>
                </a:cubicBezTo>
                <a:cubicBezTo>
                  <a:pt x="21547" y="7825"/>
                  <a:pt x="21730" y="7391"/>
                  <a:pt x="21890" y="6958"/>
                </a:cubicBezTo>
                <a:cubicBezTo>
                  <a:pt x="21958" y="6821"/>
                  <a:pt x="22004" y="6684"/>
                  <a:pt x="22049" y="6570"/>
                </a:cubicBezTo>
                <a:cubicBezTo>
                  <a:pt x="22300" y="5976"/>
                  <a:pt x="22529" y="5383"/>
                  <a:pt x="22780" y="4812"/>
                </a:cubicBezTo>
                <a:cubicBezTo>
                  <a:pt x="22894" y="4538"/>
                  <a:pt x="23008" y="4264"/>
                  <a:pt x="23213" y="4036"/>
                </a:cubicBezTo>
                <a:cubicBezTo>
                  <a:pt x="23386" y="3864"/>
                  <a:pt x="23639" y="3723"/>
                  <a:pt x="23891" y="3723"/>
                </a:cubicBezTo>
                <a:cubicBezTo>
                  <a:pt x="23939" y="3723"/>
                  <a:pt x="23988" y="3728"/>
                  <a:pt x="24035" y="3739"/>
                </a:cubicBezTo>
                <a:cubicBezTo>
                  <a:pt x="23693" y="3739"/>
                  <a:pt x="23396" y="3945"/>
                  <a:pt x="23213" y="4219"/>
                </a:cubicBezTo>
                <a:cubicBezTo>
                  <a:pt x="23054" y="4470"/>
                  <a:pt x="22962" y="4789"/>
                  <a:pt x="22871" y="5109"/>
                </a:cubicBezTo>
                <a:cubicBezTo>
                  <a:pt x="22529" y="6364"/>
                  <a:pt x="22027" y="7574"/>
                  <a:pt x="21433" y="8738"/>
                </a:cubicBezTo>
                <a:cubicBezTo>
                  <a:pt x="21068" y="9423"/>
                  <a:pt x="21524" y="9400"/>
                  <a:pt x="22095" y="9469"/>
                </a:cubicBezTo>
                <a:cubicBezTo>
                  <a:pt x="22780" y="9583"/>
                  <a:pt x="23442" y="9697"/>
                  <a:pt x="24126" y="9788"/>
                </a:cubicBezTo>
                <a:cubicBezTo>
                  <a:pt x="25023" y="9928"/>
                  <a:pt x="26020" y="10228"/>
                  <a:pt x="26904" y="10228"/>
                </a:cubicBezTo>
                <a:cubicBezTo>
                  <a:pt x="27752" y="10228"/>
                  <a:pt x="28495" y="9951"/>
                  <a:pt x="28943" y="8989"/>
                </a:cubicBezTo>
                <a:cubicBezTo>
                  <a:pt x="29513" y="7757"/>
                  <a:pt x="30084" y="6524"/>
                  <a:pt x="30655" y="5269"/>
                </a:cubicBezTo>
                <a:lnTo>
                  <a:pt x="30655" y="5269"/>
                </a:lnTo>
                <a:cubicBezTo>
                  <a:pt x="30221" y="6752"/>
                  <a:pt x="29787" y="8236"/>
                  <a:pt x="29353" y="9720"/>
                </a:cubicBezTo>
                <a:cubicBezTo>
                  <a:pt x="29125" y="10473"/>
                  <a:pt x="30677" y="10496"/>
                  <a:pt x="31088" y="10519"/>
                </a:cubicBezTo>
                <a:cubicBezTo>
                  <a:pt x="31384" y="10537"/>
                  <a:pt x="31642" y="10552"/>
                  <a:pt x="31870" y="10552"/>
                </a:cubicBezTo>
                <a:cubicBezTo>
                  <a:pt x="32767" y="10552"/>
                  <a:pt x="33208" y="10323"/>
                  <a:pt x="33736" y="9195"/>
                </a:cubicBezTo>
                <a:lnTo>
                  <a:pt x="33736" y="9195"/>
                </a:lnTo>
                <a:cubicBezTo>
                  <a:pt x="33599" y="9628"/>
                  <a:pt x="33530" y="10108"/>
                  <a:pt x="33553" y="10564"/>
                </a:cubicBezTo>
                <a:cubicBezTo>
                  <a:pt x="35174" y="10770"/>
                  <a:pt x="36954" y="10747"/>
                  <a:pt x="38621" y="10861"/>
                </a:cubicBezTo>
                <a:cubicBezTo>
                  <a:pt x="39443" y="10900"/>
                  <a:pt x="40633" y="11178"/>
                  <a:pt x="41700" y="11178"/>
                </a:cubicBezTo>
                <a:cubicBezTo>
                  <a:pt x="42499" y="11178"/>
                  <a:pt x="43229" y="11023"/>
                  <a:pt x="43688" y="10496"/>
                </a:cubicBezTo>
                <a:cubicBezTo>
                  <a:pt x="44076" y="10062"/>
                  <a:pt x="44304" y="9514"/>
                  <a:pt x="44532" y="8966"/>
                </a:cubicBezTo>
                <a:lnTo>
                  <a:pt x="45194" y="7391"/>
                </a:lnTo>
                <a:cubicBezTo>
                  <a:pt x="45263" y="7255"/>
                  <a:pt x="45308" y="7118"/>
                  <a:pt x="45286" y="6981"/>
                </a:cubicBezTo>
                <a:cubicBezTo>
                  <a:pt x="45263" y="6867"/>
                  <a:pt x="45194" y="6752"/>
                  <a:pt x="45126" y="6638"/>
                </a:cubicBezTo>
                <a:cubicBezTo>
                  <a:pt x="44738" y="6022"/>
                  <a:pt x="44692" y="5200"/>
                  <a:pt x="45034" y="4561"/>
                </a:cubicBezTo>
                <a:lnTo>
                  <a:pt x="45034" y="4561"/>
                </a:lnTo>
                <a:cubicBezTo>
                  <a:pt x="44829" y="5543"/>
                  <a:pt x="45171" y="6615"/>
                  <a:pt x="45902" y="7300"/>
                </a:cubicBezTo>
                <a:cubicBezTo>
                  <a:pt x="46107" y="7506"/>
                  <a:pt x="45034" y="10633"/>
                  <a:pt x="44966" y="11089"/>
                </a:cubicBezTo>
                <a:cubicBezTo>
                  <a:pt x="46107" y="11548"/>
                  <a:pt x="47641" y="11615"/>
                  <a:pt x="49151" y="11615"/>
                </a:cubicBezTo>
                <a:cubicBezTo>
                  <a:pt x="49773" y="11615"/>
                  <a:pt x="50392" y="11604"/>
                  <a:pt x="50977" y="11604"/>
                </a:cubicBezTo>
                <a:cubicBezTo>
                  <a:pt x="51441" y="11604"/>
                  <a:pt x="51885" y="11611"/>
                  <a:pt x="52293" y="11637"/>
                </a:cubicBezTo>
                <a:cubicBezTo>
                  <a:pt x="52444" y="11644"/>
                  <a:pt x="52584" y="11648"/>
                  <a:pt x="52717" y="11648"/>
                </a:cubicBezTo>
                <a:cubicBezTo>
                  <a:pt x="53907" y="11648"/>
                  <a:pt x="54402" y="11333"/>
                  <a:pt x="55100" y="10039"/>
                </a:cubicBezTo>
                <a:cubicBezTo>
                  <a:pt x="55534" y="9240"/>
                  <a:pt x="55968" y="8419"/>
                  <a:pt x="56401" y="7620"/>
                </a:cubicBezTo>
                <a:cubicBezTo>
                  <a:pt x="56516" y="7437"/>
                  <a:pt x="56607" y="7232"/>
                  <a:pt x="56653" y="7026"/>
                </a:cubicBezTo>
                <a:cubicBezTo>
                  <a:pt x="56744" y="6661"/>
                  <a:pt x="56653" y="6296"/>
                  <a:pt x="56653" y="5931"/>
                </a:cubicBezTo>
                <a:cubicBezTo>
                  <a:pt x="56630" y="5543"/>
                  <a:pt x="56721" y="5132"/>
                  <a:pt x="57018" y="4926"/>
                </a:cubicBezTo>
                <a:lnTo>
                  <a:pt x="57018" y="4926"/>
                </a:lnTo>
                <a:cubicBezTo>
                  <a:pt x="56653" y="5657"/>
                  <a:pt x="56858" y="6547"/>
                  <a:pt x="56767" y="7369"/>
                </a:cubicBezTo>
                <a:cubicBezTo>
                  <a:pt x="56698" y="8008"/>
                  <a:pt x="56424" y="8624"/>
                  <a:pt x="56150" y="9195"/>
                </a:cubicBezTo>
                <a:cubicBezTo>
                  <a:pt x="55740" y="10085"/>
                  <a:pt x="55260" y="10952"/>
                  <a:pt x="54963" y="11888"/>
                </a:cubicBezTo>
                <a:cubicBezTo>
                  <a:pt x="55749" y="11898"/>
                  <a:pt x="56794" y="12100"/>
                  <a:pt x="57734" y="12100"/>
                </a:cubicBezTo>
                <a:cubicBezTo>
                  <a:pt x="58777" y="12100"/>
                  <a:pt x="59691" y="11852"/>
                  <a:pt x="59979" y="10821"/>
                </a:cubicBezTo>
                <a:lnTo>
                  <a:pt x="59979" y="10821"/>
                </a:lnTo>
                <a:cubicBezTo>
                  <a:pt x="59911" y="11178"/>
                  <a:pt x="59840" y="11545"/>
                  <a:pt x="59757" y="11911"/>
                </a:cubicBezTo>
                <a:cubicBezTo>
                  <a:pt x="60515" y="12033"/>
                  <a:pt x="61835" y="12444"/>
                  <a:pt x="62964" y="12444"/>
                </a:cubicBezTo>
                <a:cubicBezTo>
                  <a:pt x="63740" y="12444"/>
                  <a:pt x="64425" y="12250"/>
                  <a:pt x="64778" y="11637"/>
                </a:cubicBezTo>
                <a:cubicBezTo>
                  <a:pt x="64984" y="11295"/>
                  <a:pt x="65075" y="10929"/>
                  <a:pt x="65189" y="10564"/>
                </a:cubicBezTo>
                <a:cubicBezTo>
                  <a:pt x="65691" y="8761"/>
                  <a:pt x="66422" y="7003"/>
                  <a:pt x="67358" y="5360"/>
                </a:cubicBezTo>
                <a:lnTo>
                  <a:pt x="67358" y="5360"/>
                </a:lnTo>
                <a:cubicBezTo>
                  <a:pt x="66650" y="7300"/>
                  <a:pt x="66194" y="9400"/>
                  <a:pt x="66171" y="11454"/>
                </a:cubicBezTo>
                <a:cubicBezTo>
                  <a:pt x="66787" y="10011"/>
                  <a:pt x="67403" y="8568"/>
                  <a:pt x="68092" y="7156"/>
                </a:cubicBezTo>
                <a:lnTo>
                  <a:pt x="68092" y="7156"/>
                </a:lnTo>
                <a:cubicBezTo>
                  <a:pt x="68083" y="7189"/>
                  <a:pt x="68074" y="7222"/>
                  <a:pt x="68065" y="7255"/>
                </a:cubicBezTo>
                <a:cubicBezTo>
                  <a:pt x="67632" y="8966"/>
                  <a:pt x="67129" y="10656"/>
                  <a:pt x="66604" y="12345"/>
                </a:cubicBezTo>
                <a:cubicBezTo>
                  <a:pt x="66901" y="12345"/>
                  <a:pt x="67198" y="12322"/>
                  <a:pt x="67495" y="12276"/>
                </a:cubicBezTo>
                <a:cubicBezTo>
                  <a:pt x="70074" y="11934"/>
                  <a:pt x="72722" y="10359"/>
                  <a:pt x="75073" y="9377"/>
                </a:cubicBezTo>
                <a:cubicBezTo>
                  <a:pt x="78679" y="7871"/>
                  <a:pt x="82285" y="6364"/>
                  <a:pt x="85846" y="4767"/>
                </a:cubicBezTo>
                <a:cubicBezTo>
                  <a:pt x="86211" y="4607"/>
                  <a:pt x="90480" y="3100"/>
                  <a:pt x="90639" y="2758"/>
                </a:cubicBezTo>
                <a:cubicBezTo>
                  <a:pt x="91073" y="1868"/>
                  <a:pt x="83723" y="1548"/>
                  <a:pt x="82788" y="1388"/>
                </a:cubicBezTo>
                <a:cubicBezTo>
                  <a:pt x="81272" y="1128"/>
                  <a:pt x="79754" y="1021"/>
                  <a:pt x="78233" y="1021"/>
                </a:cubicBezTo>
                <a:cubicBezTo>
                  <a:pt x="71183" y="1021"/>
                  <a:pt x="64076" y="3320"/>
                  <a:pt x="56965" y="3320"/>
                </a:cubicBezTo>
                <a:cubicBezTo>
                  <a:pt x="56321" y="3320"/>
                  <a:pt x="55676" y="3301"/>
                  <a:pt x="55032" y="3260"/>
                </a:cubicBezTo>
                <a:cubicBezTo>
                  <a:pt x="52316" y="3078"/>
                  <a:pt x="49645" y="2507"/>
                  <a:pt x="46929" y="2438"/>
                </a:cubicBezTo>
                <a:cubicBezTo>
                  <a:pt x="46789" y="2436"/>
                  <a:pt x="46650" y="2435"/>
                  <a:pt x="46510" y="2435"/>
                </a:cubicBezTo>
                <a:cubicBezTo>
                  <a:pt x="42841" y="2435"/>
                  <a:pt x="39213" y="3280"/>
                  <a:pt x="35585" y="3808"/>
                </a:cubicBezTo>
                <a:cubicBezTo>
                  <a:pt x="34708" y="3931"/>
                  <a:pt x="33892" y="3995"/>
                  <a:pt x="33108" y="3995"/>
                </a:cubicBezTo>
                <a:cubicBezTo>
                  <a:pt x="30996" y="3995"/>
                  <a:pt x="29113" y="3535"/>
                  <a:pt x="26866" y="2553"/>
                </a:cubicBezTo>
                <a:cubicBezTo>
                  <a:pt x="25268" y="1868"/>
                  <a:pt x="23738" y="1000"/>
                  <a:pt x="22049" y="475"/>
                </a:cubicBezTo>
                <a:cubicBezTo>
                  <a:pt x="20943" y="133"/>
                  <a:pt x="19891" y="0"/>
                  <a:pt x="18866" y="0"/>
                </a:cubicBezTo>
                <a:close/>
              </a:path>
            </a:pathLst>
          </a:custGeom>
          <a:solidFill>
            <a:srgbClr val="7C6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7933948" y="2828655"/>
            <a:ext cx="2105781" cy="1251112"/>
          </a:xfrm>
          <a:custGeom>
            <a:avLst/>
            <a:gdLst/>
            <a:ahLst/>
            <a:cxnLst/>
            <a:rect l="l" t="t" r="r" b="b"/>
            <a:pathLst>
              <a:path w="74640" h="44346" extrusionOk="0">
                <a:moveTo>
                  <a:pt x="45015" y="1"/>
                </a:moveTo>
                <a:cubicBezTo>
                  <a:pt x="43225" y="1"/>
                  <a:pt x="41536" y="1288"/>
                  <a:pt x="40835" y="2975"/>
                </a:cubicBezTo>
                <a:cubicBezTo>
                  <a:pt x="40128" y="4732"/>
                  <a:pt x="40516" y="6558"/>
                  <a:pt x="41155" y="8247"/>
                </a:cubicBezTo>
                <a:cubicBezTo>
                  <a:pt x="40812" y="7745"/>
                  <a:pt x="40424" y="7060"/>
                  <a:pt x="39922" y="6650"/>
                </a:cubicBezTo>
                <a:cubicBezTo>
                  <a:pt x="39595" y="6401"/>
                  <a:pt x="39171" y="6243"/>
                  <a:pt x="38765" y="6243"/>
                </a:cubicBezTo>
                <a:cubicBezTo>
                  <a:pt x="38463" y="6243"/>
                  <a:pt x="38170" y="6331"/>
                  <a:pt x="37936" y="6535"/>
                </a:cubicBezTo>
                <a:cubicBezTo>
                  <a:pt x="37366" y="6992"/>
                  <a:pt x="37366" y="7859"/>
                  <a:pt x="37548" y="8567"/>
                </a:cubicBezTo>
                <a:cubicBezTo>
                  <a:pt x="37891" y="9959"/>
                  <a:pt x="38667" y="11192"/>
                  <a:pt x="39260" y="12493"/>
                </a:cubicBezTo>
                <a:cubicBezTo>
                  <a:pt x="41223" y="16784"/>
                  <a:pt x="40812" y="22057"/>
                  <a:pt x="38256" y="26028"/>
                </a:cubicBezTo>
                <a:cubicBezTo>
                  <a:pt x="40173" y="22216"/>
                  <a:pt x="39397" y="17514"/>
                  <a:pt x="37389" y="13771"/>
                </a:cubicBezTo>
                <a:cubicBezTo>
                  <a:pt x="36795" y="12653"/>
                  <a:pt x="35973" y="11511"/>
                  <a:pt x="34741" y="11260"/>
                </a:cubicBezTo>
                <a:cubicBezTo>
                  <a:pt x="34638" y="11239"/>
                  <a:pt x="34533" y="11229"/>
                  <a:pt x="34428" y="11229"/>
                </a:cubicBezTo>
                <a:cubicBezTo>
                  <a:pt x="33341" y="11229"/>
                  <a:pt x="32225" y="12298"/>
                  <a:pt x="32567" y="13263"/>
                </a:cubicBezTo>
                <a:lnTo>
                  <a:pt x="32567" y="13263"/>
                </a:lnTo>
                <a:cubicBezTo>
                  <a:pt x="32222" y="12519"/>
                  <a:pt x="31696" y="11786"/>
                  <a:pt x="30952" y="11488"/>
                </a:cubicBezTo>
                <a:cubicBezTo>
                  <a:pt x="30740" y="11400"/>
                  <a:pt x="30507" y="11357"/>
                  <a:pt x="30274" y="11357"/>
                </a:cubicBezTo>
                <a:cubicBezTo>
                  <a:pt x="29602" y="11357"/>
                  <a:pt x="28930" y="11712"/>
                  <a:pt x="28761" y="12356"/>
                </a:cubicBezTo>
                <a:cubicBezTo>
                  <a:pt x="28425" y="11652"/>
                  <a:pt x="27652" y="11285"/>
                  <a:pt x="26874" y="11285"/>
                </a:cubicBezTo>
                <a:cubicBezTo>
                  <a:pt x="26541" y="11285"/>
                  <a:pt x="26208" y="11352"/>
                  <a:pt x="25907" y="11488"/>
                </a:cubicBezTo>
                <a:cubicBezTo>
                  <a:pt x="24903" y="11945"/>
                  <a:pt x="24264" y="12995"/>
                  <a:pt x="24013" y="14068"/>
                </a:cubicBezTo>
                <a:cubicBezTo>
                  <a:pt x="23556" y="16008"/>
                  <a:pt x="24218" y="18153"/>
                  <a:pt x="25702" y="19477"/>
                </a:cubicBezTo>
                <a:cubicBezTo>
                  <a:pt x="26410" y="20116"/>
                  <a:pt x="27254" y="20573"/>
                  <a:pt x="28007" y="21166"/>
                </a:cubicBezTo>
                <a:cubicBezTo>
                  <a:pt x="30084" y="22878"/>
                  <a:pt x="31020" y="25846"/>
                  <a:pt x="30313" y="28448"/>
                </a:cubicBezTo>
                <a:cubicBezTo>
                  <a:pt x="30062" y="27717"/>
                  <a:pt x="29651" y="27078"/>
                  <a:pt x="29126" y="26553"/>
                </a:cubicBezTo>
                <a:lnTo>
                  <a:pt x="29126" y="26553"/>
                </a:lnTo>
                <a:cubicBezTo>
                  <a:pt x="29445" y="27809"/>
                  <a:pt x="29354" y="29178"/>
                  <a:pt x="28875" y="30365"/>
                </a:cubicBezTo>
                <a:cubicBezTo>
                  <a:pt x="28373" y="29749"/>
                  <a:pt x="27848" y="29132"/>
                  <a:pt x="27345" y="28516"/>
                </a:cubicBezTo>
                <a:cubicBezTo>
                  <a:pt x="27345" y="29178"/>
                  <a:pt x="27071" y="29840"/>
                  <a:pt x="26615" y="30319"/>
                </a:cubicBezTo>
                <a:cubicBezTo>
                  <a:pt x="25748" y="29772"/>
                  <a:pt x="25428" y="28653"/>
                  <a:pt x="25428" y="27626"/>
                </a:cubicBezTo>
                <a:cubicBezTo>
                  <a:pt x="25428" y="26599"/>
                  <a:pt x="25656" y="25594"/>
                  <a:pt x="25611" y="24567"/>
                </a:cubicBezTo>
                <a:cubicBezTo>
                  <a:pt x="25565" y="23563"/>
                  <a:pt x="25131" y="22467"/>
                  <a:pt x="24195" y="22034"/>
                </a:cubicBezTo>
                <a:cubicBezTo>
                  <a:pt x="23995" y="21941"/>
                  <a:pt x="23787" y="21898"/>
                  <a:pt x="23583" y="21898"/>
                </a:cubicBezTo>
                <a:cubicBezTo>
                  <a:pt x="22835" y="21898"/>
                  <a:pt x="22140" y="22472"/>
                  <a:pt x="22050" y="23243"/>
                </a:cubicBezTo>
                <a:cubicBezTo>
                  <a:pt x="21525" y="21554"/>
                  <a:pt x="21867" y="18747"/>
                  <a:pt x="20429" y="17537"/>
                </a:cubicBezTo>
                <a:cubicBezTo>
                  <a:pt x="19928" y="17124"/>
                  <a:pt x="19162" y="16897"/>
                  <a:pt x="18406" y="16897"/>
                </a:cubicBezTo>
                <a:cubicBezTo>
                  <a:pt x="17201" y="16897"/>
                  <a:pt x="16020" y="17474"/>
                  <a:pt x="15978" y="18793"/>
                </a:cubicBezTo>
                <a:cubicBezTo>
                  <a:pt x="15668" y="18423"/>
                  <a:pt x="15267" y="18265"/>
                  <a:pt x="14845" y="18265"/>
                </a:cubicBezTo>
                <a:cubicBezTo>
                  <a:pt x="13625" y="18265"/>
                  <a:pt x="12230" y="19593"/>
                  <a:pt x="12349" y="20984"/>
                </a:cubicBezTo>
                <a:cubicBezTo>
                  <a:pt x="12486" y="22855"/>
                  <a:pt x="14084" y="24225"/>
                  <a:pt x="15568" y="25366"/>
                </a:cubicBezTo>
                <a:cubicBezTo>
                  <a:pt x="14970" y="25004"/>
                  <a:pt x="14264" y="24816"/>
                  <a:pt x="13561" y="24816"/>
                </a:cubicBezTo>
                <a:cubicBezTo>
                  <a:pt x="13244" y="24816"/>
                  <a:pt x="12928" y="24854"/>
                  <a:pt x="12623" y="24933"/>
                </a:cubicBezTo>
                <a:cubicBezTo>
                  <a:pt x="11938" y="26690"/>
                  <a:pt x="13901" y="28334"/>
                  <a:pt x="15659" y="28950"/>
                </a:cubicBezTo>
                <a:cubicBezTo>
                  <a:pt x="17439" y="29589"/>
                  <a:pt x="19608" y="30205"/>
                  <a:pt x="20110" y="32031"/>
                </a:cubicBezTo>
                <a:cubicBezTo>
                  <a:pt x="19661" y="31521"/>
                  <a:pt x="19002" y="31285"/>
                  <a:pt x="18330" y="31285"/>
                </a:cubicBezTo>
                <a:cubicBezTo>
                  <a:pt x="17259" y="31285"/>
                  <a:pt x="16155" y="31884"/>
                  <a:pt x="15819" y="32921"/>
                </a:cubicBezTo>
                <a:cubicBezTo>
                  <a:pt x="15199" y="32664"/>
                  <a:pt x="14538" y="32539"/>
                  <a:pt x="13878" y="32539"/>
                </a:cubicBezTo>
                <a:cubicBezTo>
                  <a:pt x="13249" y="32539"/>
                  <a:pt x="12620" y="32653"/>
                  <a:pt x="12030" y="32876"/>
                </a:cubicBezTo>
                <a:cubicBezTo>
                  <a:pt x="12532" y="33446"/>
                  <a:pt x="13034" y="33994"/>
                  <a:pt x="13536" y="34565"/>
                </a:cubicBezTo>
                <a:cubicBezTo>
                  <a:pt x="12875" y="34211"/>
                  <a:pt x="12128" y="34034"/>
                  <a:pt x="11381" y="34034"/>
                </a:cubicBezTo>
                <a:cubicBezTo>
                  <a:pt x="10684" y="34034"/>
                  <a:pt x="9987" y="34188"/>
                  <a:pt x="9359" y="34496"/>
                </a:cubicBezTo>
                <a:cubicBezTo>
                  <a:pt x="8880" y="34725"/>
                  <a:pt x="11756" y="36163"/>
                  <a:pt x="11938" y="36231"/>
                </a:cubicBezTo>
                <a:cubicBezTo>
                  <a:pt x="12567" y="36427"/>
                  <a:pt x="13238" y="36469"/>
                  <a:pt x="13918" y="36469"/>
                </a:cubicBezTo>
                <a:cubicBezTo>
                  <a:pt x="14431" y="36469"/>
                  <a:pt x="14950" y="36445"/>
                  <a:pt x="15458" y="36445"/>
                </a:cubicBezTo>
                <a:cubicBezTo>
                  <a:pt x="15766" y="36445"/>
                  <a:pt x="16069" y="36454"/>
                  <a:pt x="16366" y="36482"/>
                </a:cubicBezTo>
                <a:cubicBezTo>
                  <a:pt x="17416" y="36573"/>
                  <a:pt x="19562" y="36482"/>
                  <a:pt x="20270" y="37509"/>
                </a:cubicBezTo>
                <a:cubicBezTo>
                  <a:pt x="21297" y="38977"/>
                  <a:pt x="20088" y="39536"/>
                  <a:pt x="18714" y="39536"/>
                </a:cubicBezTo>
                <a:cubicBezTo>
                  <a:pt x="18165" y="39536"/>
                  <a:pt x="17589" y="39446"/>
                  <a:pt x="17120" y="39290"/>
                </a:cubicBezTo>
                <a:cubicBezTo>
                  <a:pt x="15499" y="38719"/>
                  <a:pt x="13856" y="38171"/>
                  <a:pt x="12235" y="37601"/>
                </a:cubicBezTo>
                <a:lnTo>
                  <a:pt x="12235" y="37601"/>
                </a:lnTo>
                <a:cubicBezTo>
                  <a:pt x="12509" y="39016"/>
                  <a:pt x="13878" y="39769"/>
                  <a:pt x="14974" y="40499"/>
                </a:cubicBezTo>
                <a:cubicBezTo>
                  <a:pt x="14434" y="41039"/>
                  <a:pt x="13877" y="41263"/>
                  <a:pt x="13320" y="41263"/>
                </a:cubicBezTo>
                <a:cubicBezTo>
                  <a:pt x="11149" y="41263"/>
                  <a:pt x="8988" y="37854"/>
                  <a:pt x="7898" y="36528"/>
                </a:cubicBezTo>
                <a:cubicBezTo>
                  <a:pt x="7099" y="36916"/>
                  <a:pt x="6917" y="38034"/>
                  <a:pt x="7282" y="38856"/>
                </a:cubicBezTo>
                <a:cubicBezTo>
                  <a:pt x="7647" y="39655"/>
                  <a:pt x="8400" y="40225"/>
                  <a:pt x="9108" y="40750"/>
                </a:cubicBezTo>
                <a:cubicBezTo>
                  <a:pt x="8853" y="40868"/>
                  <a:pt x="8579" y="40920"/>
                  <a:pt x="8301" y="40920"/>
                </a:cubicBezTo>
                <a:cubicBezTo>
                  <a:pt x="7660" y="40920"/>
                  <a:pt x="7000" y="40640"/>
                  <a:pt x="6506" y="40225"/>
                </a:cubicBezTo>
                <a:cubicBezTo>
                  <a:pt x="5798" y="39609"/>
                  <a:pt x="5342" y="38787"/>
                  <a:pt x="4885" y="37966"/>
                </a:cubicBezTo>
                <a:lnTo>
                  <a:pt x="4885" y="37966"/>
                </a:lnTo>
                <a:cubicBezTo>
                  <a:pt x="4908" y="39655"/>
                  <a:pt x="5935" y="41298"/>
                  <a:pt x="7465" y="42052"/>
                </a:cubicBezTo>
                <a:cubicBezTo>
                  <a:pt x="6825" y="41869"/>
                  <a:pt x="6209" y="41572"/>
                  <a:pt x="5639" y="41230"/>
                </a:cubicBezTo>
                <a:lnTo>
                  <a:pt x="5639" y="41230"/>
                </a:lnTo>
                <a:cubicBezTo>
                  <a:pt x="5753" y="41823"/>
                  <a:pt x="6163" y="42348"/>
                  <a:pt x="6734" y="42599"/>
                </a:cubicBezTo>
                <a:cubicBezTo>
                  <a:pt x="5456" y="42485"/>
                  <a:pt x="4132" y="42348"/>
                  <a:pt x="2922" y="41915"/>
                </a:cubicBezTo>
                <a:cubicBezTo>
                  <a:pt x="1713" y="41458"/>
                  <a:pt x="571" y="40659"/>
                  <a:pt x="1" y="39495"/>
                </a:cubicBezTo>
                <a:lnTo>
                  <a:pt x="1" y="39495"/>
                </a:lnTo>
                <a:cubicBezTo>
                  <a:pt x="389" y="41093"/>
                  <a:pt x="1804" y="42280"/>
                  <a:pt x="3356" y="42828"/>
                </a:cubicBezTo>
                <a:cubicBezTo>
                  <a:pt x="4908" y="43353"/>
                  <a:pt x="5958" y="43695"/>
                  <a:pt x="7601" y="43695"/>
                </a:cubicBezTo>
                <a:cubicBezTo>
                  <a:pt x="9062" y="43695"/>
                  <a:pt x="10633" y="43691"/>
                  <a:pt x="12226" y="43691"/>
                </a:cubicBezTo>
                <a:cubicBezTo>
                  <a:pt x="14617" y="43691"/>
                  <a:pt x="17060" y="43699"/>
                  <a:pt x="19265" y="43741"/>
                </a:cubicBezTo>
                <a:cubicBezTo>
                  <a:pt x="19630" y="43741"/>
                  <a:pt x="19996" y="43763"/>
                  <a:pt x="20338" y="43878"/>
                </a:cubicBezTo>
                <a:cubicBezTo>
                  <a:pt x="20468" y="43933"/>
                  <a:pt x="20613" y="44004"/>
                  <a:pt x="20761" y="44004"/>
                </a:cubicBezTo>
                <a:cubicBezTo>
                  <a:pt x="20795" y="44004"/>
                  <a:pt x="20829" y="44000"/>
                  <a:pt x="20863" y="43992"/>
                </a:cubicBezTo>
                <a:cubicBezTo>
                  <a:pt x="20977" y="43946"/>
                  <a:pt x="21068" y="43878"/>
                  <a:pt x="21160" y="43832"/>
                </a:cubicBezTo>
                <a:cubicBezTo>
                  <a:pt x="21290" y="43764"/>
                  <a:pt x="21457" y="43737"/>
                  <a:pt x="21646" y="43737"/>
                </a:cubicBezTo>
                <a:cubicBezTo>
                  <a:pt x="22346" y="43737"/>
                  <a:pt x="23346" y="44106"/>
                  <a:pt x="23922" y="44106"/>
                </a:cubicBezTo>
                <a:cubicBezTo>
                  <a:pt x="23944" y="44106"/>
                  <a:pt x="23966" y="44106"/>
                  <a:pt x="23988" y="44106"/>
                </a:cubicBezTo>
                <a:cubicBezTo>
                  <a:pt x="25327" y="44106"/>
                  <a:pt x="26397" y="43443"/>
                  <a:pt x="27758" y="43443"/>
                </a:cubicBezTo>
                <a:cubicBezTo>
                  <a:pt x="27780" y="43443"/>
                  <a:pt x="27802" y="43443"/>
                  <a:pt x="27825" y="43444"/>
                </a:cubicBezTo>
                <a:cubicBezTo>
                  <a:pt x="29742" y="43444"/>
                  <a:pt x="31637" y="44129"/>
                  <a:pt x="33554" y="44288"/>
                </a:cubicBezTo>
                <a:cubicBezTo>
                  <a:pt x="34039" y="44328"/>
                  <a:pt x="34520" y="44346"/>
                  <a:pt x="34998" y="44346"/>
                </a:cubicBezTo>
                <a:cubicBezTo>
                  <a:pt x="37518" y="44346"/>
                  <a:pt x="39966" y="43864"/>
                  <a:pt x="42479" y="43672"/>
                </a:cubicBezTo>
                <a:cubicBezTo>
                  <a:pt x="44602" y="43516"/>
                  <a:pt x="46735" y="43501"/>
                  <a:pt x="48871" y="43501"/>
                </a:cubicBezTo>
                <a:cubicBezTo>
                  <a:pt x="49390" y="43501"/>
                  <a:pt x="49909" y="43502"/>
                  <a:pt x="50428" y="43502"/>
                </a:cubicBezTo>
                <a:cubicBezTo>
                  <a:pt x="51217" y="43502"/>
                  <a:pt x="52006" y="43500"/>
                  <a:pt x="52796" y="43489"/>
                </a:cubicBezTo>
                <a:cubicBezTo>
                  <a:pt x="56653" y="43421"/>
                  <a:pt x="60693" y="43193"/>
                  <a:pt x="64368" y="41937"/>
                </a:cubicBezTo>
                <a:cubicBezTo>
                  <a:pt x="65783" y="41458"/>
                  <a:pt x="71284" y="37966"/>
                  <a:pt x="70485" y="36208"/>
                </a:cubicBezTo>
                <a:cubicBezTo>
                  <a:pt x="70023" y="36003"/>
                  <a:pt x="69509" y="35900"/>
                  <a:pt x="69002" y="35900"/>
                </a:cubicBezTo>
                <a:cubicBezTo>
                  <a:pt x="68905" y="35900"/>
                  <a:pt x="68807" y="35904"/>
                  <a:pt x="68711" y="35912"/>
                </a:cubicBezTo>
                <a:lnTo>
                  <a:pt x="68711" y="35912"/>
                </a:lnTo>
                <a:cubicBezTo>
                  <a:pt x="70047" y="35730"/>
                  <a:pt x="71295" y="34869"/>
                  <a:pt x="71946" y="33697"/>
                </a:cubicBezTo>
                <a:cubicBezTo>
                  <a:pt x="72060" y="33492"/>
                  <a:pt x="72151" y="33287"/>
                  <a:pt x="72129" y="33081"/>
                </a:cubicBezTo>
                <a:cubicBezTo>
                  <a:pt x="72066" y="32726"/>
                  <a:pt x="71697" y="32505"/>
                  <a:pt x="71338" y="32505"/>
                </a:cubicBezTo>
                <a:cubicBezTo>
                  <a:pt x="71305" y="32505"/>
                  <a:pt x="71271" y="32507"/>
                  <a:pt x="71238" y="32511"/>
                </a:cubicBezTo>
                <a:cubicBezTo>
                  <a:pt x="70850" y="32556"/>
                  <a:pt x="70508" y="32762"/>
                  <a:pt x="70166" y="32944"/>
                </a:cubicBezTo>
                <a:cubicBezTo>
                  <a:pt x="69472" y="33307"/>
                  <a:pt x="68576" y="33623"/>
                  <a:pt x="67744" y="33623"/>
                </a:cubicBezTo>
                <a:cubicBezTo>
                  <a:pt x="67426" y="33623"/>
                  <a:pt x="67117" y="33577"/>
                  <a:pt x="66833" y="33469"/>
                </a:cubicBezTo>
                <a:cubicBezTo>
                  <a:pt x="67427" y="31643"/>
                  <a:pt x="70257" y="31415"/>
                  <a:pt x="71741" y="30639"/>
                </a:cubicBezTo>
                <a:cubicBezTo>
                  <a:pt x="73087" y="29931"/>
                  <a:pt x="74114" y="28630"/>
                  <a:pt x="74480" y="27169"/>
                </a:cubicBezTo>
                <a:cubicBezTo>
                  <a:pt x="74594" y="26713"/>
                  <a:pt x="74639" y="26188"/>
                  <a:pt x="74343" y="25846"/>
                </a:cubicBezTo>
                <a:cubicBezTo>
                  <a:pt x="74219" y="25693"/>
                  <a:pt x="74019" y="25620"/>
                  <a:pt x="73826" y="25620"/>
                </a:cubicBezTo>
                <a:cubicBezTo>
                  <a:pt x="73642" y="25620"/>
                  <a:pt x="73463" y="25686"/>
                  <a:pt x="73359" y="25812"/>
                </a:cubicBezTo>
                <a:lnTo>
                  <a:pt x="73359" y="25812"/>
                </a:lnTo>
                <a:cubicBezTo>
                  <a:pt x="73548" y="25326"/>
                  <a:pt x="73675" y="24761"/>
                  <a:pt x="73338" y="24385"/>
                </a:cubicBezTo>
                <a:cubicBezTo>
                  <a:pt x="73184" y="24212"/>
                  <a:pt x="72967" y="24137"/>
                  <a:pt x="72736" y="24137"/>
                </a:cubicBezTo>
                <a:cubicBezTo>
                  <a:pt x="72389" y="24137"/>
                  <a:pt x="72010" y="24307"/>
                  <a:pt x="71763" y="24567"/>
                </a:cubicBezTo>
                <a:cubicBezTo>
                  <a:pt x="71353" y="25001"/>
                  <a:pt x="71147" y="25594"/>
                  <a:pt x="70828" y="26097"/>
                </a:cubicBezTo>
                <a:cubicBezTo>
                  <a:pt x="70006" y="27421"/>
                  <a:pt x="68408" y="27991"/>
                  <a:pt x="66970" y="28607"/>
                </a:cubicBezTo>
                <a:cubicBezTo>
                  <a:pt x="65532" y="29224"/>
                  <a:pt x="64003" y="30137"/>
                  <a:pt x="63638" y="31666"/>
                </a:cubicBezTo>
                <a:cubicBezTo>
                  <a:pt x="63318" y="29863"/>
                  <a:pt x="64984" y="28356"/>
                  <a:pt x="66559" y="27443"/>
                </a:cubicBezTo>
                <a:cubicBezTo>
                  <a:pt x="68134" y="26508"/>
                  <a:pt x="69983" y="25549"/>
                  <a:pt x="70417" y="23768"/>
                </a:cubicBezTo>
                <a:cubicBezTo>
                  <a:pt x="70531" y="23243"/>
                  <a:pt x="70508" y="22650"/>
                  <a:pt x="70097" y="22285"/>
                </a:cubicBezTo>
                <a:cubicBezTo>
                  <a:pt x="69954" y="22158"/>
                  <a:pt x="69757" y="22097"/>
                  <a:pt x="69562" y="22097"/>
                </a:cubicBezTo>
                <a:cubicBezTo>
                  <a:pt x="69407" y="22097"/>
                  <a:pt x="69252" y="22136"/>
                  <a:pt x="69128" y="22212"/>
                </a:cubicBezTo>
                <a:lnTo>
                  <a:pt x="69128" y="22212"/>
                </a:lnTo>
                <a:cubicBezTo>
                  <a:pt x="69440" y="21583"/>
                  <a:pt x="69407" y="20766"/>
                  <a:pt x="68979" y="20208"/>
                </a:cubicBezTo>
                <a:cubicBezTo>
                  <a:pt x="68626" y="19748"/>
                  <a:pt x="68048" y="19494"/>
                  <a:pt x="67471" y="19494"/>
                </a:cubicBezTo>
                <a:cubicBezTo>
                  <a:pt x="67188" y="19494"/>
                  <a:pt x="66906" y="19555"/>
                  <a:pt x="66651" y="19683"/>
                </a:cubicBezTo>
                <a:cubicBezTo>
                  <a:pt x="65989" y="20025"/>
                  <a:pt x="65601" y="20733"/>
                  <a:pt x="65258" y="21417"/>
                </a:cubicBezTo>
                <a:cubicBezTo>
                  <a:pt x="64345" y="23335"/>
                  <a:pt x="63546" y="25412"/>
                  <a:pt x="61949" y="26804"/>
                </a:cubicBezTo>
                <a:cubicBezTo>
                  <a:pt x="59689" y="28722"/>
                  <a:pt x="55991" y="29110"/>
                  <a:pt x="54736" y="31803"/>
                </a:cubicBezTo>
                <a:cubicBezTo>
                  <a:pt x="54941" y="30570"/>
                  <a:pt x="55535" y="29429"/>
                  <a:pt x="56402" y="28516"/>
                </a:cubicBezTo>
                <a:lnTo>
                  <a:pt x="56402" y="28516"/>
                </a:lnTo>
                <a:cubicBezTo>
                  <a:pt x="54781" y="29406"/>
                  <a:pt x="53412" y="30707"/>
                  <a:pt x="52408" y="32237"/>
                </a:cubicBezTo>
                <a:cubicBezTo>
                  <a:pt x="52750" y="30114"/>
                  <a:pt x="54439" y="28425"/>
                  <a:pt x="56242" y="27215"/>
                </a:cubicBezTo>
                <a:cubicBezTo>
                  <a:pt x="58045" y="26005"/>
                  <a:pt x="60054" y="25115"/>
                  <a:pt x="61720" y="23700"/>
                </a:cubicBezTo>
                <a:cubicBezTo>
                  <a:pt x="63090" y="22513"/>
                  <a:pt x="64528" y="20413"/>
                  <a:pt x="64551" y="18496"/>
                </a:cubicBezTo>
                <a:cubicBezTo>
                  <a:pt x="64568" y="17708"/>
                  <a:pt x="63967" y="16154"/>
                  <a:pt x="63161" y="16154"/>
                </a:cubicBezTo>
                <a:cubicBezTo>
                  <a:pt x="62917" y="16154"/>
                  <a:pt x="62653" y="16296"/>
                  <a:pt x="62382" y="16647"/>
                </a:cubicBezTo>
                <a:cubicBezTo>
                  <a:pt x="62496" y="16190"/>
                  <a:pt x="62588" y="15643"/>
                  <a:pt x="62496" y="15186"/>
                </a:cubicBezTo>
                <a:cubicBezTo>
                  <a:pt x="62382" y="14661"/>
                  <a:pt x="61994" y="14136"/>
                  <a:pt x="61469" y="14091"/>
                </a:cubicBezTo>
                <a:cubicBezTo>
                  <a:pt x="61445" y="14089"/>
                  <a:pt x="61421" y="14088"/>
                  <a:pt x="61397" y="14088"/>
                </a:cubicBezTo>
                <a:cubicBezTo>
                  <a:pt x="60835" y="14088"/>
                  <a:pt x="60364" y="14592"/>
                  <a:pt x="60145" y="15118"/>
                </a:cubicBezTo>
                <a:cubicBezTo>
                  <a:pt x="59415" y="17081"/>
                  <a:pt x="59232" y="18108"/>
                  <a:pt x="57612" y="19660"/>
                </a:cubicBezTo>
                <a:cubicBezTo>
                  <a:pt x="56334" y="20847"/>
                  <a:pt x="54896" y="21828"/>
                  <a:pt x="53754" y="23152"/>
                </a:cubicBezTo>
                <a:cubicBezTo>
                  <a:pt x="52156" y="25001"/>
                  <a:pt x="51243" y="27398"/>
                  <a:pt x="51198" y="29840"/>
                </a:cubicBezTo>
                <a:cubicBezTo>
                  <a:pt x="50490" y="26896"/>
                  <a:pt x="51380" y="23632"/>
                  <a:pt x="53458" y="21440"/>
                </a:cubicBezTo>
                <a:cubicBezTo>
                  <a:pt x="54736" y="20094"/>
                  <a:pt x="56425" y="19135"/>
                  <a:pt x="57498" y="17651"/>
                </a:cubicBezTo>
                <a:cubicBezTo>
                  <a:pt x="58045" y="16898"/>
                  <a:pt x="59575" y="14113"/>
                  <a:pt x="59461" y="13178"/>
                </a:cubicBezTo>
                <a:cubicBezTo>
                  <a:pt x="59358" y="12289"/>
                  <a:pt x="58949" y="11949"/>
                  <a:pt x="58459" y="11949"/>
                </a:cubicBezTo>
                <a:cubicBezTo>
                  <a:pt x="57753" y="11949"/>
                  <a:pt x="56880" y="12656"/>
                  <a:pt x="56516" y="13451"/>
                </a:cubicBezTo>
                <a:cubicBezTo>
                  <a:pt x="56082" y="14364"/>
                  <a:pt x="55603" y="15460"/>
                  <a:pt x="54599" y="15574"/>
                </a:cubicBezTo>
                <a:cubicBezTo>
                  <a:pt x="55923" y="14296"/>
                  <a:pt x="56744" y="12538"/>
                  <a:pt x="56858" y="10712"/>
                </a:cubicBezTo>
                <a:cubicBezTo>
                  <a:pt x="56904" y="10119"/>
                  <a:pt x="56836" y="9480"/>
                  <a:pt x="56470" y="9023"/>
                </a:cubicBezTo>
                <a:cubicBezTo>
                  <a:pt x="56246" y="8746"/>
                  <a:pt x="55885" y="8584"/>
                  <a:pt x="55550" y="8584"/>
                </a:cubicBezTo>
                <a:cubicBezTo>
                  <a:pt x="55304" y="8584"/>
                  <a:pt x="55073" y="8671"/>
                  <a:pt x="54918" y="8864"/>
                </a:cubicBezTo>
                <a:cubicBezTo>
                  <a:pt x="55296" y="8087"/>
                  <a:pt x="54439" y="7176"/>
                  <a:pt x="53571" y="7176"/>
                </a:cubicBezTo>
                <a:cubicBezTo>
                  <a:pt x="53495" y="7176"/>
                  <a:pt x="53419" y="7183"/>
                  <a:pt x="53343" y="7197"/>
                </a:cubicBezTo>
                <a:cubicBezTo>
                  <a:pt x="52408" y="7357"/>
                  <a:pt x="51768" y="8270"/>
                  <a:pt x="51495" y="9160"/>
                </a:cubicBezTo>
                <a:cubicBezTo>
                  <a:pt x="51198" y="10073"/>
                  <a:pt x="51152" y="11032"/>
                  <a:pt x="50810" y="11922"/>
                </a:cubicBezTo>
                <a:cubicBezTo>
                  <a:pt x="50833" y="11237"/>
                  <a:pt x="50764" y="10530"/>
                  <a:pt x="50582" y="9868"/>
                </a:cubicBezTo>
                <a:cubicBezTo>
                  <a:pt x="50551" y="9866"/>
                  <a:pt x="50520" y="9865"/>
                  <a:pt x="50489" y="9865"/>
                </a:cubicBezTo>
                <a:cubicBezTo>
                  <a:pt x="50155" y="9865"/>
                  <a:pt x="49826" y="9977"/>
                  <a:pt x="49554" y="10165"/>
                </a:cubicBezTo>
                <a:cubicBezTo>
                  <a:pt x="50764" y="7814"/>
                  <a:pt x="48984" y="6147"/>
                  <a:pt x="48619" y="3888"/>
                </a:cubicBezTo>
                <a:cubicBezTo>
                  <a:pt x="48299" y="1833"/>
                  <a:pt x="47614" y="121"/>
                  <a:pt x="45240" y="7"/>
                </a:cubicBezTo>
                <a:cubicBezTo>
                  <a:pt x="45165" y="3"/>
                  <a:pt x="45090" y="1"/>
                  <a:pt x="45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8549564" y="3454060"/>
            <a:ext cx="1104435" cy="644994"/>
          </a:xfrm>
          <a:custGeom>
            <a:avLst/>
            <a:gdLst/>
            <a:ahLst/>
            <a:cxnLst/>
            <a:rect l="l" t="t" r="r" b="b"/>
            <a:pathLst>
              <a:path w="39147" h="22862" extrusionOk="0">
                <a:moveTo>
                  <a:pt x="23737" y="1"/>
                </a:moveTo>
                <a:cubicBezTo>
                  <a:pt x="22789" y="1"/>
                  <a:pt x="21879" y="670"/>
                  <a:pt x="21525" y="1532"/>
                </a:cubicBezTo>
                <a:cubicBezTo>
                  <a:pt x="21137" y="2445"/>
                  <a:pt x="21342" y="3381"/>
                  <a:pt x="21685" y="4271"/>
                </a:cubicBezTo>
                <a:cubicBezTo>
                  <a:pt x="21502" y="3997"/>
                  <a:pt x="21297" y="3655"/>
                  <a:pt x="21023" y="3449"/>
                </a:cubicBezTo>
                <a:cubicBezTo>
                  <a:pt x="20855" y="3307"/>
                  <a:pt x="20635" y="3223"/>
                  <a:pt x="20422" y="3223"/>
                </a:cubicBezTo>
                <a:cubicBezTo>
                  <a:pt x="20260" y="3223"/>
                  <a:pt x="20101" y="3272"/>
                  <a:pt x="19973" y="3381"/>
                </a:cubicBezTo>
                <a:cubicBezTo>
                  <a:pt x="19676" y="3609"/>
                  <a:pt x="19699" y="4066"/>
                  <a:pt x="19767" y="4431"/>
                </a:cubicBezTo>
                <a:cubicBezTo>
                  <a:pt x="19950" y="5138"/>
                  <a:pt x="20384" y="5777"/>
                  <a:pt x="20680" y="6439"/>
                </a:cubicBezTo>
                <a:cubicBezTo>
                  <a:pt x="21708" y="8653"/>
                  <a:pt x="21502" y="11370"/>
                  <a:pt x="20155" y="13424"/>
                </a:cubicBezTo>
                <a:cubicBezTo>
                  <a:pt x="21160" y="11461"/>
                  <a:pt x="20749" y="9042"/>
                  <a:pt x="19699" y="7101"/>
                </a:cubicBezTo>
                <a:cubicBezTo>
                  <a:pt x="19379" y="6531"/>
                  <a:pt x="18946" y="5937"/>
                  <a:pt x="18307" y="5800"/>
                </a:cubicBezTo>
                <a:cubicBezTo>
                  <a:pt x="18257" y="5792"/>
                  <a:pt x="18207" y="5788"/>
                  <a:pt x="18157" y="5788"/>
                </a:cubicBezTo>
                <a:cubicBezTo>
                  <a:pt x="17568" y="5788"/>
                  <a:pt x="16974" y="6354"/>
                  <a:pt x="17154" y="6864"/>
                </a:cubicBezTo>
                <a:lnTo>
                  <a:pt x="17154" y="6864"/>
                </a:lnTo>
                <a:cubicBezTo>
                  <a:pt x="16972" y="6460"/>
                  <a:pt x="16706" y="6086"/>
                  <a:pt x="16298" y="5914"/>
                </a:cubicBezTo>
                <a:cubicBezTo>
                  <a:pt x="16193" y="5876"/>
                  <a:pt x="16080" y="5857"/>
                  <a:pt x="15965" y="5857"/>
                </a:cubicBezTo>
                <a:cubicBezTo>
                  <a:pt x="15606" y="5857"/>
                  <a:pt x="15243" y="6042"/>
                  <a:pt x="15157" y="6371"/>
                </a:cubicBezTo>
                <a:cubicBezTo>
                  <a:pt x="14981" y="6020"/>
                  <a:pt x="14572" y="5825"/>
                  <a:pt x="14162" y="5825"/>
                </a:cubicBezTo>
                <a:cubicBezTo>
                  <a:pt x="13985" y="5825"/>
                  <a:pt x="13808" y="5862"/>
                  <a:pt x="13650" y="5937"/>
                </a:cubicBezTo>
                <a:cubicBezTo>
                  <a:pt x="13125" y="6166"/>
                  <a:pt x="12783" y="6713"/>
                  <a:pt x="12646" y="7261"/>
                </a:cubicBezTo>
                <a:cubicBezTo>
                  <a:pt x="12418" y="8265"/>
                  <a:pt x="12760" y="9361"/>
                  <a:pt x="13536" y="10046"/>
                </a:cubicBezTo>
                <a:cubicBezTo>
                  <a:pt x="13901" y="10388"/>
                  <a:pt x="14358" y="10616"/>
                  <a:pt x="14746" y="10913"/>
                </a:cubicBezTo>
                <a:cubicBezTo>
                  <a:pt x="15841" y="11803"/>
                  <a:pt x="16344" y="13333"/>
                  <a:pt x="15978" y="14657"/>
                </a:cubicBezTo>
                <a:cubicBezTo>
                  <a:pt x="15841" y="14291"/>
                  <a:pt x="15613" y="13972"/>
                  <a:pt x="15339" y="13698"/>
                </a:cubicBezTo>
                <a:lnTo>
                  <a:pt x="15339" y="13698"/>
                </a:lnTo>
                <a:cubicBezTo>
                  <a:pt x="15522" y="14337"/>
                  <a:pt x="15476" y="15045"/>
                  <a:pt x="15202" y="15661"/>
                </a:cubicBezTo>
                <a:lnTo>
                  <a:pt x="14403" y="14702"/>
                </a:lnTo>
                <a:cubicBezTo>
                  <a:pt x="14403" y="15045"/>
                  <a:pt x="14266" y="15387"/>
                  <a:pt x="14015" y="15638"/>
                </a:cubicBezTo>
                <a:cubicBezTo>
                  <a:pt x="13559" y="15341"/>
                  <a:pt x="13399" y="14771"/>
                  <a:pt x="13399" y="14246"/>
                </a:cubicBezTo>
                <a:cubicBezTo>
                  <a:pt x="13399" y="13721"/>
                  <a:pt x="13513" y="13196"/>
                  <a:pt x="13490" y="12671"/>
                </a:cubicBezTo>
                <a:cubicBezTo>
                  <a:pt x="13468" y="12146"/>
                  <a:pt x="13239" y="11575"/>
                  <a:pt x="12737" y="11370"/>
                </a:cubicBezTo>
                <a:cubicBezTo>
                  <a:pt x="12633" y="11320"/>
                  <a:pt x="12524" y="11298"/>
                  <a:pt x="12416" y="11298"/>
                </a:cubicBezTo>
                <a:cubicBezTo>
                  <a:pt x="12026" y="11298"/>
                  <a:pt x="11654" y="11593"/>
                  <a:pt x="11619" y="11986"/>
                </a:cubicBezTo>
                <a:cubicBezTo>
                  <a:pt x="11345" y="11119"/>
                  <a:pt x="11505" y="9658"/>
                  <a:pt x="10751" y="9042"/>
                </a:cubicBezTo>
                <a:cubicBezTo>
                  <a:pt x="10487" y="8830"/>
                  <a:pt x="10083" y="8714"/>
                  <a:pt x="9686" y="8714"/>
                </a:cubicBezTo>
                <a:cubicBezTo>
                  <a:pt x="9054" y="8714"/>
                  <a:pt x="8437" y="9008"/>
                  <a:pt x="8423" y="9681"/>
                </a:cubicBezTo>
                <a:cubicBezTo>
                  <a:pt x="8261" y="9495"/>
                  <a:pt x="8052" y="9416"/>
                  <a:pt x="7832" y="9416"/>
                </a:cubicBezTo>
                <a:cubicBezTo>
                  <a:pt x="7184" y="9416"/>
                  <a:pt x="6438" y="10106"/>
                  <a:pt x="6506" y="10822"/>
                </a:cubicBezTo>
                <a:cubicBezTo>
                  <a:pt x="6574" y="11781"/>
                  <a:pt x="7419" y="12488"/>
                  <a:pt x="8195" y="13082"/>
                </a:cubicBezTo>
                <a:cubicBezTo>
                  <a:pt x="7878" y="12892"/>
                  <a:pt x="7507" y="12801"/>
                  <a:pt x="7134" y="12801"/>
                </a:cubicBezTo>
                <a:cubicBezTo>
                  <a:pt x="6969" y="12801"/>
                  <a:pt x="6804" y="12818"/>
                  <a:pt x="6643" y="12853"/>
                </a:cubicBezTo>
                <a:cubicBezTo>
                  <a:pt x="6278" y="13766"/>
                  <a:pt x="7328" y="14611"/>
                  <a:pt x="8241" y="14930"/>
                </a:cubicBezTo>
                <a:cubicBezTo>
                  <a:pt x="9176" y="15250"/>
                  <a:pt x="10341" y="15570"/>
                  <a:pt x="10592" y="16505"/>
                </a:cubicBezTo>
                <a:cubicBezTo>
                  <a:pt x="10357" y="16254"/>
                  <a:pt x="10018" y="16137"/>
                  <a:pt x="9670" y="16137"/>
                </a:cubicBezTo>
                <a:cubicBezTo>
                  <a:pt x="9103" y="16137"/>
                  <a:pt x="8516" y="16447"/>
                  <a:pt x="8332" y="16985"/>
                </a:cubicBezTo>
                <a:cubicBezTo>
                  <a:pt x="8005" y="16845"/>
                  <a:pt x="7655" y="16776"/>
                  <a:pt x="7305" y="16776"/>
                </a:cubicBezTo>
                <a:cubicBezTo>
                  <a:pt x="6970" y="16776"/>
                  <a:pt x="6636" y="16839"/>
                  <a:pt x="6323" y="16962"/>
                </a:cubicBezTo>
                <a:lnTo>
                  <a:pt x="7122" y="17829"/>
                </a:lnTo>
                <a:cubicBezTo>
                  <a:pt x="6780" y="17641"/>
                  <a:pt x="6389" y="17549"/>
                  <a:pt x="5997" y="17549"/>
                </a:cubicBezTo>
                <a:cubicBezTo>
                  <a:pt x="5630" y="17549"/>
                  <a:pt x="5262" y="17629"/>
                  <a:pt x="4931" y="17784"/>
                </a:cubicBezTo>
                <a:cubicBezTo>
                  <a:pt x="4680" y="17898"/>
                  <a:pt x="6186" y="18651"/>
                  <a:pt x="6278" y="18674"/>
                </a:cubicBezTo>
                <a:cubicBezTo>
                  <a:pt x="6630" y="18781"/>
                  <a:pt x="7003" y="18802"/>
                  <a:pt x="7377" y="18802"/>
                </a:cubicBezTo>
                <a:cubicBezTo>
                  <a:pt x="7635" y="18802"/>
                  <a:pt x="7893" y="18792"/>
                  <a:pt x="8146" y="18792"/>
                </a:cubicBezTo>
                <a:cubicBezTo>
                  <a:pt x="8310" y="18792"/>
                  <a:pt x="8471" y="18796"/>
                  <a:pt x="8629" y="18811"/>
                </a:cubicBezTo>
                <a:cubicBezTo>
                  <a:pt x="9176" y="18856"/>
                  <a:pt x="10295" y="18811"/>
                  <a:pt x="10683" y="19336"/>
                </a:cubicBezTo>
                <a:cubicBezTo>
                  <a:pt x="11221" y="20085"/>
                  <a:pt x="10583" y="20381"/>
                  <a:pt x="9859" y="20381"/>
                </a:cubicBezTo>
                <a:cubicBezTo>
                  <a:pt x="9569" y="20381"/>
                  <a:pt x="9265" y="20334"/>
                  <a:pt x="9017" y="20249"/>
                </a:cubicBezTo>
                <a:lnTo>
                  <a:pt x="6437" y="19381"/>
                </a:lnTo>
                <a:lnTo>
                  <a:pt x="6437" y="19381"/>
                </a:lnTo>
                <a:cubicBezTo>
                  <a:pt x="6597" y="20112"/>
                  <a:pt x="7305" y="20500"/>
                  <a:pt x="7875" y="20888"/>
                </a:cubicBezTo>
                <a:cubicBezTo>
                  <a:pt x="7591" y="21168"/>
                  <a:pt x="7298" y="21283"/>
                  <a:pt x="7006" y="21283"/>
                </a:cubicBezTo>
                <a:cubicBezTo>
                  <a:pt x="5867" y="21283"/>
                  <a:pt x="4736" y="19524"/>
                  <a:pt x="4155" y="18834"/>
                </a:cubicBezTo>
                <a:cubicBezTo>
                  <a:pt x="3744" y="19039"/>
                  <a:pt x="3653" y="19610"/>
                  <a:pt x="3835" y="20020"/>
                </a:cubicBezTo>
                <a:cubicBezTo>
                  <a:pt x="4018" y="20454"/>
                  <a:pt x="4429" y="20728"/>
                  <a:pt x="4794" y="21002"/>
                </a:cubicBezTo>
                <a:cubicBezTo>
                  <a:pt x="4653" y="21065"/>
                  <a:pt x="4506" y="21094"/>
                  <a:pt x="4359" y="21094"/>
                </a:cubicBezTo>
                <a:cubicBezTo>
                  <a:pt x="4027" y="21094"/>
                  <a:pt x="3693" y="20949"/>
                  <a:pt x="3424" y="20728"/>
                </a:cubicBezTo>
                <a:cubicBezTo>
                  <a:pt x="3059" y="20431"/>
                  <a:pt x="2808" y="19998"/>
                  <a:pt x="2580" y="19564"/>
                </a:cubicBezTo>
                <a:lnTo>
                  <a:pt x="2580" y="19564"/>
                </a:lnTo>
                <a:cubicBezTo>
                  <a:pt x="2580" y="20454"/>
                  <a:pt x="3128" y="21299"/>
                  <a:pt x="3927" y="21687"/>
                </a:cubicBezTo>
                <a:cubicBezTo>
                  <a:pt x="3584" y="21573"/>
                  <a:pt x="3265" y="21436"/>
                  <a:pt x="2968" y="21253"/>
                </a:cubicBezTo>
                <a:lnTo>
                  <a:pt x="2968" y="21253"/>
                </a:lnTo>
                <a:cubicBezTo>
                  <a:pt x="3036" y="21573"/>
                  <a:pt x="3242" y="21846"/>
                  <a:pt x="3539" y="21961"/>
                </a:cubicBezTo>
                <a:cubicBezTo>
                  <a:pt x="2854" y="21892"/>
                  <a:pt x="2169" y="21824"/>
                  <a:pt x="1530" y="21595"/>
                </a:cubicBezTo>
                <a:cubicBezTo>
                  <a:pt x="891" y="21367"/>
                  <a:pt x="297" y="20956"/>
                  <a:pt x="1" y="20363"/>
                </a:cubicBezTo>
                <a:lnTo>
                  <a:pt x="1" y="20363"/>
                </a:lnTo>
                <a:cubicBezTo>
                  <a:pt x="206" y="21185"/>
                  <a:pt x="959" y="21801"/>
                  <a:pt x="1758" y="22075"/>
                </a:cubicBezTo>
                <a:cubicBezTo>
                  <a:pt x="2580" y="22349"/>
                  <a:pt x="3470" y="22371"/>
                  <a:pt x="4337" y="22371"/>
                </a:cubicBezTo>
                <a:cubicBezTo>
                  <a:pt x="6255" y="22371"/>
                  <a:pt x="8218" y="22508"/>
                  <a:pt x="10135" y="22554"/>
                </a:cubicBezTo>
                <a:cubicBezTo>
                  <a:pt x="10341" y="22554"/>
                  <a:pt x="10523" y="22554"/>
                  <a:pt x="10706" y="22623"/>
                </a:cubicBezTo>
                <a:cubicBezTo>
                  <a:pt x="10780" y="22641"/>
                  <a:pt x="10853" y="22674"/>
                  <a:pt x="10927" y="22674"/>
                </a:cubicBezTo>
                <a:cubicBezTo>
                  <a:pt x="10945" y="22674"/>
                  <a:pt x="10962" y="22673"/>
                  <a:pt x="10980" y="22668"/>
                </a:cubicBezTo>
                <a:cubicBezTo>
                  <a:pt x="11048" y="22668"/>
                  <a:pt x="11094" y="22623"/>
                  <a:pt x="11139" y="22600"/>
                </a:cubicBezTo>
                <a:cubicBezTo>
                  <a:pt x="11212" y="22566"/>
                  <a:pt x="11302" y="22552"/>
                  <a:pt x="11403" y="22552"/>
                </a:cubicBezTo>
                <a:cubicBezTo>
                  <a:pt x="11776" y="22552"/>
                  <a:pt x="12294" y="22737"/>
                  <a:pt x="12600" y="22737"/>
                </a:cubicBezTo>
                <a:cubicBezTo>
                  <a:pt x="12622" y="22737"/>
                  <a:pt x="12644" y="22738"/>
                  <a:pt x="12666" y="22738"/>
                </a:cubicBezTo>
                <a:cubicBezTo>
                  <a:pt x="13365" y="22738"/>
                  <a:pt x="13924" y="22394"/>
                  <a:pt x="14654" y="22394"/>
                </a:cubicBezTo>
                <a:cubicBezTo>
                  <a:pt x="15682" y="22394"/>
                  <a:pt x="16663" y="22759"/>
                  <a:pt x="17690" y="22828"/>
                </a:cubicBezTo>
                <a:cubicBezTo>
                  <a:pt x="17960" y="22851"/>
                  <a:pt x="18228" y="22861"/>
                  <a:pt x="18496" y="22861"/>
                </a:cubicBezTo>
                <a:cubicBezTo>
                  <a:pt x="19790" y="22861"/>
                  <a:pt x="21064" y="22626"/>
                  <a:pt x="22369" y="22531"/>
                </a:cubicBezTo>
                <a:cubicBezTo>
                  <a:pt x="24195" y="22394"/>
                  <a:pt x="25999" y="22440"/>
                  <a:pt x="27825" y="22417"/>
                </a:cubicBezTo>
                <a:cubicBezTo>
                  <a:pt x="29856" y="22394"/>
                  <a:pt x="31979" y="22280"/>
                  <a:pt x="33919" y="21618"/>
                </a:cubicBezTo>
                <a:cubicBezTo>
                  <a:pt x="34649" y="21367"/>
                  <a:pt x="37548" y="19564"/>
                  <a:pt x="37137" y="18674"/>
                </a:cubicBezTo>
                <a:cubicBezTo>
                  <a:pt x="36903" y="18574"/>
                  <a:pt x="36633" y="18510"/>
                  <a:pt x="36370" y="18510"/>
                </a:cubicBezTo>
                <a:cubicBezTo>
                  <a:pt x="36335" y="18510"/>
                  <a:pt x="36300" y="18511"/>
                  <a:pt x="36265" y="18513"/>
                </a:cubicBezTo>
                <a:lnTo>
                  <a:pt x="36265" y="18513"/>
                </a:lnTo>
                <a:cubicBezTo>
                  <a:pt x="36950" y="18395"/>
                  <a:pt x="37577" y="17961"/>
                  <a:pt x="37913" y="17373"/>
                </a:cubicBezTo>
                <a:cubicBezTo>
                  <a:pt x="37959" y="17281"/>
                  <a:pt x="38005" y="17167"/>
                  <a:pt x="38005" y="17053"/>
                </a:cubicBezTo>
                <a:cubicBezTo>
                  <a:pt x="37959" y="16848"/>
                  <a:pt x="37731" y="16756"/>
                  <a:pt x="37525" y="16756"/>
                </a:cubicBezTo>
                <a:cubicBezTo>
                  <a:pt x="37320" y="16779"/>
                  <a:pt x="37137" y="16893"/>
                  <a:pt x="36978" y="16985"/>
                </a:cubicBezTo>
                <a:cubicBezTo>
                  <a:pt x="36499" y="17224"/>
                  <a:pt x="35952" y="17359"/>
                  <a:pt x="35425" y="17359"/>
                </a:cubicBezTo>
                <a:cubicBezTo>
                  <a:pt x="35349" y="17359"/>
                  <a:pt x="35273" y="17356"/>
                  <a:pt x="35197" y="17350"/>
                </a:cubicBezTo>
                <a:cubicBezTo>
                  <a:pt x="35403" y="16460"/>
                  <a:pt x="36430" y="16072"/>
                  <a:pt x="37297" y="15752"/>
                </a:cubicBezTo>
                <a:cubicBezTo>
                  <a:pt x="38165" y="15455"/>
                  <a:pt x="39146" y="14885"/>
                  <a:pt x="39146" y="13995"/>
                </a:cubicBezTo>
                <a:cubicBezTo>
                  <a:pt x="38781" y="13995"/>
                  <a:pt x="38416" y="14054"/>
                  <a:pt x="38076" y="14178"/>
                </a:cubicBezTo>
                <a:lnTo>
                  <a:pt x="38076" y="14178"/>
                </a:lnTo>
                <a:cubicBezTo>
                  <a:pt x="38514" y="13726"/>
                  <a:pt x="38674" y="12990"/>
                  <a:pt x="38324" y="12465"/>
                </a:cubicBezTo>
                <a:lnTo>
                  <a:pt x="38324" y="12465"/>
                </a:lnTo>
                <a:cubicBezTo>
                  <a:pt x="37799" y="13629"/>
                  <a:pt x="36658" y="14497"/>
                  <a:pt x="35380" y="14771"/>
                </a:cubicBezTo>
                <a:cubicBezTo>
                  <a:pt x="35654" y="14132"/>
                  <a:pt x="36407" y="13607"/>
                  <a:pt x="36498" y="12945"/>
                </a:cubicBezTo>
                <a:cubicBezTo>
                  <a:pt x="36567" y="12465"/>
                  <a:pt x="36179" y="12100"/>
                  <a:pt x="35699" y="12100"/>
                </a:cubicBezTo>
                <a:cubicBezTo>
                  <a:pt x="36019" y="11575"/>
                  <a:pt x="36270" y="10982"/>
                  <a:pt x="35996" y="10388"/>
                </a:cubicBezTo>
                <a:cubicBezTo>
                  <a:pt x="35905" y="10206"/>
                  <a:pt x="35768" y="10023"/>
                  <a:pt x="35562" y="10000"/>
                </a:cubicBezTo>
                <a:cubicBezTo>
                  <a:pt x="35536" y="9995"/>
                  <a:pt x="35509" y="9992"/>
                  <a:pt x="35482" y="9992"/>
                </a:cubicBezTo>
                <a:cubicBezTo>
                  <a:pt x="35281" y="9992"/>
                  <a:pt x="35084" y="10133"/>
                  <a:pt x="34923" y="10274"/>
                </a:cubicBezTo>
                <a:cubicBezTo>
                  <a:pt x="34353" y="10753"/>
                  <a:pt x="33782" y="11233"/>
                  <a:pt x="33211" y="11712"/>
                </a:cubicBezTo>
                <a:cubicBezTo>
                  <a:pt x="33622" y="11347"/>
                  <a:pt x="34033" y="10959"/>
                  <a:pt x="34284" y="10479"/>
                </a:cubicBezTo>
                <a:cubicBezTo>
                  <a:pt x="34535" y="9977"/>
                  <a:pt x="34604" y="9361"/>
                  <a:pt x="34284" y="8905"/>
                </a:cubicBezTo>
                <a:cubicBezTo>
                  <a:pt x="34099" y="8620"/>
                  <a:pt x="33746" y="8442"/>
                  <a:pt x="33407" y="8442"/>
                </a:cubicBezTo>
                <a:cubicBezTo>
                  <a:pt x="33201" y="8442"/>
                  <a:pt x="33001" y="8507"/>
                  <a:pt x="32846" y="8653"/>
                </a:cubicBezTo>
                <a:cubicBezTo>
                  <a:pt x="32915" y="8380"/>
                  <a:pt x="32983" y="8106"/>
                  <a:pt x="32915" y="7832"/>
                </a:cubicBezTo>
                <a:cubicBezTo>
                  <a:pt x="32869" y="7558"/>
                  <a:pt x="32664" y="7307"/>
                  <a:pt x="32367" y="7284"/>
                </a:cubicBezTo>
                <a:cubicBezTo>
                  <a:pt x="32345" y="7281"/>
                  <a:pt x="32323" y="7279"/>
                  <a:pt x="32302" y="7279"/>
                </a:cubicBezTo>
                <a:cubicBezTo>
                  <a:pt x="32031" y="7279"/>
                  <a:pt x="31788" y="7534"/>
                  <a:pt x="31682" y="7809"/>
                </a:cubicBezTo>
                <a:cubicBezTo>
                  <a:pt x="31591" y="8083"/>
                  <a:pt x="31568" y="8402"/>
                  <a:pt x="31477" y="8699"/>
                </a:cubicBezTo>
                <a:cubicBezTo>
                  <a:pt x="31066" y="10069"/>
                  <a:pt x="29149" y="10388"/>
                  <a:pt x="28281" y="11575"/>
                </a:cubicBezTo>
                <a:cubicBezTo>
                  <a:pt x="28555" y="10091"/>
                  <a:pt x="30290" y="9407"/>
                  <a:pt x="31134" y="8151"/>
                </a:cubicBezTo>
                <a:cubicBezTo>
                  <a:pt x="31259" y="7944"/>
                  <a:pt x="31233" y="7568"/>
                  <a:pt x="31039" y="7568"/>
                </a:cubicBezTo>
                <a:cubicBezTo>
                  <a:pt x="31019" y="7568"/>
                  <a:pt x="30998" y="7572"/>
                  <a:pt x="30975" y="7581"/>
                </a:cubicBezTo>
                <a:cubicBezTo>
                  <a:pt x="31340" y="7170"/>
                  <a:pt x="31454" y="6394"/>
                  <a:pt x="30952" y="6166"/>
                </a:cubicBezTo>
                <a:cubicBezTo>
                  <a:pt x="30883" y="6139"/>
                  <a:pt x="30813" y="6127"/>
                  <a:pt x="30745" y="6127"/>
                </a:cubicBezTo>
                <a:cubicBezTo>
                  <a:pt x="30339" y="6127"/>
                  <a:pt x="29960" y="6551"/>
                  <a:pt x="29765" y="6942"/>
                </a:cubicBezTo>
                <a:cubicBezTo>
                  <a:pt x="29537" y="7398"/>
                  <a:pt x="29286" y="7969"/>
                  <a:pt x="28761" y="8037"/>
                </a:cubicBezTo>
                <a:cubicBezTo>
                  <a:pt x="29468" y="7375"/>
                  <a:pt x="29902" y="6462"/>
                  <a:pt x="29947" y="5526"/>
                </a:cubicBezTo>
                <a:cubicBezTo>
                  <a:pt x="29970" y="5230"/>
                  <a:pt x="29947" y="4887"/>
                  <a:pt x="29742" y="4659"/>
                </a:cubicBezTo>
                <a:cubicBezTo>
                  <a:pt x="29636" y="4513"/>
                  <a:pt x="29445" y="4429"/>
                  <a:pt x="29263" y="4429"/>
                </a:cubicBezTo>
                <a:cubicBezTo>
                  <a:pt x="29132" y="4429"/>
                  <a:pt x="29006" y="4472"/>
                  <a:pt x="28920" y="4568"/>
                </a:cubicBezTo>
                <a:cubicBezTo>
                  <a:pt x="29134" y="4161"/>
                  <a:pt x="28666" y="3694"/>
                  <a:pt x="28193" y="3694"/>
                </a:cubicBezTo>
                <a:cubicBezTo>
                  <a:pt x="28161" y="3694"/>
                  <a:pt x="28130" y="3696"/>
                  <a:pt x="28099" y="3700"/>
                </a:cubicBezTo>
                <a:cubicBezTo>
                  <a:pt x="27596" y="3792"/>
                  <a:pt x="27277" y="4271"/>
                  <a:pt x="27117" y="4728"/>
                </a:cubicBezTo>
                <a:cubicBezTo>
                  <a:pt x="26980" y="5207"/>
                  <a:pt x="26935" y="5709"/>
                  <a:pt x="26752" y="6166"/>
                </a:cubicBezTo>
                <a:cubicBezTo>
                  <a:pt x="26775" y="5800"/>
                  <a:pt x="26752" y="5435"/>
                  <a:pt x="26638" y="5093"/>
                </a:cubicBezTo>
                <a:cubicBezTo>
                  <a:pt x="26455" y="5093"/>
                  <a:pt x="26250" y="5138"/>
                  <a:pt x="26113" y="5253"/>
                </a:cubicBezTo>
                <a:cubicBezTo>
                  <a:pt x="26729" y="4043"/>
                  <a:pt x="25793" y="3175"/>
                  <a:pt x="25611" y="2011"/>
                </a:cubicBezTo>
                <a:cubicBezTo>
                  <a:pt x="25451" y="961"/>
                  <a:pt x="25086" y="71"/>
                  <a:pt x="23830" y="3"/>
                </a:cubicBezTo>
                <a:cubicBezTo>
                  <a:pt x="23799" y="1"/>
                  <a:pt x="23768" y="1"/>
                  <a:pt x="23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8279743" y="2888746"/>
            <a:ext cx="2977717" cy="1434098"/>
          </a:xfrm>
          <a:custGeom>
            <a:avLst/>
            <a:gdLst/>
            <a:ahLst/>
            <a:cxnLst/>
            <a:rect l="l" t="t" r="r" b="b"/>
            <a:pathLst>
              <a:path w="105546" h="50832" extrusionOk="0">
                <a:moveTo>
                  <a:pt x="59438" y="21753"/>
                </a:moveTo>
                <a:lnTo>
                  <a:pt x="59438" y="21753"/>
                </a:lnTo>
                <a:cubicBezTo>
                  <a:pt x="59495" y="21803"/>
                  <a:pt x="59552" y="21854"/>
                  <a:pt x="59609" y="21905"/>
                </a:cubicBezTo>
                <a:lnTo>
                  <a:pt x="59609" y="21905"/>
                </a:lnTo>
                <a:cubicBezTo>
                  <a:pt x="59559" y="21849"/>
                  <a:pt x="59502" y="21797"/>
                  <a:pt x="59438" y="21753"/>
                </a:cubicBezTo>
                <a:close/>
                <a:moveTo>
                  <a:pt x="31682" y="31796"/>
                </a:moveTo>
                <a:cubicBezTo>
                  <a:pt x="31698" y="31861"/>
                  <a:pt x="31717" y="31926"/>
                  <a:pt x="31739" y="31989"/>
                </a:cubicBezTo>
                <a:lnTo>
                  <a:pt x="31739" y="31989"/>
                </a:lnTo>
                <a:cubicBezTo>
                  <a:pt x="31724" y="31924"/>
                  <a:pt x="31705" y="31859"/>
                  <a:pt x="31682" y="31796"/>
                </a:cubicBezTo>
                <a:close/>
                <a:moveTo>
                  <a:pt x="35582" y="49836"/>
                </a:moveTo>
                <a:cubicBezTo>
                  <a:pt x="35507" y="49864"/>
                  <a:pt x="35432" y="49891"/>
                  <a:pt x="35357" y="49919"/>
                </a:cubicBezTo>
                <a:cubicBezTo>
                  <a:pt x="35433" y="49895"/>
                  <a:pt x="35508" y="49867"/>
                  <a:pt x="35582" y="49836"/>
                </a:cubicBezTo>
                <a:close/>
                <a:moveTo>
                  <a:pt x="39120" y="49702"/>
                </a:moveTo>
                <a:cubicBezTo>
                  <a:pt x="39013" y="49779"/>
                  <a:pt x="38907" y="49859"/>
                  <a:pt x="38804" y="49942"/>
                </a:cubicBezTo>
                <a:cubicBezTo>
                  <a:pt x="38826" y="49991"/>
                  <a:pt x="38862" y="50011"/>
                  <a:pt x="38903" y="50011"/>
                </a:cubicBezTo>
                <a:cubicBezTo>
                  <a:pt x="39022" y="50011"/>
                  <a:pt x="39178" y="49838"/>
                  <a:pt x="39120" y="49702"/>
                </a:cubicBezTo>
                <a:close/>
                <a:moveTo>
                  <a:pt x="105248" y="0"/>
                </a:moveTo>
                <a:cubicBezTo>
                  <a:pt x="105180" y="69"/>
                  <a:pt x="105111" y="137"/>
                  <a:pt x="105043" y="206"/>
                </a:cubicBezTo>
                <a:cubicBezTo>
                  <a:pt x="104609" y="594"/>
                  <a:pt x="97739" y="7099"/>
                  <a:pt x="97899" y="7190"/>
                </a:cubicBezTo>
                <a:cubicBezTo>
                  <a:pt x="97351" y="6916"/>
                  <a:pt x="97054" y="6231"/>
                  <a:pt x="97237" y="5638"/>
                </a:cubicBezTo>
                <a:lnTo>
                  <a:pt x="97237" y="5638"/>
                </a:lnTo>
                <a:cubicBezTo>
                  <a:pt x="96894" y="6163"/>
                  <a:pt x="96461" y="6619"/>
                  <a:pt x="95936" y="6985"/>
                </a:cubicBezTo>
                <a:lnTo>
                  <a:pt x="96095" y="5775"/>
                </a:lnTo>
                <a:lnTo>
                  <a:pt x="94726" y="7327"/>
                </a:lnTo>
                <a:cubicBezTo>
                  <a:pt x="94703" y="6916"/>
                  <a:pt x="94680" y="6528"/>
                  <a:pt x="94680" y="6117"/>
                </a:cubicBezTo>
                <a:cubicBezTo>
                  <a:pt x="94110" y="6597"/>
                  <a:pt x="93744" y="7281"/>
                  <a:pt x="93630" y="8012"/>
                </a:cubicBezTo>
                <a:cubicBezTo>
                  <a:pt x="93493" y="7327"/>
                  <a:pt x="93470" y="6597"/>
                  <a:pt x="93607" y="5889"/>
                </a:cubicBezTo>
                <a:lnTo>
                  <a:pt x="93607" y="5889"/>
                </a:lnTo>
                <a:cubicBezTo>
                  <a:pt x="92557" y="6619"/>
                  <a:pt x="92261" y="8217"/>
                  <a:pt x="92968" y="9267"/>
                </a:cubicBezTo>
                <a:cubicBezTo>
                  <a:pt x="92443" y="9107"/>
                  <a:pt x="91964" y="8833"/>
                  <a:pt x="91576" y="8423"/>
                </a:cubicBezTo>
                <a:lnTo>
                  <a:pt x="91576" y="8423"/>
                </a:lnTo>
                <a:cubicBezTo>
                  <a:pt x="91873" y="8902"/>
                  <a:pt x="92101" y="9450"/>
                  <a:pt x="92215" y="9998"/>
                </a:cubicBezTo>
                <a:cubicBezTo>
                  <a:pt x="91759" y="9952"/>
                  <a:pt x="91279" y="9838"/>
                  <a:pt x="90868" y="9655"/>
                </a:cubicBezTo>
                <a:lnTo>
                  <a:pt x="90868" y="9655"/>
                </a:lnTo>
                <a:cubicBezTo>
                  <a:pt x="91690" y="10363"/>
                  <a:pt x="91850" y="11618"/>
                  <a:pt x="91553" y="12668"/>
                </a:cubicBezTo>
                <a:cubicBezTo>
                  <a:pt x="91234" y="13718"/>
                  <a:pt x="90526" y="14608"/>
                  <a:pt x="89841" y="15453"/>
                </a:cubicBezTo>
                <a:cubicBezTo>
                  <a:pt x="88358" y="17279"/>
                  <a:pt x="86783" y="19173"/>
                  <a:pt x="84637" y="20086"/>
                </a:cubicBezTo>
                <a:cubicBezTo>
                  <a:pt x="83408" y="20607"/>
                  <a:pt x="82134" y="20810"/>
                  <a:pt x="80841" y="20810"/>
                </a:cubicBezTo>
                <a:cubicBezTo>
                  <a:pt x="77428" y="20810"/>
                  <a:pt x="73886" y="19393"/>
                  <a:pt x="70691" y="18648"/>
                </a:cubicBezTo>
                <a:lnTo>
                  <a:pt x="71444" y="18101"/>
                </a:lnTo>
                <a:cubicBezTo>
                  <a:pt x="71410" y="18100"/>
                  <a:pt x="71375" y="18099"/>
                  <a:pt x="71341" y="18099"/>
                </a:cubicBezTo>
                <a:cubicBezTo>
                  <a:pt x="70622" y="18099"/>
                  <a:pt x="69908" y="18291"/>
                  <a:pt x="69281" y="18638"/>
                </a:cubicBezTo>
                <a:lnTo>
                  <a:pt x="69281" y="18638"/>
                </a:lnTo>
                <a:cubicBezTo>
                  <a:pt x="69628" y="18306"/>
                  <a:pt x="69753" y="17728"/>
                  <a:pt x="69504" y="17302"/>
                </a:cubicBezTo>
                <a:lnTo>
                  <a:pt x="69504" y="17302"/>
                </a:lnTo>
                <a:cubicBezTo>
                  <a:pt x="68705" y="17941"/>
                  <a:pt x="67929" y="18580"/>
                  <a:pt x="67130" y="19219"/>
                </a:cubicBezTo>
                <a:cubicBezTo>
                  <a:pt x="67587" y="18762"/>
                  <a:pt x="67929" y="18215"/>
                  <a:pt x="68134" y="17644"/>
                </a:cubicBezTo>
                <a:lnTo>
                  <a:pt x="68134" y="17644"/>
                </a:lnTo>
                <a:cubicBezTo>
                  <a:pt x="66925" y="18101"/>
                  <a:pt x="65806" y="18740"/>
                  <a:pt x="64802" y="19561"/>
                </a:cubicBezTo>
                <a:cubicBezTo>
                  <a:pt x="65076" y="19082"/>
                  <a:pt x="65350" y="18603"/>
                  <a:pt x="65624" y="18123"/>
                </a:cubicBezTo>
                <a:lnTo>
                  <a:pt x="65624" y="18123"/>
                </a:lnTo>
                <a:cubicBezTo>
                  <a:pt x="64551" y="18603"/>
                  <a:pt x="63638" y="19447"/>
                  <a:pt x="63067" y="20497"/>
                </a:cubicBezTo>
                <a:cubicBezTo>
                  <a:pt x="63113" y="20155"/>
                  <a:pt x="63136" y="19790"/>
                  <a:pt x="63158" y="19424"/>
                </a:cubicBezTo>
                <a:lnTo>
                  <a:pt x="63158" y="19424"/>
                </a:lnTo>
                <a:cubicBezTo>
                  <a:pt x="61857" y="20269"/>
                  <a:pt x="61081" y="21890"/>
                  <a:pt x="61287" y="23419"/>
                </a:cubicBezTo>
                <a:cubicBezTo>
                  <a:pt x="60728" y="22922"/>
                  <a:pt x="60168" y="22406"/>
                  <a:pt x="59609" y="21905"/>
                </a:cubicBezTo>
                <a:lnTo>
                  <a:pt x="59609" y="21905"/>
                </a:lnTo>
                <a:cubicBezTo>
                  <a:pt x="60100" y="22458"/>
                  <a:pt x="59959" y="23519"/>
                  <a:pt x="59255" y="23830"/>
                </a:cubicBezTo>
                <a:lnTo>
                  <a:pt x="58205" y="23099"/>
                </a:lnTo>
                <a:lnTo>
                  <a:pt x="58205" y="23099"/>
                </a:lnTo>
                <a:cubicBezTo>
                  <a:pt x="58365" y="23989"/>
                  <a:pt x="58000" y="24971"/>
                  <a:pt x="57270" y="25519"/>
                </a:cubicBezTo>
                <a:cubicBezTo>
                  <a:pt x="57338" y="25199"/>
                  <a:pt x="57406" y="24880"/>
                  <a:pt x="57475" y="24560"/>
                </a:cubicBezTo>
                <a:lnTo>
                  <a:pt x="57475" y="24560"/>
                </a:lnTo>
                <a:cubicBezTo>
                  <a:pt x="56904" y="24743"/>
                  <a:pt x="56425" y="25176"/>
                  <a:pt x="56197" y="25724"/>
                </a:cubicBezTo>
                <a:cubicBezTo>
                  <a:pt x="56425" y="25176"/>
                  <a:pt x="56174" y="24469"/>
                  <a:pt x="55672" y="24172"/>
                </a:cubicBezTo>
                <a:lnTo>
                  <a:pt x="55444" y="25975"/>
                </a:lnTo>
                <a:cubicBezTo>
                  <a:pt x="54987" y="25199"/>
                  <a:pt x="54120" y="24697"/>
                  <a:pt x="53229" y="24651"/>
                </a:cubicBezTo>
                <a:lnTo>
                  <a:pt x="53229" y="24651"/>
                </a:lnTo>
                <a:cubicBezTo>
                  <a:pt x="53709" y="25176"/>
                  <a:pt x="54074" y="25793"/>
                  <a:pt x="54302" y="26477"/>
                </a:cubicBezTo>
                <a:cubicBezTo>
                  <a:pt x="53777" y="26249"/>
                  <a:pt x="53275" y="26021"/>
                  <a:pt x="52750" y="25793"/>
                </a:cubicBezTo>
                <a:lnTo>
                  <a:pt x="52750" y="25793"/>
                </a:lnTo>
                <a:cubicBezTo>
                  <a:pt x="53229" y="26067"/>
                  <a:pt x="53549" y="26614"/>
                  <a:pt x="53572" y="27185"/>
                </a:cubicBezTo>
                <a:cubicBezTo>
                  <a:pt x="53161" y="27208"/>
                  <a:pt x="52750" y="27253"/>
                  <a:pt x="52316" y="27299"/>
                </a:cubicBezTo>
                <a:cubicBezTo>
                  <a:pt x="52750" y="27550"/>
                  <a:pt x="52659" y="28235"/>
                  <a:pt x="52271" y="28555"/>
                </a:cubicBezTo>
                <a:cubicBezTo>
                  <a:pt x="51883" y="28851"/>
                  <a:pt x="51358" y="28897"/>
                  <a:pt x="50856" y="28897"/>
                </a:cubicBezTo>
                <a:cubicBezTo>
                  <a:pt x="48532" y="28965"/>
                  <a:pt x="43777" y="28784"/>
                  <a:pt x="42079" y="30847"/>
                </a:cubicBezTo>
                <a:lnTo>
                  <a:pt x="42079" y="30847"/>
                </a:lnTo>
                <a:cubicBezTo>
                  <a:pt x="42486" y="30348"/>
                  <a:pt x="42916" y="29828"/>
                  <a:pt x="43323" y="29331"/>
                </a:cubicBezTo>
                <a:lnTo>
                  <a:pt x="43323" y="29331"/>
                </a:lnTo>
                <a:cubicBezTo>
                  <a:pt x="42433" y="29650"/>
                  <a:pt x="41566" y="30129"/>
                  <a:pt x="40790" y="30723"/>
                </a:cubicBezTo>
                <a:cubicBezTo>
                  <a:pt x="41178" y="30084"/>
                  <a:pt x="41543" y="29422"/>
                  <a:pt x="41908" y="28760"/>
                </a:cubicBezTo>
                <a:lnTo>
                  <a:pt x="41908" y="28760"/>
                </a:lnTo>
                <a:cubicBezTo>
                  <a:pt x="40653" y="29331"/>
                  <a:pt x="39694" y="30495"/>
                  <a:pt x="39352" y="31841"/>
                </a:cubicBezTo>
                <a:cubicBezTo>
                  <a:pt x="39260" y="31111"/>
                  <a:pt x="39192" y="30403"/>
                  <a:pt x="39101" y="29696"/>
                </a:cubicBezTo>
                <a:cubicBezTo>
                  <a:pt x="39078" y="30586"/>
                  <a:pt x="38735" y="31431"/>
                  <a:pt x="38165" y="32092"/>
                </a:cubicBezTo>
                <a:cubicBezTo>
                  <a:pt x="38000" y="32299"/>
                  <a:pt x="37759" y="32487"/>
                  <a:pt x="37512" y="32487"/>
                </a:cubicBezTo>
                <a:cubicBezTo>
                  <a:pt x="37486" y="32487"/>
                  <a:pt x="37460" y="32485"/>
                  <a:pt x="37434" y="32480"/>
                </a:cubicBezTo>
                <a:cubicBezTo>
                  <a:pt x="37138" y="32435"/>
                  <a:pt x="37001" y="31978"/>
                  <a:pt x="37252" y="31864"/>
                </a:cubicBezTo>
                <a:lnTo>
                  <a:pt x="37252" y="31864"/>
                </a:lnTo>
                <a:cubicBezTo>
                  <a:pt x="36681" y="32070"/>
                  <a:pt x="36088" y="32252"/>
                  <a:pt x="35494" y="32458"/>
                </a:cubicBezTo>
                <a:cubicBezTo>
                  <a:pt x="36019" y="32252"/>
                  <a:pt x="36384" y="31704"/>
                  <a:pt x="36362" y="31134"/>
                </a:cubicBezTo>
                <a:lnTo>
                  <a:pt x="36362" y="31134"/>
                </a:lnTo>
                <a:cubicBezTo>
                  <a:pt x="35471" y="31499"/>
                  <a:pt x="34672" y="32070"/>
                  <a:pt x="34056" y="32823"/>
                </a:cubicBezTo>
                <a:cubicBezTo>
                  <a:pt x="34353" y="32207"/>
                  <a:pt x="34353" y="31476"/>
                  <a:pt x="34056" y="30860"/>
                </a:cubicBezTo>
                <a:cubicBezTo>
                  <a:pt x="33440" y="31522"/>
                  <a:pt x="33189" y="32503"/>
                  <a:pt x="33417" y="33371"/>
                </a:cubicBezTo>
                <a:cubicBezTo>
                  <a:pt x="33075" y="32868"/>
                  <a:pt x="32824" y="32275"/>
                  <a:pt x="32710" y="31659"/>
                </a:cubicBezTo>
                <a:lnTo>
                  <a:pt x="32710" y="31659"/>
                </a:lnTo>
                <a:cubicBezTo>
                  <a:pt x="32755" y="32138"/>
                  <a:pt x="32801" y="32617"/>
                  <a:pt x="32846" y="33074"/>
                </a:cubicBezTo>
                <a:cubicBezTo>
                  <a:pt x="32339" y="32912"/>
                  <a:pt x="31922" y="32496"/>
                  <a:pt x="31739" y="31989"/>
                </a:cubicBezTo>
                <a:lnTo>
                  <a:pt x="31739" y="31989"/>
                </a:lnTo>
                <a:cubicBezTo>
                  <a:pt x="31977" y="33024"/>
                  <a:pt x="31227" y="34227"/>
                  <a:pt x="30153" y="34421"/>
                </a:cubicBezTo>
                <a:cubicBezTo>
                  <a:pt x="30450" y="34124"/>
                  <a:pt x="30632" y="33713"/>
                  <a:pt x="30632" y="33279"/>
                </a:cubicBezTo>
                <a:lnTo>
                  <a:pt x="30632" y="33279"/>
                </a:lnTo>
                <a:cubicBezTo>
                  <a:pt x="30130" y="33553"/>
                  <a:pt x="29628" y="33827"/>
                  <a:pt x="29126" y="34101"/>
                </a:cubicBezTo>
                <a:cubicBezTo>
                  <a:pt x="29537" y="33667"/>
                  <a:pt x="29856" y="33120"/>
                  <a:pt x="29993" y="32549"/>
                </a:cubicBezTo>
                <a:lnTo>
                  <a:pt x="29993" y="32549"/>
                </a:lnTo>
                <a:cubicBezTo>
                  <a:pt x="29400" y="32891"/>
                  <a:pt x="28806" y="33234"/>
                  <a:pt x="28236" y="33576"/>
                </a:cubicBezTo>
                <a:cubicBezTo>
                  <a:pt x="28761" y="33051"/>
                  <a:pt x="29012" y="32298"/>
                  <a:pt x="28943" y="31545"/>
                </a:cubicBezTo>
                <a:lnTo>
                  <a:pt x="28943" y="31545"/>
                </a:lnTo>
                <a:cubicBezTo>
                  <a:pt x="28030" y="32344"/>
                  <a:pt x="27505" y="33553"/>
                  <a:pt x="27551" y="34763"/>
                </a:cubicBezTo>
                <a:cubicBezTo>
                  <a:pt x="27300" y="34215"/>
                  <a:pt x="27049" y="33667"/>
                  <a:pt x="26798" y="33120"/>
                </a:cubicBezTo>
                <a:lnTo>
                  <a:pt x="26798" y="33120"/>
                </a:lnTo>
                <a:cubicBezTo>
                  <a:pt x="26866" y="33553"/>
                  <a:pt x="26843" y="34010"/>
                  <a:pt x="26684" y="34421"/>
                </a:cubicBezTo>
                <a:lnTo>
                  <a:pt x="25679" y="33371"/>
                </a:lnTo>
                <a:lnTo>
                  <a:pt x="25679" y="33371"/>
                </a:lnTo>
                <a:cubicBezTo>
                  <a:pt x="26250" y="33987"/>
                  <a:pt x="26227" y="34991"/>
                  <a:pt x="25816" y="35722"/>
                </a:cubicBezTo>
                <a:cubicBezTo>
                  <a:pt x="25428" y="36475"/>
                  <a:pt x="24743" y="37023"/>
                  <a:pt x="24059" y="37502"/>
                </a:cubicBezTo>
                <a:cubicBezTo>
                  <a:pt x="21594" y="39305"/>
                  <a:pt x="18877" y="40789"/>
                  <a:pt x="15979" y="41862"/>
                </a:cubicBezTo>
                <a:cubicBezTo>
                  <a:pt x="14422" y="42446"/>
                  <a:pt x="12185" y="43421"/>
                  <a:pt x="10234" y="43421"/>
                </a:cubicBezTo>
                <a:cubicBezTo>
                  <a:pt x="9439" y="43421"/>
                  <a:pt x="8692" y="43259"/>
                  <a:pt x="8058" y="42843"/>
                </a:cubicBezTo>
                <a:lnTo>
                  <a:pt x="8058" y="42843"/>
                </a:lnTo>
                <a:cubicBezTo>
                  <a:pt x="8378" y="43071"/>
                  <a:pt x="8674" y="43322"/>
                  <a:pt x="8948" y="43574"/>
                </a:cubicBezTo>
                <a:cubicBezTo>
                  <a:pt x="8446" y="43414"/>
                  <a:pt x="7967" y="43254"/>
                  <a:pt x="7488" y="43071"/>
                </a:cubicBezTo>
                <a:lnTo>
                  <a:pt x="7488" y="43071"/>
                </a:lnTo>
                <a:cubicBezTo>
                  <a:pt x="7556" y="43391"/>
                  <a:pt x="7784" y="43642"/>
                  <a:pt x="8081" y="43756"/>
                </a:cubicBezTo>
                <a:cubicBezTo>
                  <a:pt x="7928" y="43804"/>
                  <a:pt x="7770" y="43827"/>
                  <a:pt x="7613" y="43827"/>
                </a:cubicBezTo>
                <a:cubicBezTo>
                  <a:pt x="6875" y="43827"/>
                  <a:pt x="6138" y="43329"/>
                  <a:pt x="5913" y="42615"/>
                </a:cubicBezTo>
                <a:cubicBezTo>
                  <a:pt x="5639" y="42615"/>
                  <a:pt x="5479" y="42957"/>
                  <a:pt x="5547" y="43231"/>
                </a:cubicBezTo>
                <a:cubicBezTo>
                  <a:pt x="5639" y="43482"/>
                  <a:pt x="5867" y="43665"/>
                  <a:pt x="6072" y="43847"/>
                </a:cubicBezTo>
                <a:cubicBezTo>
                  <a:pt x="5570" y="43847"/>
                  <a:pt x="5091" y="43528"/>
                  <a:pt x="4885" y="43071"/>
                </a:cubicBezTo>
                <a:lnTo>
                  <a:pt x="4885" y="43071"/>
                </a:lnTo>
                <a:cubicBezTo>
                  <a:pt x="4817" y="43391"/>
                  <a:pt x="4840" y="43710"/>
                  <a:pt x="4954" y="44030"/>
                </a:cubicBezTo>
                <a:cubicBezTo>
                  <a:pt x="4429" y="43962"/>
                  <a:pt x="3904" y="43870"/>
                  <a:pt x="3402" y="43733"/>
                </a:cubicBezTo>
                <a:lnTo>
                  <a:pt x="3402" y="43733"/>
                </a:lnTo>
                <a:cubicBezTo>
                  <a:pt x="3744" y="43893"/>
                  <a:pt x="4041" y="44190"/>
                  <a:pt x="4178" y="44555"/>
                </a:cubicBezTo>
                <a:cubicBezTo>
                  <a:pt x="3333" y="44487"/>
                  <a:pt x="2512" y="44190"/>
                  <a:pt x="1804" y="43733"/>
                </a:cubicBezTo>
                <a:lnTo>
                  <a:pt x="1804" y="43733"/>
                </a:lnTo>
                <a:cubicBezTo>
                  <a:pt x="1644" y="44281"/>
                  <a:pt x="2101" y="44897"/>
                  <a:pt x="2671" y="44943"/>
                </a:cubicBezTo>
                <a:cubicBezTo>
                  <a:pt x="2280" y="45109"/>
                  <a:pt x="1848" y="45195"/>
                  <a:pt x="1416" y="45195"/>
                </a:cubicBezTo>
                <a:cubicBezTo>
                  <a:pt x="1194" y="45195"/>
                  <a:pt x="971" y="45172"/>
                  <a:pt x="754" y="45126"/>
                </a:cubicBezTo>
                <a:lnTo>
                  <a:pt x="754" y="45126"/>
                </a:lnTo>
                <a:cubicBezTo>
                  <a:pt x="1005" y="45285"/>
                  <a:pt x="1211" y="45491"/>
                  <a:pt x="1370" y="45719"/>
                </a:cubicBezTo>
                <a:cubicBezTo>
                  <a:pt x="1142" y="45810"/>
                  <a:pt x="914" y="45879"/>
                  <a:pt x="686" y="45970"/>
                </a:cubicBezTo>
                <a:cubicBezTo>
                  <a:pt x="549" y="46016"/>
                  <a:pt x="412" y="46084"/>
                  <a:pt x="275" y="46130"/>
                </a:cubicBezTo>
                <a:cubicBezTo>
                  <a:pt x="138" y="46176"/>
                  <a:pt x="1" y="46267"/>
                  <a:pt x="24" y="46404"/>
                </a:cubicBezTo>
                <a:cubicBezTo>
                  <a:pt x="32" y="46462"/>
                  <a:pt x="103" y="46486"/>
                  <a:pt x="215" y="46486"/>
                </a:cubicBezTo>
                <a:cubicBezTo>
                  <a:pt x="723" y="46486"/>
                  <a:pt x="2074" y="45991"/>
                  <a:pt x="2261" y="45879"/>
                </a:cubicBezTo>
                <a:lnTo>
                  <a:pt x="2261" y="45879"/>
                </a:lnTo>
                <a:cubicBezTo>
                  <a:pt x="1987" y="46130"/>
                  <a:pt x="2009" y="46838"/>
                  <a:pt x="1873" y="46952"/>
                </a:cubicBezTo>
                <a:cubicBezTo>
                  <a:pt x="2398" y="46518"/>
                  <a:pt x="3082" y="46244"/>
                  <a:pt x="3767" y="46176"/>
                </a:cubicBezTo>
                <a:lnTo>
                  <a:pt x="3767" y="46176"/>
                </a:lnTo>
                <a:lnTo>
                  <a:pt x="3607" y="46883"/>
                </a:lnTo>
                <a:cubicBezTo>
                  <a:pt x="4155" y="46666"/>
                  <a:pt x="4743" y="46558"/>
                  <a:pt x="5333" y="46558"/>
                </a:cubicBezTo>
                <a:cubicBezTo>
                  <a:pt x="5924" y="46558"/>
                  <a:pt x="6517" y="46666"/>
                  <a:pt x="7077" y="46883"/>
                </a:cubicBezTo>
                <a:cubicBezTo>
                  <a:pt x="6894" y="47111"/>
                  <a:pt x="6734" y="47363"/>
                  <a:pt x="6575" y="47591"/>
                </a:cubicBezTo>
                <a:cubicBezTo>
                  <a:pt x="7853" y="47522"/>
                  <a:pt x="9085" y="46929"/>
                  <a:pt x="9930" y="45970"/>
                </a:cubicBezTo>
                <a:lnTo>
                  <a:pt x="9930" y="45970"/>
                </a:lnTo>
                <a:cubicBezTo>
                  <a:pt x="9976" y="46518"/>
                  <a:pt x="9702" y="47111"/>
                  <a:pt x="9222" y="47408"/>
                </a:cubicBezTo>
                <a:cubicBezTo>
                  <a:pt x="9816" y="47317"/>
                  <a:pt x="10386" y="47134"/>
                  <a:pt x="10889" y="46860"/>
                </a:cubicBezTo>
                <a:cubicBezTo>
                  <a:pt x="10980" y="46997"/>
                  <a:pt x="11071" y="47111"/>
                  <a:pt x="11162" y="47248"/>
                </a:cubicBezTo>
                <a:cubicBezTo>
                  <a:pt x="10866" y="47408"/>
                  <a:pt x="10569" y="47568"/>
                  <a:pt x="10295" y="47728"/>
                </a:cubicBezTo>
                <a:cubicBezTo>
                  <a:pt x="10806" y="47457"/>
                  <a:pt x="11377" y="47315"/>
                  <a:pt x="11949" y="47315"/>
                </a:cubicBezTo>
                <a:cubicBezTo>
                  <a:pt x="12243" y="47315"/>
                  <a:pt x="12537" y="47353"/>
                  <a:pt x="12823" y="47430"/>
                </a:cubicBezTo>
                <a:lnTo>
                  <a:pt x="12823" y="47430"/>
                </a:lnTo>
                <a:cubicBezTo>
                  <a:pt x="12816" y="47428"/>
                  <a:pt x="12808" y="47427"/>
                  <a:pt x="12800" y="47427"/>
                </a:cubicBezTo>
                <a:cubicBezTo>
                  <a:pt x="12564" y="47427"/>
                  <a:pt x="12141" y="48169"/>
                  <a:pt x="12075" y="48344"/>
                </a:cubicBezTo>
                <a:cubicBezTo>
                  <a:pt x="12737" y="47408"/>
                  <a:pt x="15705" y="47454"/>
                  <a:pt x="16823" y="47203"/>
                </a:cubicBezTo>
                <a:lnTo>
                  <a:pt x="16823" y="47203"/>
                </a:lnTo>
                <a:cubicBezTo>
                  <a:pt x="16435" y="47568"/>
                  <a:pt x="16047" y="47910"/>
                  <a:pt x="15659" y="48276"/>
                </a:cubicBezTo>
                <a:cubicBezTo>
                  <a:pt x="16663" y="48070"/>
                  <a:pt x="17645" y="47842"/>
                  <a:pt x="18649" y="47636"/>
                </a:cubicBezTo>
                <a:lnTo>
                  <a:pt x="18649" y="47636"/>
                </a:lnTo>
                <a:cubicBezTo>
                  <a:pt x="18307" y="47956"/>
                  <a:pt x="17896" y="48184"/>
                  <a:pt x="17462" y="48298"/>
                </a:cubicBezTo>
                <a:cubicBezTo>
                  <a:pt x="18033" y="48184"/>
                  <a:pt x="18603" y="48047"/>
                  <a:pt x="19174" y="47933"/>
                </a:cubicBezTo>
                <a:lnTo>
                  <a:pt x="19174" y="47933"/>
                </a:lnTo>
                <a:cubicBezTo>
                  <a:pt x="18923" y="48321"/>
                  <a:pt x="18581" y="48641"/>
                  <a:pt x="18193" y="48846"/>
                </a:cubicBezTo>
                <a:cubicBezTo>
                  <a:pt x="18992" y="48508"/>
                  <a:pt x="19863" y="48336"/>
                  <a:pt x="20731" y="48336"/>
                </a:cubicBezTo>
                <a:cubicBezTo>
                  <a:pt x="21152" y="48336"/>
                  <a:pt x="21572" y="48376"/>
                  <a:pt x="21982" y="48458"/>
                </a:cubicBezTo>
                <a:lnTo>
                  <a:pt x="20840" y="48527"/>
                </a:lnTo>
                <a:cubicBezTo>
                  <a:pt x="22347" y="48595"/>
                  <a:pt x="23853" y="48664"/>
                  <a:pt x="25360" y="48732"/>
                </a:cubicBezTo>
                <a:cubicBezTo>
                  <a:pt x="24538" y="49074"/>
                  <a:pt x="23671" y="49280"/>
                  <a:pt x="22780" y="49371"/>
                </a:cubicBezTo>
                <a:cubicBezTo>
                  <a:pt x="22936" y="49376"/>
                  <a:pt x="23091" y="49379"/>
                  <a:pt x="23246" y="49379"/>
                </a:cubicBezTo>
                <a:cubicBezTo>
                  <a:pt x="24506" y="49379"/>
                  <a:pt x="25761" y="49212"/>
                  <a:pt x="26980" y="48846"/>
                </a:cubicBezTo>
                <a:lnTo>
                  <a:pt x="26980" y="48846"/>
                </a:lnTo>
                <a:cubicBezTo>
                  <a:pt x="26067" y="49280"/>
                  <a:pt x="25291" y="49987"/>
                  <a:pt x="24766" y="50832"/>
                </a:cubicBezTo>
                <a:cubicBezTo>
                  <a:pt x="25976" y="49987"/>
                  <a:pt x="27437" y="49485"/>
                  <a:pt x="28898" y="49394"/>
                </a:cubicBezTo>
                <a:lnTo>
                  <a:pt x="28898" y="49394"/>
                </a:lnTo>
                <a:cubicBezTo>
                  <a:pt x="28259" y="49485"/>
                  <a:pt x="27665" y="49873"/>
                  <a:pt x="27300" y="50421"/>
                </a:cubicBezTo>
                <a:cubicBezTo>
                  <a:pt x="27642" y="49919"/>
                  <a:pt x="30541" y="50124"/>
                  <a:pt x="31203" y="49987"/>
                </a:cubicBezTo>
                <a:cubicBezTo>
                  <a:pt x="32961" y="49622"/>
                  <a:pt x="34764" y="48732"/>
                  <a:pt x="36362" y="47956"/>
                </a:cubicBezTo>
                <a:lnTo>
                  <a:pt x="36362" y="47956"/>
                </a:lnTo>
                <a:cubicBezTo>
                  <a:pt x="35859" y="48458"/>
                  <a:pt x="35380" y="48937"/>
                  <a:pt x="34878" y="49417"/>
                </a:cubicBezTo>
                <a:cubicBezTo>
                  <a:pt x="35563" y="49189"/>
                  <a:pt x="36225" y="48937"/>
                  <a:pt x="36909" y="48709"/>
                </a:cubicBezTo>
                <a:lnTo>
                  <a:pt x="36909" y="48709"/>
                </a:lnTo>
                <a:cubicBezTo>
                  <a:pt x="36608" y="49212"/>
                  <a:pt x="36129" y="49608"/>
                  <a:pt x="35582" y="49836"/>
                </a:cubicBezTo>
                <a:lnTo>
                  <a:pt x="35582" y="49836"/>
                </a:lnTo>
                <a:cubicBezTo>
                  <a:pt x="36374" y="49544"/>
                  <a:pt x="37167" y="49254"/>
                  <a:pt x="37959" y="48983"/>
                </a:cubicBezTo>
                <a:lnTo>
                  <a:pt x="37959" y="48983"/>
                </a:lnTo>
                <a:cubicBezTo>
                  <a:pt x="37343" y="49371"/>
                  <a:pt x="36841" y="49942"/>
                  <a:pt x="36544" y="50604"/>
                </a:cubicBezTo>
                <a:cubicBezTo>
                  <a:pt x="37115" y="50124"/>
                  <a:pt x="37777" y="49759"/>
                  <a:pt x="38461" y="49577"/>
                </a:cubicBezTo>
                <a:cubicBezTo>
                  <a:pt x="38559" y="49547"/>
                  <a:pt x="38666" y="49526"/>
                  <a:pt x="38766" y="49526"/>
                </a:cubicBezTo>
                <a:cubicBezTo>
                  <a:pt x="38899" y="49526"/>
                  <a:pt x="39022" y="49564"/>
                  <a:pt x="39101" y="49668"/>
                </a:cubicBezTo>
                <a:cubicBezTo>
                  <a:pt x="39109" y="49679"/>
                  <a:pt x="39115" y="49690"/>
                  <a:pt x="39120" y="49702"/>
                </a:cubicBezTo>
                <a:lnTo>
                  <a:pt x="39120" y="49702"/>
                </a:lnTo>
                <a:cubicBezTo>
                  <a:pt x="40452" y="48744"/>
                  <a:pt x="42070" y="48221"/>
                  <a:pt x="43708" y="48221"/>
                </a:cubicBezTo>
                <a:cubicBezTo>
                  <a:pt x="43831" y="48221"/>
                  <a:pt x="43954" y="48224"/>
                  <a:pt x="44077" y="48230"/>
                </a:cubicBezTo>
                <a:cubicBezTo>
                  <a:pt x="43392" y="48915"/>
                  <a:pt x="42479" y="49371"/>
                  <a:pt x="41520" y="49531"/>
                </a:cubicBezTo>
                <a:cubicBezTo>
                  <a:pt x="43351" y="49424"/>
                  <a:pt x="45163" y="49119"/>
                  <a:pt x="46899" y="48579"/>
                </a:cubicBezTo>
                <a:lnTo>
                  <a:pt x="46899" y="48579"/>
                </a:lnTo>
                <a:cubicBezTo>
                  <a:pt x="46330" y="48780"/>
                  <a:pt x="45793" y="49056"/>
                  <a:pt x="45286" y="49394"/>
                </a:cubicBezTo>
                <a:cubicBezTo>
                  <a:pt x="45788" y="49326"/>
                  <a:pt x="46291" y="49257"/>
                  <a:pt x="46793" y="49166"/>
                </a:cubicBezTo>
                <a:lnTo>
                  <a:pt x="46793" y="49166"/>
                </a:lnTo>
                <a:cubicBezTo>
                  <a:pt x="46199" y="49782"/>
                  <a:pt x="45400" y="50170"/>
                  <a:pt x="44533" y="50216"/>
                </a:cubicBezTo>
                <a:cubicBezTo>
                  <a:pt x="44579" y="50216"/>
                  <a:pt x="44626" y="50217"/>
                  <a:pt x="44672" y="50217"/>
                </a:cubicBezTo>
                <a:cubicBezTo>
                  <a:pt x="46108" y="50217"/>
                  <a:pt x="47518" y="49875"/>
                  <a:pt x="48779" y="49211"/>
                </a:cubicBezTo>
                <a:lnTo>
                  <a:pt x="48779" y="49211"/>
                </a:lnTo>
                <a:cubicBezTo>
                  <a:pt x="48482" y="49440"/>
                  <a:pt x="48254" y="49736"/>
                  <a:pt x="48094" y="50079"/>
                </a:cubicBezTo>
                <a:cubicBezTo>
                  <a:pt x="48938" y="49873"/>
                  <a:pt x="49760" y="49531"/>
                  <a:pt x="50513" y="49074"/>
                </a:cubicBezTo>
                <a:lnTo>
                  <a:pt x="50513" y="49074"/>
                </a:lnTo>
                <a:cubicBezTo>
                  <a:pt x="50194" y="49326"/>
                  <a:pt x="49965" y="49691"/>
                  <a:pt x="49874" y="50079"/>
                </a:cubicBezTo>
                <a:cubicBezTo>
                  <a:pt x="50650" y="49577"/>
                  <a:pt x="51403" y="49052"/>
                  <a:pt x="52179" y="48527"/>
                </a:cubicBezTo>
                <a:lnTo>
                  <a:pt x="52179" y="48527"/>
                </a:lnTo>
                <a:cubicBezTo>
                  <a:pt x="51951" y="48937"/>
                  <a:pt x="51700" y="49348"/>
                  <a:pt x="51472" y="49736"/>
                </a:cubicBezTo>
                <a:cubicBezTo>
                  <a:pt x="52043" y="49394"/>
                  <a:pt x="52613" y="49052"/>
                  <a:pt x="53184" y="48709"/>
                </a:cubicBezTo>
                <a:lnTo>
                  <a:pt x="53184" y="48709"/>
                </a:lnTo>
                <a:cubicBezTo>
                  <a:pt x="52933" y="48915"/>
                  <a:pt x="52750" y="49211"/>
                  <a:pt x="52682" y="49508"/>
                </a:cubicBezTo>
                <a:cubicBezTo>
                  <a:pt x="53199" y="49170"/>
                  <a:pt x="53821" y="48970"/>
                  <a:pt x="54426" y="48970"/>
                </a:cubicBezTo>
                <a:cubicBezTo>
                  <a:pt x="54515" y="48970"/>
                  <a:pt x="54603" y="48974"/>
                  <a:pt x="54690" y="48983"/>
                </a:cubicBezTo>
                <a:cubicBezTo>
                  <a:pt x="54211" y="49257"/>
                  <a:pt x="53709" y="49508"/>
                  <a:pt x="53207" y="49759"/>
                </a:cubicBezTo>
                <a:cubicBezTo>
                  <a:pt x="57589" y="49691"/>
                  <a:pt x="61972" y="49348"/>
                  <a:pt x="66331" y="48778"/>
                </a:cubicBezTo>
                <a:lnTo>
                  <a:pt x="66331" y="48778"/>
                </a:lnTo>
                <a:cubicBezTo>
                  <a:pt x="65624" y="49211"/>
                  <a:pt x="64916" y="49645"/>
                  <a:pt x="64208" y="50079"/>
                </a:cubicBezTo>
                <a:cubicBezTo>
                  <a:pt x="66149" y="49577"/>
                  <a:pt x="68066" y="49074"/>
                  <a:pt x="70006" y="48549"/>
                </a:cubicBezTo>
                <a:lnTo>
                  <a:pt x="70006" y="48549"/>
                </a:lnTo>
                <a:cubicBezTo>
                  <a:pt x="69550" y="48892"/>
                  <a:pt x="69093" y="49211"/>
                  <a:pt x="68659" y="49531"/>
                </a:cubicBezTo>
                <a:lnTo>
                  <a:pt x="68659" y="49531"/>
                </a:lnTo>
                <a:cubicBezTo>
                  <a:pt x="70369" y="48807"/>
                  <a:pt x="72326" y="48698"/>
                  <a:pt x="74269" y="48698"/>
                </a:cubicBezTo>
                <a:cubicBezTo>
                  <a:pt x="75099" y="48698"/>
                  <a:pt x="75926" y="48718"/>
                  <a:pt x="76730" y="48718"/>
                </a:cubicBezTo>
                <a:cubicBezTo>
                  <a:pt x="77010" y="48718"/>
                  <a:pt x="77288" y="48716"/>
                  <a:pt x="77561" y="48709"/>
                </a:cubicBezTo>
                <a:cubicBezTo>
                  <a:pt x="77953" y="48709"/>
                  <a:pt x="81185" y="48884"/>
                  <a:pt x="83192" y="48884"/>
                </a:cubicBezTo>
                <a:cubicBezTo>
                  <a:pt x="83995" y="48884"/>
                  <a:pt x="84601" y="48856"/>
                  <a:pt x="84751" y="48778"/>
                </a:cubicBezTo>
                <a:lnTo>
                  <a:pt x="105545" y="39944"/>
                </a:lnTo>
                <a:lnTo>
                  <a:pt x="105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8778816" y="2886151"/>
            <a:ext cx="2468961" cy="1363933"/>
          </a:xfrm>
          <a:custGeom>
            <a:avLst/>
            <a:gdLst/>
            <a:ahLst/>
            <a:cxnLst/>
            <a:rect l="l" t="t" r="r" b="b"/>
            <a:pathLst>
              <a:path w="87513" h="48345" extrusionOk="0">
                <a:moveTo>
                  <a:pt x="13947" y="31796"/>
                </a:moveTo>
                <a:cubicBezTo>
                  <a:pt x="13961" y="31860"/>
                  <a:pt x="13980" y="31922"/>
                  <a:pt x="14001" y="31983"/>
                </a:cubicBezTo>
                <a:lnTo>
                  <a:pt x="14001" y="31983"/>
                </a:lnTo>
                <a:cubicBezTo>
                  <a:pt x="13987" y="31920"/>
                  <a:pt x="13969" y="31858"/>
                  <a:pt x="13947" y="31796"/>
                </a:cubicBezTo>
                <a:close/>
                <a:moveTo>
                  <a:pt x="23410" y="34867"/>
                </a:moveTo>
                <a:lnTo>
                  <a:pt x="23410" y="34867"/>
                </a:lnTo>
                <a:cubicBezTo>
                  <a:pt x="23398" y="34877"/>
                  <a:pt x="23385" y="34889"/>
                  <a:pt x="23374" y="34901"/>
                </a:cubicBezTo>
                <a:cubicBezTo>
                  <a:pt x="23386" y="34890"/>
                  <a:pt x="23398" y="34878"/>
                  <a:pt x="23410" y="34867"/>
                </a:cubicBezTo>
                <a:close/>
                <a:moveTo>
                  <a:pt x="19323" y="35968"/>
                </a:moveTo>
                <a:cubicBezTo>
                  <a:pt x="19288" y="35999"/>
                  <a:pt x="19253" y="36031"/>
                  <a:pt x="19219" y="36065"/>
                </a:cubicBezTo>
                <a:cubicBezTo>
                  <a:pt x="19260" y="36039"/>
                  <a:pt x="19295" y="36006"/>
                  <a:pt x="19323" y="35968"/>
                </a:cubicBezTo>
                <a:close/>
                <a:moveTo>
                  <a:pt x="28682" y="37271"/>
                </a:moveTo>
                <a:cubicBezTo>
                  <a:pt x="28624" y="37309"/>
                  <a:pt x="28566" y="37347"/>
                  <a:pt x="28509" y="37389"/>
                </a:cubicBezTo>
                <a:cubicBezTo>
                  <a:pt x="28571" y="37355"/>
                  <a:pt x="28629" y="37315"/>
                  <a:pt x="28682" y="37271"/>
                </a:cubicBezTo>
                <a:close/>
                <a:moveTo>
                  <a:pt x="27856" y="37362"/>
                </a:moveTo>
                <a:lnTo>
                  <a:pt x="27856" y="37362"/>
                </a:lnTo>
                <a:cubicBezTo>
                  <a:pt x="27763" y="37409"/>
                  <a:pt x="27668" y="37455"/>
                  <a:pt x="27573" y="37503"/>
                </a:cubicBezTo>
                <a:cubicBezTo>
                  <a:pt x="27674" y="37468"/>
                  <a:pt x="27769" y="37420"/>
                  <a:pt x="27856" y="37362"/>
                </a:cubicBezTo>
                <a:close/>
                <a:moveTo>
                  <a:pt x="14402" y="37221"/>
                </a:moveTo>
                <a:cubicBezTo>
                  <a:pt x="14346" y="37325"/>
                  <a:pt x="14300" y="37434"/>
                  <a:pt x="14266" y="37548"/>
                </a:cubicBezTo>
                <a:cubicBezTo>
                  <a:pt x="14324" y="37449"/>
                  <a:pt x="14370" y="37338"/>
                  <a:pt x="14402" y="37221"/>
                </a:cubicBezTo>
                <a:close/>
                <a:moveTo>
                  <a:pt x="18603" y="37982"/>
                </a:moveTo>
                <a:cubicBezTo>
                  <a:pt x="18617" y="37989"/>
                  <a:pt x="18632" y="37995"/>
                  <a:pt x="18648" y="37999"/>
                </a:cubicBezTo>
                <a:lnTo>
                  <a:pt x="18648" y="37999"/>
                </a:lnTo>
                <a:cubicBezTo>
                  <a:pt x="18633" y="37994"/>
                  <a:pt x="18618" y="37988"/>
                  <a:pt x="18603" y="37982"/>
                </a:cubicBezTo>
                <a:close/>
                <a:moveTo>
                  <a:pt x="12172" y="38624"/>
                </a:moveTo>
                <a:lnTo>
                  <a:pt x="12172" y="38624"/>
                </a:lnTo>
                <a:cubicBezTo>
                  <a:pt x="12114" y="38673"/>
                  <a:pt x="12065" y="38733"/>
                  <a:pt x="12029" y="38804"/>
                </a:cubicBezTo>
                <a:cubicBezTo>
                  <a:pt x="12081" y="38747"/>
                  <a:pt x="12129" y="38687"/>
                  <a:pt x="12172" y="38624"/>
                </a:cubicBezTo>
                <a:close/>
                <a:moveTo>
                  <a:pt x="42313" y="41050"/>
                </a:moveTo>
                <a:cubicBezTo>
                  <a:pt x="42307" y="41055"/>
                  <a:pt x="42301" y="41059"/>
                  <a:pt x="42296" y="41063"/>
                </a:cubicBezTo>
                <a:cubicBezTo>
                  <a:pt x="42301" y="41059"/>
                  <a:pt x="42307" y="41055"/>
                  <a:pt x="42313" y="41050"/>
                </a:cubicBezTo>
                <a:close/>
                <a:moveTo>
                  <a:pt x="36653" y="41566"/>
                </a:moveTo>
                <a:cubicBezTo>
                  <a:pt x="36582" y="41595"/>
                  <a:pt x="36514" y="41633"/>
                  <a:pt x="36452" y="41680"/>
                </a:cubicBezTo>
                <a:cubicBezTo>
                  <a:pt x="36522" y="41647"/>
                  <a:pt x="36589" y="41609"/>
                  <a:pt x="36653" y="41566"/>
                </a:cubicBezTo>
                <a:close/>
                <a:moveTo>
                  <a:pt x="54640" y="46419"/>
                </a:moveTo>
                <a:lnTo>
                  <a:pt x="54640" y="46419"/>
                </a:lnTo>
                <a:cubicBezTo>
                  <a:pt x="54519" y="46461"/>
                  <a:pt x="54398" y="46502"/>
                  <a:pt x="54279" y="46542"/>
                </a:cubicBezTo>
                <a:lnTo>
                  <a:pt x="54279" y="46542"/>
                </a:lnTo>
                <a:cubicBezTo>
                  <a:pt x="54405" y="46517"/>
                  <a:pt x="54526" y="46475"/>
                  <a:pt x="54640" y="46419"/>
                </a:cubicBezTo>
                <a:close/>
                <a:moveTo>
                  <a:pt x="66592" y="46806"/>
                </a:moveTo>
                <a:cubicBezTo>
                  <a:pt x="66535" y="46831"/>
                  <a:pt x="66478" y="46857"/>
                  <a:pt x="66422" y="46884"/>
                </a:cubicBezTo>
                <a:cubicBezTo>
                  <a:pt x="66480" y="46861"/>
                  <a:pt x="66537" y="46835"/>
                  <a:pt x="66592" y="46806"/>
                </a:cubicBezTo>
                <a:close/>
                <a:moveTo>
                  <a:pt x="87513" y="1"/>
                </a:moveTo>
                <a:lnTo>
                  <a:pt x="87307" y="206"/>
                </a:lnTo>
                <a:cubicBezTo>
                  <a:pt x="85540" y="1865"/>
                  <a:pt x="84774" y="3669"/>
                  <a:pt x="84749" y="6138"/>
                </a:cubicBezTo>
                <a:lnTo>
                  <a:pt x="84749" y="6138"/>
                </a:lnTo>
                <a:cubicBezTo>
                  <a:pt x="84744" y="5454"/>
                  <a:pt x="84725" y="4770"/>
                  <a:pt x="84705" y="4087"/>
                </a:cubicBezTo>
                <a:cubicBezTo>
                  <a:pt x="84135" y="5547"/>
                  <a:pt x="83724" y="7077"/>
                  <a:pt x="83518" y="8652"/>
                </a:cubicBezTo>
                <a:cubicBezTo>
                  <a:pt x="83290" y="7853"/>
                  <a:pt x="83085" y="7054"/>
                  <a:pt x="82856" y="6255"/>
                </a:cubicBezTo>
                <a:cubicBezTo>
                  <a:pt x="82491" y="8127"/>
                  <a:pt x="82149" y="9998"/>
                  <a:pt x="81784" y="11870"/>
                </a:cubicBezTo>
                <a:cubicBezTo>
                  <a:pt x="81738" y="11094"/>
                  <a:pt x="81487" y="10341"/>
                  <a:pt x="81099" y="9679"/>
                </a:cubicBezTo>
                <a:cubicBezTo>
                  <a:pt x="80711" y="12030"/>
                  <a:pt x="80117" y="14335"/>
                  <a:pt x="79273" y="16572"/>
                </a:cubicBezTo>
                <a:cubicBezTo>
                  <a:pt x="79341" y="15979"/>
                  <a:pt x="79410" y="15385"/>
                  <a:pt x="79478" y="14792"/>
                </a:cubicBezTo>
                <a:lnTo>
                  <a:pt x="79478" y="14792"/>
                </a:lnTo>
                <a:cubicBezTo>
                  <a:pt x="79019" y="15346"/>
                  <a:pt x="78548" y="15912"/>
                  <a:pt x="78082" y="16473"/>
                </a:cubicBezTo>
                <a:lnTo>
                  <a:pt x="78082" y="16473"/>
                </a:lnTo>
                <a:cubicBezTo>
                  <a:pt x="78778" y="15459"/>
                  <a:pt x="79126" y="14202"/>
                  <a:pt x="78999" y="12988"/>
                </a:cubicBezTo>
                <a:lnTo>
                  <a:pt x="78999" y="12988"/>
                </a:lnTo>
                <a:cubicBezTo>
                  <a:pt x="78314" y="14221"/>
                  <a:pt x="77447" y="15339"/>
                  <a:pt x="76397" y="16298"/>
                </a:cubicBezTo>
                <a:cubicBezTo>
                  <a:pt x="76671" y="15705"/>
                  <a:pt x="76967" y="15111"/>
                  <a:pt x="77241" y="14518"/>
                </a:cubicBezTo>
                <a:cubicBezTo>
                  <a:pt x="77333" y="14335"/>
                  <a:pt x="77424" y="14107"/>
                  <a:pt x="77333" y="13924"/>
                </a:cubicBezTo>
                <a:cubicBezTo>
                  <a:pt x="77287" y="13851"/>
                  <a:pt x="77201" y="13818"/>
                  <a:pt x="77119" y="13818"/>
                </a:cubicBezTo>
                <a:cubicBezTo>
                  <a:pt x="77075" y="13818"/>
                  <a:pt x="77033" y="13828"/>
                  <a:pt x="76998" y="13845"/>
                </a:cubicBezTo>
                <a:lnTo>
                  <a:pt x="76998" y="13845"/>
                </a:lnTo>
                <a:cubicBezTo>
                  <a:pt x="77441" y="12782"/>
                  <a:pt x="77372" y="11519"/>
                  <a:pt x="76830" y="10523"/>
                </a:cubicBezTo>
                <a:cubicBezTo>
                  <a:pt x="76334" y="12304"/>
                  <a:pt x="75972" y="14130"/>
                  <a:pt x="75743" y="15956"/>
                </a:cubicBezTo>
                <a:lnTo>
                  <a:pt x="75743" y="15956"/>
                </a:lnTo>
                <a:cubicBezTo>
                  <a:pt x="75792" y="15495"/>
                  <a:pt x="75676" y="15000"/>
                  <a:pt x="75415" y="14609"/>
                </a:cubicBezTo>
                <a:cubicBezTo>
                  <a:pt x="75164" y="15362"/>
                  <a:pt x="74936" y="16115"/>
                  <a:pt x="74685" y="16869"/>
                </a:cubicBezTo>
                <a:cubicBezTo>
                  <a:pt x="74616" y="16275"/>
                  <a:pt x="74571" y="15659"/>
                  <a:pt x="74502" y="15065"/>
                </a:cubicBezTo>
                <a:cubicBezTo>
                  <a:pt x="73954" y="16230"/>
                  <a:pt x="73429" y="17394"/>
                  <a:pt x="72882" y="18581"/>
                </a:cubicBezTo>
                <a:cubicBezTo>
                  <a:pt x="72973" y="18238"/>
                  <a:pt x="72859" y="17850"/>
                  <a:pt x="72585" y="17645"/>
                </a:cubicBezTo>
                <a:lnTo>
                  <a:pt x="72060" y="19904"/>
                </a:lnTo>
                <a:cubicBezTo>
                  <a:pt x="71946" y="19585"/>
                  <a:pt x="71832" y="19288"/>
                  <a:pt x="71695" y="18969"/>
                </a:cubicBezTo>
                <a:cubicBezTo>
                  <a:pt x="71350" y="19784"/>
                  <a:pt x="70918" y="20557"/>
                  <a:pt x="70400" y="21264"/>
                </a:cubicBezTo>
                <a:lnTo>
                  <a:pt x="70400" y="21264"/>
                </a:lnTo>
                <a:cubicBezTo>
                  <a:pt x="70799" y="20584"/>
                  <a:pt x="70994" y="19778"/>
                  <a:pt x="70919" y="18991"/>
                </a:cubicBezTo>
                <a:lnTo>
                  <a:pt x="70919" y="18991"/>
                </a:lnTo>
                <a:cubicBezTo>
                  <a:pt x="70599" y="19402"/>
                  <a:pt x="70394" y="19882"/>
                  <a:pt x="70280" y="20384"/>
                </a:cubicBezTo>
                <a:cubicBezTo>
                  <a:pt x="70165" y="19996"/>
                  <a:pt x="70051" y="19608"/>
                  <a:pt x="69937" y="19220"/>
                </a:cubicBezTo>
                <a:cubicBezTo>
                  <a:pt x="69732" y="19950"/>
                  <a:pt x="69526" y="20681"/>
                  <a:pt x="69321" y="21411"/>
                </a:cubicBezTo>
                <a:lnTo>
                  <a:pt x="68636" y="19859"/>
                </a:lnTo>
                <a:cubicBezTo>
                  <a:pt x="68385" y="20703"/>
                  <a:pt x="67997" y="21525"/>
                  <a:pt x="67518" y="22255"/>
                </a:cubicBezTo>
                <a:cubicBezTo>
                  <a:pt x="67723" y="21867"/>
                  <a:pt x="67769" y="21365"/>
                  <a:pt x="67632" y="20932"/>
                </a:cubicBezTo>
                <a:lnTo>
                  <a:pt x="67632" y="20932"/>
                </a:lnTo>
                <a:cubicBezTo>
                  <a:pt x="66993" y="21822"/>
                  <a:pt x="66262" y="22643"/>
                  <a:pt x="65441" y="23374"/>
                </a:cubicBezTo>
                <a:cubicBezTo>
                  <a:pt x="65600" y="23214"/>
                  <a:pt x="65646" y="22917"/>
                  <a:pt x="65532" y="22712"/>
                </a:cubicBezTo>
                <a:lnTo>
                  <a:pt x="65532" y="22712"/>
                </a:lnTo>
                <a:cubicBezTo>
                  <a:pt x="64687" y="23351"/>
                  <a:pt x="63820" y="23990"/>
                  <a:pt x="62953" y="24606"/>
                </a:cubicBezTo>
                <a:cubicBezTo>
                  <a:pt x="63409" y="24241"/>
                  <a:pt x="63683" y="23671"/>
                  <a:pt x="63683" y="23077"/>
                </a:cubicBezTo>
                <a:lnTo>
                  <a:pt x="63683" y="23077"/>
                </a:lnTo>
                <a:cubicBezTo>
                  <a:pt x="62177" y="24515"/>
                  <a:pt x="60305" y="25565"/>
                  <a:pt x="58296" y="26090"/>
                </a:cubicBezTo>
                <a:lnTo>
                  <a:pt x="60351" y="24424"/>
                </a:lnTo>
                <a:cubicBezTo>
                  <a:pt x="60077" y="24355"/>
                  <a:pt x="59803" y="24287"/>
                  <a:pt x="59529" y="24218"/>
                </a:cubicBezTo>
                <a:cubicBezTo>
                  <a:pt x="60465" y="23876"/>
                  <a:pt x="61286" y="23191"/>
                  <a:pt x="61789" y="22347"/>
                </a:cubicBezTo>
                <a:lnTo>
                  <a:pt x="61789" y="22347"/>
                </a:lnTo>
                <a:cubicBezTo>
                  <a:pt x="60624" y="22666"/>
                  <a:pt x="59529" y="23191"/>
                  <a:pt x="58547" y="23922"/>
                </a:cubicBezTo>
                <a:lnTo>
                  <a:pt x="58661" y="22552"/>
                </a:lnTo>
                <a:lnTo>
                  <a:pt x="58661" y="22552"/>
                </a:lnTo>
                <a:cubicBezTo>
                  <a:pt x="58323" y="22590"/>
                  <a:pt x="57970" y="22720"/>
                  <a:pt x="57677" y="22930"/>
                </a:cubicBezTo>
                <a:lnTo>
                  <a:pt x="57677" y="22930"/>
                </a:lnTo>
                <a:cubicBezTo>
                  <a:pt x="57993" y="22625"/>
                  <a:pt x="58156" y="22181"/>
                  <a:pt x="58137" y="21753"/>
                </a:cubicBezTo>
                <a:lnTo>
                  <a:pt x="58137" y="21753"/>
                </a:lnTo>
                <a:cubicBezTo>
                  <a:pt x="57726" y="22004"/>
                  <a:pt x="57383" y="22324"/>
                  <a:pt x="57109" y="22689"/>
                </a:cubicBezTo>
                <a:lnTo>
                  <a:pt x="57041" y="21502"/>
                </a:lnTo>
                <a:cubicBezTo>
                  <a:pt x="56402" y="22529"/>
                  <a:pt x="55534" y="23420"/>
                  <a:pt x="54507" y="24059"/>
                </a:cubicBezTo>
                <a:lnTo>
                  <a:pt x="54507" y="24059"/>
                </a:lnTo>
                <a:cubicBezTo>
                  <a:pt x="54804" y="23693"/>
                  <a:pt x="54964" y="23237"/>
                  <a:pt x="54941" y="22780"/>
                </a:cubicBezTo>
                <a:lnTo>
                  <a:pt x="54941" y="22780"/>
                </a:lnTo>
                <a:cubicBezTo>
                  <a:pt x="54507" y="22895"/>
                  <a:pt x="54074" y="23146"/>
                  <a:pt x="53800" y="23511"/>
                </a:cubicBezTo>
                <a:lnTo>
                  <a:pt x="53800" y="23511"/>
                </a:lnTo>
                <a:cubicBezTo>
                  <a:pt x="54096" y="23077"/>
                  <a:pt x="54028" y="22415"/>
                  <a:pt x="53617" y="22050"/>
                </a:cubicBezTo>
                <a:cubicBezTo>
                  <a:pt x="52887" y="22849"/>
                  <a:pt x="52156" y="23671"/>
                  <a:pt x="51426" y="24492"/>
                </a:cubicBezTo>
                <a:cubicBezTo>
                  <a:pt x="51586" y="24036"/>
                  <a:pt x="51745" y="23556"/>
                  <a:pt x="51882" y="23100"/>
                </a:cubicBezTo>
                <a:cubicBezTo>
                  <a:pt x="51850" y="23099"/>
                  <a:pt x="51818" y="23098"/>
                  <a:pt x="51786" y="23098"/>
                </a:cubicBezTo>
                <a:cubicBezTo>
                  <a:pt x="51246" y="23098"/>
                  <a:pt x="50691" y="23278"/>
                  <a:pt x="50239" y="23579"/>
                </a:cubicBezTo>
                <a:cubicBezTo>
                  <a:pt x="50581" y="23328"/>
                  <a:pt x="50490" y="22689"/>
                  <a:pt x="50102" y="22552"/>
                </a:cubicBezTo>
                <a:cubicBezTo>
                  <a:pt x="50051" y="22535"/>
                  <a:pt x="50000" y="22527"/>
                  <a:pt x="49949" y="22527"/>
                </a:cubicBezTo>
                <a:cubicBezTo>
                  <a:pt x="49669" y="22527"/>
                  <a:pt x="49403" y="22764"/>
                  <a:pt x="49343" y="23038"/>
                </a:cubicBezTo>
                <a:lnTo>
                  <a:pt x="49343" y="23038"/>
                </a:lnTo>
                <a:cubicBezTo>
                  <a:pt x="49263" y="22802"/>
                  <a:pt x="48965" y="22661"/>
                  <a:pt x="48661" y="22661"/>
                </a:cubicBezTo>
                <a:cubicBezTo>
                  <a:pt x="48415" y="22661"/>
                  <a:pt x="48165" y="22753"/>
                  <a:pt x="48025" y="22963"/>
                </a:cubicBezTo>
                <a:cubicBezTo>
                  <a:pt x="47660" y="23488"/>
                  <a:pt x="47865" y="24196"/>
                  <a:pt x="48071" y="24812"/>
                </a:cubicBezTo>
                <a:lnTo>
                  <a:pt x="46724" y="23739"/>
                </a:lnTo>
                <a:lnTo>
                  <a:pt x="46724" y="23739"/>
                </a:lnTo>
                <a:cubicBezTo>
                  <a:pt x="47158" y="24789"/>
                  <a:pt x="47066" y="26067"/>
                  <a:pt x="46473" y="27049"/>
                </a:cubicBezTo>
                <a:lnTo>
                  <a:pt x="46381" y="25907"/>
                </a:lnTo>
                <a:cubicBezTo>
                  <a:pt x="46016" y="26798"/>
                  <a:pt x="45354" y="27574"/>
                  <a:pt x="44533" y="28076"/>
                </a:cubicBezTo>
                <a:cubicBezTo>
                  <a:pt x="44692" y="27482"/>
                  <a:pt x="44852" y="26866"/>
                  <a:pt x="45012" y="26273"/>
                </a:cubicBezTo>
                <a:cubicBezTo>
                  <a:pt x="44907" y="26220"/>
                  <a:pt x="44790" y="26195"/>
                  <a:pt x="44673" y="26195"/>
                </a:cubicBezTo>
                <a:cubicBezTo>
                  <a:pt x="44440" y="26195"/>
                  <a:pt x="44206" y="26295"/>
                  <a:pt x="44066" y="26483"/>
                </a:cubicBezTo>
                <a:lnTo>
                  <a:pt x="44066" y="26483"/>
                </a:lnTo>
                <a:cubicBezTo>
                  <a:pt x="44421" y="25983"/>
                  <a:pt x="44507" y="25308"/>
                  <a:pt x="44282" y="24766"/>
                </a:cubicBezTo>
                <a:lnTo>
                  <a:pt x="44282" y="24766"/>
                </a:lnTo>
                <a:cubicBezTo>
                  <a:pt x="43715" y="25106"/>
                  <a:pt x="43283" y="25717"/>
                  <a:pt x="43121" y="26373"/>
                </a:cubicBezTo>
                <a:lnTo>
                  <a:pt x="43121" y="26373"/>
                </a:lnTo>
                <a:cubicBezTo>
                  <a:pt x="43229" y="25920"/>
                  <a:pt x="43091" y="25402"/>
                  <a:pt x="42729" y="25086"/>
                </a:cubicBezTo>
                <a:cubicBezTo>
                  <a:pt x="42570" y="25748"/>
                  <a:pt x="42501" y="26432"/>
                  <a:pt x="42547" y="27094"/>
                </a:cubicBezTo>
                <a:cubicBezTo>
                  <a:pt x="42159" y="26729"/>
                  <a:pt x="41771" y="26387"/>
                  <a:pt x="41383" y="26022"/>
                </a:cubicBezTo>
                <a:lnTo>
                  <a:pt x="41383" y="26022"/>
                </a:lnTo>
                <a:cubicBezTo>
                  <a:pt x="41451" y="26592"/>
                  <a:pt x="41520" y="27163"/>
                  <a:pt x="41588" y="27756"/>
                </a:cubicBezTo>
                <a:cubicBezTo>
                  <a:pt x="41018" y="27688"/>
                  <a:pt x="40493" y="27277"/>
                  <a:pt x="40333" y="26729"/>
                </a:cubicBezTo>
                <a:cubicBezTo>
                  <a:pt x="40241" y="27414"/>
                  <a:pt x="39922" y="28053"/>
                  <a:pt x="39443" y="28555"/>
                </a:cubicBezTo>
                <a:cubicBezTo>
                  <a:pt x="39458" y="28307"/>
                  <a:pt x="39199" y="28132"/>
                  <a:pt x="38967" y="28132"/>
                </a:cubicBezTo>
                <a:cubicBezTo>
                  <a:pt x="38920" y="28132"/>
                  <a:pt x="38874" y="28140"/>
                  <a:pt x="38831" y="28155"/>
                </a:cubicBezTo>
                <a:lnTo>
                  <a:pt x="38831" y="28155"/>
                </a:lnTo>
                <a:cubicBezTo>
                  <a:pt x="39060" y="27946"/>
                  <a:pt x="39177" y="27607"/>
                  <a:pt x="39100" y="27300"/>
                </a:cubicBezTo>
                <a:lnTo>
                  <a:pt x="39100" y="27300"/>
                </a:lnTo>
                <a:cubicBezTo>
                  <a:pt x="38438" y="27505"/>
                  <a:pt x="37913" y="28099"/>
                  <a:pt x="37799" y="28761"/>
                </a:cubicBezTo>
                <a:cubicBezTo>
                  <a:pt x="37799" y="28418"/>
                  <a:pt x="37776" y="28053"/>
                  <a:pt x="37754" y="27711"/>
                </a:cubicBezTo>
                <a:cubicBezTo>
                  <a:pt x="37160" y="27870"/>
                  <a:pt x="36795" y="28578"/>
                  <a:pt x="37023" y="29149"/>
                </a:cubicBezTo>
                <a:cubicBezTo>
                  <a:pt x="36726" y="28783"/>
                  <a:pt x="36407" y="28418"/>
                  <a:pt x="36110" y="28053"/>
                </a:cubicBezTo>
                <a:cubicBezTo>
                  <a:pt x="35950" y="28373"/>
                  <a:pt x="35882" y="28738"/>
                  <a:pt x="35905" y="29103"/>
                </a:cubicBezTo>
                <a:cubicBezTo>
                  <a:pt x="35175" y="28779"/>
                  <a:pt x="34332" y="28671"/>
                  <a:pt x="33456" y="28671"/>
                </a:cubicBezTo>
                <a:cubicBezTo>
                  <a:pt x="32112" y="28671"/>
                  <a:pt x="30693" y="28924"/>
                  <a:pt x="29491" y="29035"/>
                </a:cubicBezTo>
                <a:cubicBezTo>
                  <a:pt x="27756" y="29172"/>
                  <a:pt x="25519" y="29423"/>
                  <a:pt x="24332" y="30861"/>
                </a:cubicBezTo>
                <a:cubicBezTo>
                  <a:pt x="24743" y="30358"/>
                  <a:pt x="25177" y="29833"/>
                  <a:pt x="25588" y="29331"/>
                </a:cubicBezTo>
                <a:lnTo>
                  <a:pt x="25588" y="29331"/>
                </a:lnTo>
                <a:cubicBezTo>
                  <a:pt x="24697" y="29674"/>
                  <a:pt x="23830" y="30130"/>
                  <a:pt x="23077" y="30746"/>
                </a:cubicBezTo>
                <a:cubicBezTo>
                  <a:pt x="23442" y="30085"/>
                  <a:pt x="23807" y="29423"/>
                  <a:pt x="24172" y="28761"/>
                </a:cubicBezTo>
                <a:lnTo>
                  <a:pt x="24172" y="28761"/>
                </a:lnTo>
                <a:cubicBezTo>
                  <a:pt x="22917" y="29331"/>
                  <a:pt x="21958" y="30495"/>
                  <a:pt x="21616" y="31842"/>
                </a:cubicBezTo>
                <a:cubicBezTo>
                  <a:pt x="21525" y="31134"/>
                  <a:pt x="21456" y="30404"/>
                  <a:pt x="21365" y="29696"/>
                </a:cubicBezTo>
                <a:cubicBezTo>
                  <a:pt x="21342" y="30587"/>
                  <a:pt x="21000" y="31454"/>
                  <a:pt x="20429" y="32116"/>
                </a:cubicBezTo>
                <a:cubicBezTo>
                  <a:pt x="20264" y="32302"/>
                  <a:pt x="20024" y="32488"/>
                  <a:pt x="19777" y="32488"/>
                </a:cubicBezTo>
                <a:cubicBezTo>
                  <a:pt x="19751" y="32488"/>
                  <a:pt x="19725" y="32486"/>
                  <a:pt x="19699" y="32481"/>
                </a:cubicBezTo>
                <a:cubicBezTo>
                  <a:pt x="19402" y="32436"/>
                  <a:pt x="19265" y="31979"/>
                  <a:pt x="19516" y="31865"/>
                </a:cubicBezTo>
                <a:lnTo>
                  <a:pt x="19516" y="31865"/>
                </a:lnTo>
                <a:cubicBezTo>
                  <a:pt x="18945" y="32070"/>
                  <a:pt x="18352" y="32253"/>
                  <a:pt x="17759" y="32458"/>
                </a:cubicBezTo>
                <a:cubicBezTo>
                  <a:pt x="18284" y="32253"/>
                  <a:pt x="18649" y="31705"/>
                  <a:pt x="18626" y="31157"/>
                </a:cubicBezTo>
                <a:lnTo>
                  <a:pt x="18626" y="31157"/>
                </a:lnTo>
                <a:cubicBezTo>
                  <a:pt x="17736" y="31500"/>
                  <a:pt x="16937" y="32093"/>
                  <a:pt x="16321" y="32824"/>
                </a:cubicBezTo>
                <a:cubicBezTo>
                  <a:pt x="16617" y="32207"/>
                  <a:pt x="16617" y="31477"/>
                  <a:pt x="16321" y="30861"/>
                </a:cubicBezTo>
                <a:cubicBezTo>
                  <a:pt x="15704" y="31523"/>
                  <a:pt x="15453" y="32504"/>
                  <a:pt x="15681" y="33371"/>
                </a:cubicBezTo>
                <a:cubicBezTo>
                  <a:pt x="15339" y="32869"/>
                  <a:pt x="15088" y="32276"/>
                  <a:pt x="14974" y="31659"/>
                </a:cubicBezTo>
                <a:lnTo>
                  <a:pt x="14974" y="31659"/>
                </a:lnTo>
                <a:cubicBezTo>
                  <a:pt x="15020" y="32139"/>
                  <a:pt x="15065" y="32618"/>
                  <a:pt x="15111" y="33075"/>
                </a:cubicBezTo>
                <a:cubicBezTo>
                  <a:pt x="14601" y="32912"/>
                  <a:pt x="14182" y="32493"/>
                  <a:pt x="14001" y="31983"/>
                </a:cubicBezTo>
                <a:lnTo>
                  <a:pt x="14001" y="31983"/>
                </a:lnTo>
                <a:cubicBezTo>
                  <a:pt x="14246" y="33037"/>
                  <a:pt x="13495" y="34227"/>
                  <a:pt x="12417" y="34421"/>
                </a:cubicBezTo>
                <a:cubicBezTo>
                  <a:pt x="12714" y="34125"/>
                  <a:pt x="12897" y="33714"/>
                  <a:pt x="12897" y="33280"/>
                </a:cubicBezTo>
                <a:lnTo>
                  <a:pt x="12897" y="33280"/>
                </a:lnTo>
                <a:cubicBezTo>
                  <a:pt x="12395" y="33554"/>
                  <a:pt x="11892" y="33828"/>
                  <a:pt x="11390" y="34102"/>
                </a:cubicBezTo>
                <a:cubicBezTo>
                  <a:pt x="11824" y="33668"/>
                  <a:pt x="12121" y="33143"/>
                  <a:pt x="12258" y="32550"/>
                </a:cubicBezTo>
                <a:lnTo>
                  <a:pt x="12258" y="32550"/>
                </a:lnTo>
                <a:cubicBezTo>
                  <a:pt x="11664" y="32892"/>
                  <a:pt x="11071" y="33234"/>
                  <a:pt x="10500" y="33577"/>
                </a:cubicBezTo>
                <a:cubicBezTo>
                  <a:pt x="11025" y="33052"/>
                  <a:pt x="11276" y="32299"/>
                  <a:pt x="11208" y="31545"/>
                </a:cubicBezTo>
                <a:lnTo>
                  <a:pt x="11208" y="31545"/>
                </a:lnTo>
                <a:cubicBezTo>
                  <a:pt x="10295" y="32344"/>
                  <a:pt x="9770" y="33554"/>
                  <a:pt x="9815" y="34764"/>
                </a:cubicBezTo>
                <a:lnTo>
                  <a:pt x="9062" y="33120"/>
                </a:lnTo>
                <a:lnTo>
                  <a:pt x="9062" y="33120"/>
                </a:lnTo>
                <a:cubicBezTo>
                  <a:pt x="9131" y="33554"/>
                  <a:pt x="9108" y="34010"/>
                  <a:pt x="8948" y="34421"/>
                </a:cubicBezTo>
                <a:lnTo>
                  <a:pt x="7944" y="33371"/>
                </a:lnTo>
                <a:lnTo>
                  <a:pt x="7944" y="33371"/>
                </a:lnTo>
                <a:cubicBezTo>
                  <a:pt x="9268" y="34809"/>
                  <a:pt x="7419" y="36818"/>
                  <a:pt x="6323" y="37685"/>
                </a:cubicBezTo>
                <a:cubicBezTo>
                  <a:pt x="6009" y="37934"/>
                  <a:pt x="5610" y="38158"/>
                  <a:pt x="5232" y="38158"/>
                </a:cubicBezTo>
                <a:cubicBezTo>
                  <a:pt x="5089" y="38158"/>
                  <a:pt x="4948" y="38126"/>
                  <a:pt x="4817" y="38051"/>
                </a:cubicBezTo>
                <a:cubicBezTo>
                  <a:pt x="4773" y="38021"/>
                  <a:pt x="4691" y="37983"/>
                  <a:pt x="4633" y="37983"/>
                </a:cubicBezTo>
                <a:cubicBezTo>
                  <a:pt x="4600" y="37983"/>
                  <a:pt x="4574" y="37995"/>
                  <a:pt x="4566" y="38028"/>
                </a:cubicBezTo>
                <a:cubicBezTo>
                  <a:pt x="4748" y="38119"/>
                  <a:pt x="4839" y="38347"/>
                  <a:pt x="4771" y="38530"/>
                </a:cubicBezTo>
                <a:cubicBezTo>
                  <a:pt x="4680" y="38439"/>
                  <a:pt x="4543" y="38393"/>
                  <a:pt x="4429" y="38393"/>
                </a:cubicBezTo>
                <a:cubicBezTo>
                  <a:pt x="4429" y="38553"/>
                  <a:pt x="4451" y="38712"/>
                  <a:pt x="4451" y="38872"/>
                </a:cubicBezTo>
                <a:cubicBezTo>
                  <a:pt x="4406" y="38860"/>
                  <a:pt x="4361" y="38855"/>
                  <a:pt x="4315" y="38855"/>
                </a:cubicBezTo>
                <a:cubicBezTo>
                  <a:pt x="4013" y="38855"/>
                  <a:pt x="3715" y="39103"/>
                  <a:pt x="3675" y="39420"/>
                </a:cubicBezTo>
                <a:cubicBezTo>
                  <a:pt x="2283" y="39625"/>
                  <a:pt x="1416" y="41315"/>
                  <a:pt x="0" y="41429"/>
                </a:cubicBezTo>
                <a:cubicBezTo>
                  <a:pt x="457" y="41406"/>
                  <a:pt x="913" y="41360"/>
                  <a:pt x="1347" y="41315"/>
                </a:cubicBezTo>
                <a:cubicBezTo>
                  <a:pt x="2991" y="41155"/>
                  <a:pt x="4429" y="40812"/>
                  <a:pt x="5661" y="39374"/>
                </a:cubicBezTo>
                <a:lnTo>
                  <a:pt x="5661" y="39374"/>
                </a:lnTo>
                <a:cubicBezTo>
                  <a:pt x="5364" y="39740"/>
                  <a:pt x="5227" y="40470"/>
                  <a:pt x="4885" y="40881"/>
                </a:cubicBezTo>
                <a:cubicBezTo>
                  <a:pt x="5456" y="40881"/>
                  <a:pt x="6004" y="40447"/>
                  <a:pt x="6163" y="39899"/>
                </a:cubicBezTo>
                <a:lnTo>
                  <a:pt x="6163" y="39899"/>
                </a:lnTo>
                <a:cubicBezTo>
                  <a:pt x="6277" y="40379"/>
                  <a:pt x="6072" y="40904"/>
                  <a:pt x="5684" y="41200"/>
                </a:cubicBezTo>
                <a:cubicBezTo>
                  <a:pt x="6004" y="41041"/>
                  <a:pt x="6300" y="40858"/>
                  <a:pt x="6620" y="40675"/>
                </a:cubicBezTo>
                <a:lnTo>
                  <a:pt x="6620" y="40675"/>
                </a:lnTo>
                <a:cubicBezTo>
                  <a:pt x="6483" y="41155"/>
                  <a:pt x="6163" y="41566"/>
                  <a:pt x="5752" y="41817"/>
                </a:cubicBezTo>
                <a:cubicBezTo>
                  <a:pt x="6780" y="41703"/>
                  <a:pt x="7693" y="40904"/>
                  <a:pt x="7944" y="39899"/>
                </a:cubicBezTo>
                <a:lnTo>
                  <a:pt x="7944" y="39899"/>
                </a:lnTo>
                <a:cubicBezTo>
                  <a:pt x="7966" y="40356"/>
                  <a:pt x="7875" y="40812"/>
                  <a:pt x="7647" y="41223"/>
                </a:cubicBezTo>
                <a:cubicBezTo>
                  <a:pt x="7738" y="41109"/>
                  <a:pt x="7898" y="41041"/>
                  <a:pt x="8035" y="41041"/>
                </a:cubicBezTo>
                <a:lnTo>
                  <a:pt x="7966" y="41451"/>
                </a:lnTo>
                <a:cubicBezTo>
                  <a:pt x="8355" y="41063"/>
                  <a:pt x="8651" y="40607"/>
                  <a:pt x="8879" y="40105"/>
                </a:cubicBezTo>
                <a:cubicBezTo>
                  <a:pt x="8879" y="40219"/>
                  <a:pt x="8925" y="40333"/>
                  <a:pt x="9016" y="40402"/>
                </a:cubicBezTo>
                <a:cubicBezTo>
                  <a:pt x="9153" y="39899"/>
                  <a:pt x="9313" y="39397"/>
                  <a:pt x="9519" y="38895"/>
                </a:cubicBezTo>
                <a:lnTo>
                  <a:pt x="9519" y="38895"/>
                </a:lnTo>
                <a:cubicBezTo>
                  <a:pt x="9587" y="39283"/>
                  <a:pt x="9541" y="39694"/>
                  <a:pt x="9404" y="40036"/>
                </a:cubicBezTo>
                <a:cubicBezTo>
                  <a:pt x="9610" y="39831"/>
                  <a:pt x="9907" y="39717"/>
                  <a:pt x="10181" y="39717"/>
                </a:cubicBezTo>
                <a:cubicBezTo>
                  <a:pt x="10135" y="40059"/>
                  <a:pt x="9929" y="40356"/>
                  <a:pt x="9633" y="40538"/>
                </a:cubicBezTo>
                <a:cubicBezTo>
                  <a:pt x="10021" y="40538"/>
                  <a:pt x="10363" y="40265"/>
                  <a:pt x="10546" y="39945"/>
                </a:cubicBezTo>
                <a:cubicBezTo>
                  <a:pt x="10751" y="39603"/>
                  <a:pt x="10820" y="39237"/>
                  <a:pt x="10888" y="38849"/>
                </a:cubicBezTo>
                <a:cubicBezTo>
                  <a:pt x="10979" y="39032"/>
                  <a:pt x="11048" y="39215"/>
                  <a:pt x="11139" y="39397"/>
                </a:cubicBezTo>
                <a:cubicBezTo>
                  <a:pt x="11322" y="38918"/>
                  <a:pt x="11482" y="38461"/>
                  <a:pt x="11641" y="38005"/>
                </a:cubicBezTo>
                <a:cubicBezTo>
                  <a:pt x="11687" y="38256"/>
                  <a:pt x="11710" y="38484"/>
                  <a:pt x="11755" y="38735"/>
                </a:cubicBezTo>
                <a:cubicBezTo>
                  <a:pt x="11847" y="38347"/>
                  <a:pt x="12121" y="38005"/>
                  <a:pt x="12463" y="37799"/>
                </a:cubicBezTo>
                <a:lnTo>
                  <a:pt x="12463" y="37799"/>
                </a:lnTo>
                <a:cubicBezTo>
                  <a:pt x="12445" y="38090"/>
                  <a:pt x="12340" y="38380"/>
                  <a:pt x="12172" y="38624"/>
                </a:cubicBezTo>
                <a:lnTo>
                  <a:pt x="12172" y="38624"/>
                </a:lnTo>
                <a:cubicBezTo>
                  <a:pt x="12265" y="38547"/>
                  <a:pt x="12383" y="38498"/>
                  <a:pt x="12509" y="38484"/>
                </a:cubicBezTo>
                <a:cubicBezTo>
                  <a:pt x="12532" y="38644"/>
                  <a:pt x="12668" y="38781"/>
                  <a:pt x="12828" y="38849"/>
                </a:cubicBezTo>
                <a:cubicBezTo>
                  <a:pt x="13011" y="38416"/>
                  <a:pt x="13216" y="37982"/>
                  <a:pt x="13399" y="37571"/>
                </a:cubicBezTo>
                <a:cubicBezTo>
                  <a:pt x="13490" y="37777"/>
                  <a:pt x="13559" y="38005"/>
                  <a:pt x="13650" y="38210"/>
                </a:cubicBezTo>
                <a:cubicBezTo>
                  <a:pt x="13741" y="37617"/>
                  <a:pt x="14015" y="37046"/>
                  <a:pt x="14426" y="36590"/>
                </a:cubicBezTo>
                <a:lnTo>
                  <a:pt x="14426" y="36590"/>
                </a:lnTo>
                <a:cubicBezTo>
                  <a:pt x="14470" y="36794"/>
                  <a:pt x="14458" y="37016"/>
                  <a:pt x="14402" y="37221"/>
                </a:cubicBezTo>
                <a:lnTo>
                  <a:pt x="14402" y="37221"/>
                </a:lnTo>
                <a:cubicBezTo>
                  <a:pt x="14570" y="36910"/>
                  <a:pt x="14831" y="36653"/>
                  <a:pt x="15156" y="36498"/>
                </a:cubicBezTo>
                <a:lnTo>
                  <a:pt x="15156" y="36498"/>
                </a:lnTo>
                <a:cubicBezTo>
                  <a:pt x="14997" y="36932"/>
                  <a:pt x="14905" y="37366"/>
                  <a:pt x="14860" y="37822"/>
                </a:cubicBezTo>
                <a:cubicBezTo>
                  <a:pt x="15293" y="37229"/>
                  <a:pt x="15773" y="36658"/>
                  <a:pt x="16298" y="36133"/>
                </a:cubicBezTo>
                <a:lnTo>
                  <a:pt x="16298" y="36133"/>
                </a:lnTo>
                <a:cubicBezTo>
                  <a:pt x="16366" y="36476"/>
                  <a:pt x="16298" y="36841"/>
                  <a:pt x="16115" y="37115"/>
                </a:cubicBezTo>
                <a:cubicBezTo>
                  <a:pt x="16480" y="36567"/>
                  <a:pt x="17256" y="36247"/>
                  <a:pt x="17873" y="36247"/>
                </a:cubicBezTo>
                <a:cubicBezTo>
                  <a:pt x="17918" y="36316"/>
                  <a:pt x="17918" y="36384"/>
                  <a:pt x="17941" y="36453"/>
                </a:cubicBezTo>
                <a:cubicBezTo>
                  <a:pt x="18398" y="36179"/>
                  <a:pt x="18877" y="35836"/>
                  <a:pt x="19356" y="35517"/>
                </a:cubicBezTo>
                <a:lnTo>
                  <a:pt x="19356" y="35517"/>
                </a:lnTo>
                <a:cubicBezTo>
                  <a:pt x="19445" y="35641"/>
                  <a:pt x="19423" y="35835"/>
                  <a:pt x="19323" y="35968"/>
                </a:cubicBezTo>
                <a:lnTo>
                  <a:pt x="19323" y="35968"/>
                </a:lnTo>
                <a:cubicBezTo>
                  <a:pt x="19573" y="35753"/>
                  <a:pt x="19858" y="35623"/>
                  <a:pt x="20178" y="35563"/>
                </a:cubicBezTo>
                <a:lnTo>
                  <a:pt x="20178" y="35563"/>
                </a:lnTo>
                <a:cubicBezTo>
                  <a:pt x="20087" y="35677"/>
                  <a:pt x="19973" y="35768"/>
                  <a:pt x="19881" y="35882"/>
                </a:cubicBezTo>
                <a:cubicBezTo>
                  <a:pt x="20110" y="35745"/>
                  <a:pt x="20338" y="35585"/>
                  <a:pt x="20589" y="35448"/>
                </a:cubicBezTo>
                <a:lnTo>
                  <a:pt x="20589" y="35448"/>
                </a:lnTo>
                <a:cubicBezTo>
                  <a:pt x="20520" y="35540"/>
                  <a:pt x="20543" y="35654"/>
                  <a:pt x="20612" y="35745"/>
                </a:cubicBezTo>
                <a:cubicBezTo>
                  <a:pt x="20977" y="35494"/>
                  <a:pt x="21251" y="35152"/>
                  <a:pt x="21433" y="34764"/>
                </a:cubicBezTo>
                <a:lnTo>
                  <a:pt x="21433" y="34764"/>
                </a:lnTo>
                <a:cubicBezTo>
                  <a:pt x="21388" y="34992"/>
                  <a:pt x="21456" y="35197"/>
                  <a:pt x="21548" y="35380"/>
                </a:cubicBezTo>
                <a:cubicBezTo>
                  <a:pt x="21958" y="35083"/>
                  <a:pt x="22301" y="34718"/>
                  <a:pt x="22575" y="34307"/>
                </a:cubicBezTo>
                <a:lnTo>
                  <a:pt x="22575" y="34307"/>
                </a:lnTo>
                <a:cubicBezTo>
                  <a:pt x="22529" y="34558"/>
                  <a:pt x="22483" y="34832"/>
                  <a:pt x="22438" y="35106"/>
                </a:cubicBezTo>
                <a:cubicBezTo>
                  <a:pt x="22780" y="34741"/>
                  <a:pt x="23191" y="34444"/>
                  <a:pt x="23647" y="34284"/>
                </a:cubicBezTo>
                <a:lnTo>
                  <a:pt x="23647" y="34284"/>
                </a:lnTo>
                <a:cubicBezTo>
                  <a:pt x="23647" y="34497"/>
                  <a:pt x="23568" y="34709"/>
                  <a:pt x="23410" y="34867"/>
                </a:cubicBezTo>
                <a:lnTo>
                  <a:pt x="23410" y="34867"/>
                </a:lnTo>
                <a:cubicBezTo>
                  <a:pt x="23803" y="34525"/>
                  <a:pt x="24462" y="34712"/>
                  <a:pt x="24949" y="34513"/>
                </a:cubicBezTo>
                <a:cubicBezTo>
                  <a:pt x="25428" y="34307"/>
                  <a:pt x="25656" y="33759"/>
                  <a:pt x="26090" y="33463"/>
                </a:cubicBezTo>
                <a:lnTo>
                  <a:pt x="26090" y="33463"/>
                </a:lnTo>
                <a:cubicBezTo>
                  <a:pt x="25998" y="33714"/>
                  <a:pt x="26021" y="34010"/>
                  <a:pt x="26158" y="34239"/>
                </a:cubicBezTo>
                <a:cubicBezTo>
                  <a:pt x="25702" y="34672"/>
                  <a:pt x="25108" y="34969"/>
                  <a:pt x="24469" y="35038"/>
                </a:cubicBezTo>
                <a:cubicBezTo>
                  <a:pt x="24652" y="35243"/>
                  <a:pt x="24355" y="35517"/>
                  <a:pt x="24104" y="35608"/>
                </a:cubicBezTo>
                <a:cubicBezTo>
                  <a:pt x="23214" y="35951"/>
                  <a:pt x="22415" y="36316"/>
                  <a:pt x="21593" y="36772"/>
                </a:cubicBezTo>
                <a:cubicBezTo>
                  <a:pt x="21179" y="37000"/>
                  <a:pt x="19470" y="38016"/>
                  <a:pt x="18781" y="38016"/>
                </a:cubicBezTo>
                <a:cubicBezTo>
                  <a:pt x="18731" y="38016"/>
                  <a:pt x="18686" y="38011"/>
                  <a:pt x="18648" y="37999"/>
                </a:cubicBezTo>
                <a:lnTo>
                  <a:pt x="18648" y="37999"/>
                </a:lnTo>
                <a:cubicBezTo>
                  <a:pt x="18957" y="38117"/>
                  <a:pt x="19283" y="38174"/>
                  <a:pt x="19608" y="38174"/>
                </a:cubicBezTo>
                <a:cubicBezTo>
                  <a:pt x="19992" y="38174"/>
                  <a:pt x="20375" y="38094"/>
                  <a:pt x="20726" y="37936"/>
                </a:cubicBezTo>
                <a:lnTo>
                  <a:pt x="20726" y="37936"/>
                </a:lnTo>
                <a:cubicBezTo>
                  <a:pt x="20044" y="38521"/>
                  <a:pt x="19161" y="38856"/>
                  <a:pt x="18264" y="38856"/>
                </a:cubicBezTo>
                <a:cubicBezTo>
                  <a:pt x="18111" y="38856"/>
                  <a:pt x="17957" y="38847"/>
                  <a:pt x="17804" y="38827"/>
                </a:cubicBezTo>
                <a:lnTo>
                  <a:pt x="17804" y="38827"/>
                </a:lnTo>
                <a:cubicBezTo>
                  <a:pt x="17827" y="39009"/>
                  <a:pt x="17873" y="39169"/>
                  <a:pt x="17895" y="39329"/>
                </a:cubicBezTo>
                <a:cubicBezTo>
                  <a:pt x="17690" y="39352"/>
                  <a:pt x="17485" y="39374"/>
                  <a:pt x="17279" y="39397"/>
                </a:cubicBezTo>
                <a:cubicBezTo>
                  <a:pt x="17513" y="39553"/>
                  <a:pt x="17779" y="39624"/>
                  <a:pt x="18048" y="39624"/>
                </a:cubicBezTo>
                <a:cubicBezTo>
                  <a:pt x="18172" y="39624"/>
                  <a:pt x="18298" y="39609"/>
                  <a:pt x="18420" y="39580"/>
                </a:cubicBezTo>
                <a:lnTo>
                  <a:pt x="18420" y="39580"/>
                </a:lnTo>
                <a:cubicBezTo>
                  <a:pt x="18124" y="39717"/>
                  <a:pt x="17804" y="39831"/>
                  <a:pt x="17485" y="39968"/>
                </a:cubicBezTo>
                <a:cubicBezTo>
                  <a:pt x="17688" y="40009"/>
                  <a:pt x="17898" y="40029"/>
                  <a:pt x="18108" y="40029"/>
                </a:cubicBezTo>
                <a:cubicBezTo>
                  <a:pt x="18487" y="40029"/>
                  <a:pt x="18867" y="39963"/>
                  <a:pt x="19219" y="39831"/>
                </a:cubicBezTo>
                <a:lnTo>
                  <a:pt x="19219" y="39831"/>
                </a:lnTo>
                <a:cubicBezTo>
                  <a:pt x="19014" y="40014"/>
                  <a:pt x="18786" y="40173"/>
                  <a:pt x="18580" y="40356"/>
                </a:cubicBezTo>
                <a:cubicBezTo>
                  <a:pt x="18657" y="40368"/>
                  <a:pt x="18735" y="40373"/>
                  <a:pt x="18814" y="40373"/>
                </a:cubicBezTo>
                <a:cubicBezTo>
                  <a:pt x="19039" y="40373"/>
                  <a:pt x="19267" y="40326"/>
                  <a:pt x="19470" y="40242"/>
                </a:cubicBezTo>
                <a:cubicBezTo>
                  <a:pt x="19627" y="40309"/>
                  <a:pt x="19794" y="40340"/>
                  <a:pt x="19962" y="40340"/>
                </a:cubicBezTo>
                <a:cubicBezTo>
                  <a:pt x="20476" y="40340"/>
                  <a:pt x="20995" y="40045"/>
                  <a:pt x="21223" y="39569"/>
                </a:cubicBezTo>
                <a:lnTo>
                  <a:pt x="21223" y="39569"/>
                </a:lnTo>
                <a:cubicBezTo>
                  <a:pt x="21148" y="39737"/>
                  <a:pt x="21331" y="39824"/>
                  <a:pt x="21543" y="39824"/>
                </a:cubicBezTo>
                <a:cubicBezTo>
                  <a:pt x="21663" y="39824"/>
                  <a:pt x="21792" y="39797"/>
                  <a:pt x="21890" y="39740"/>
                </a:cubicBezTo>
                <a:lnTo>
                  <a:pt x="21890" y="39740"/>
                </a:lnTo>
                <a:cubicBezTo>
                  <a:pt x="21730" y="39945"/>
                  <a:pt x="21548" y="40128"/>
                  <a:pt x="21388" y="40310"/>
                </a:cubicBezTo>
                <a:cubicBezTo>
                  <a:pt x="23168" y="39283"/>
                  <a:pt x="25496" y="39055"/>
                  <a:pt x="26318" y="36909"/>
                </a:cubicBezTo>
                <a:lnTo>
                  <a:pt x="26318" y="36909"/>
                </a:lnTo>
                <a:cubicBezTo>
                  <a:pt x="26250" y="37160"/>
                  <a:pt x="26250" y="37434"/>
                  <a:pt x="26295" y="37685"/>
                </a:cubicBezTo>
                <a:cubicBezTo>
                  <a:pt x="26752" y="37297"/>
                  <a:pt x="27140" y="36864"/>
                  <a:pt x="27482" y="36361"/>
                </a:cubicBezTo>
                <a:lnTo>
                  <a:pt x="27482" y="36361"/>
                </a:lnTo>
                <a:cubicBezTo>
                  <a:pt x="27436" y="36658"/>
                  <a:pt x="27414" y="36932"/>
                  <a:pt x="27368" y="37229"/>
                </a:cubicBezTo>
                <a:lnTo>
                  <a:pt x="28441" y="36270"/>
                </a:lnTo>
                <a:lnTo>
                  <a:pt x="28441" y="36270"/>
                </a:lnTo>
                <a:cubicBezTo>
                  <a:pt x="28459" y="36694"/>
                  <a:pt x="28224" y="37119"/>
                  <a:pt x="27856" y="37362"/>
                </a:cubicBezTo>
                <a:lnTo>
                  <a:pt x="27856" y="37362"/>
                </a:lnTo>
                <a:cubicBezTo>
                  <a:pt x="28257" y="37164"/>
                  <a:pt x="28646" y="36976"/>
                  <a:pt x="29034" y="36772"/>
                </a:cubicBezTo>
                <a:lnTo>
                  <a:pt x="29034" y="36772"/>
                </a:lnTo>
                <a:cubicBezTo>
                  <a:pt x="28965" y="36961"/>
                  <a:pt x="28845" y="37138"/>
                  <a:pt x="28682" y="37271"/>
                </a:cubicBezTo>
                <a:lnTo>
                  <a:pt x="28682" y="37271"/>
                </a:lnTo>
                <a:cubicBezTo>
                  <a:pt x="28884" y="37144"/>
                  <a:pt x="29096" y="37038"/>
                  <a:pt x="29308" y="36932"/>
                </a:cubicBezTo>
                <a:lnTo>
                  <a:pt x="29308" y="36932"/>
                </a:lnTo>
                <a:cubicBezTo>
                  <a:pt x="29354" y="37411"/>
                  <a:pt x="28989" y="37868"/>
                  <a:pt x="28532" y="37936"/>
                </a:cubicBezTo>
                <a:cubicBezTo>
                  <a:pt x="28190" y="37982"/>
                  <a:pt x="27710" y="37914"/>
                  <a:pt x="27619" y="38233"/>
                </a:cubicBezTo>
                <a:cubicBezTo>
                  <a:pt x="27596" y="38347"/>
                  <a:pt x="27619" y="38461"/>
                  <a:pt x="27573" y="38553"/>
                </a:cubicBezTo>
                <a:cubicBezTo>
                  <a:pt x="27528" y="38667"/>
                  <a:pt x="27391" y="38735"/>
                  <a:pt x="27277" y="38781"/>
                </a:cubicBezTo>
                <a:cubicBezTo>
                  <a:pt x="26797" y="38964"/>
                  <a:pt x="26295" y="39146"/>
                  <a:pt x="25770" y="39306"/>
                </a:cubicBezTo>
                <a:cubicBezTo>
                  <a:pt x="25837" y="39474"/>
                  <a:pt x="26028" y="39531"/>
                  <a:pt x="26216" y="39531"/>
                </a:cubicBezTo>
                <a:cubicBezTo>
                  <a:pt x="26283" y="39531"/>
                  <a:pt x="26349" y="39523"/>
                  <a:pt x="26409" y="39511"/>
                </a:cubicBezTo>
                <a:cubicBezTo>
                  <a:pt x="27289" y="39379"/>
                  <a:pt x="28549" y="38549"/>
                  <a:pt x="29436" y="38549"/>
                </a:cubicBezTo>
                <a:cubicBezTo>
                  <a:pt x="29470" y="38549"/>
                  <a:pt x="29504" y="38550"/>
                  <a:pt x="29536" y="38553"/>
                </a:cubicBezTo>
                <a:cubicBezTo>
                  <a:pt x="29742" y="38576"/>
                  <a:pt x="29924" y="38712"/>
                  <a:pt x="30107" y="38758"/>
                </a:cubicBezTo>
                <a:cubicBezTo>
                  <a:pt x="30142" y="38764"/>
                  <a:pt x="30177" y="38766"/>
                  <a:pt x="30212" y="38766"/>
                </a:cubicBezTo>
                <a:cubicBezTo>
                  <a:pt x="30474" y="38766"/>
                  <a:pt x="30733" y="38625"/>
                  <a:pt x="30974" y="38484"/>
                </a:cubicBezTo>
                <a:cubicBezTo>
                  <a:pt x="31933" y="37868"/>
                  <a:pt x="32869" y="37183"/>
                  <a:pt x="33713" y="36407"/>
                </a:cubicBezTo>
                <a:lnTo>
                  <a:pt x="33713" y="36407"/>
                </a:lnTo>
                <a:cubicBezTo>
                  <a:pt x="33599" y="36681"/>
                  <a:pt x="33462" y="36955"/>
                  <a:pt x="33348" y="37229"/>
                </a:cubicBezTo>
                <a:cubicBezTo>
                  <a:pt x="33645" y="36955"/>
                  <a:pt x="33987" y="36727"/>
                  <a:pt x="34375" y="36613"/>
                </a:cubicBezTo>
                <a:lnTo>
                  <a:pt x="34375" y="36613"/>
                </a:lnTo>
                <a:cubicBezTo>
                  <a:pt x="34353" y="36841"/>
                  <a:pt x="34307" y="37069"/>
                  <a:pt x="34284" y="37297"/>
                </a:cubicBezTo>
                <a:cubicBezTo>
                  <a:pt x="35151" y="36590"/>
                  <a:pt x="36110" y="35973"/>
                  <a:pt x="37114" y="35517"/>
                </a:cubicBezTo>
                <a:lnTo>
                  <a:pt x="37114" y="35517"/>
                </a:lnTo>
                <a:cubicBezTo>
                  <a:pt x="37023" y="35700"/>
                  <a:pt x="36932" y="35905"/>
                  <a:pt x="36840" y="36088"/>
                </a:cubicBezTo>
                <a:lnTo>
                  <a:pt x="37954" y="35531"/>
                </a:lnTo>
                <a:lnTo>
                  <a:pt x="37954" y="35531"/>
                </a:lnTo>
                <a:cubicBezTo>
                  <a:pt x="37881" y="35609"/>
                  <a:pt x="37917" y="35781"/>
                  <a:pt x="38027" y="35836"/>
                </a:cubicBezTo>
                <a:cubicBezTo>
                  <a:pt x="38076" y="35875"/>
                  <a:pt x="38132" y="35889"/>
                  <a:pt x="38191" y="35889"/>
                </a:cubicBezTo>
                <a:cubicBezTo>
                  <a:pt x="38273" y="35889"/>
                  <a:pt x="38359" y="35863"/>
                  <a:pt x="38438" y="35836"/>
                </a:cubicBezTo>
                <a:cubicBezTo>
                  <a:pt x="39671" y="35494"/>
                  <a:pt x="40721" y="34650"/>
                  <a:pt x="41337" y="33554"/>
                </a:cubicBezTo>
                <a:lnTo>
                  <a:pt x="41337" y="33554"/>
                </a:lnTo>
                <a:cubicBezTo>
                  <a:pt x="41177" y="34307"/>
                  <a:pt x="40652" y="34992"/>
                  <a:pt x="39945" y="35312"/>
                </a:cubicBezTo>
                <a:cubicBezTo>
                  <a:pt x="40766" y="35106"/>
                  <a:pt x="41520" y="34650"/>
                  <a:pt x="42090" y="34033"/>
                </a:cubicBezTo>
                <a:lnTo>
                  <a:pt x="42090" y="34033"/>
                </a:lnTo>
                <a:cubicBezTo>
                  <a:pt x="42067" y="34330"/>
                  <a:pt x="41931" y="34604"/>
                  <a:pt x="41725" y="34832"/>
                </a:cubicBezTo>
                <a:cubicBezTo>
                  <a:pt x="42319" y="34535"/>
                  <a:pt x="42912" y="34216"/>
                  <a:pt x="43505" y="33919"/>
                </a:cubicBezTo>
                <a:lnTo>
                  <a:pt x="43505" y="33919"/>
                </a:lnTo>
                <a:cubicBezTo>
                  <a:pt x="43369" y="34147"/>
                  <a:pt x="43209" y="34376"/>
                  <a:pt x="43072" y="34604"/>
                </a:cubicBezTo>
                <a:cubicBezTo>
                  <a:pt x="43620" y="34353"/>
                  <a:pt x="44167" y="34056"/>
                  <a:pt x="44670" y="33737"/>
                </a:cubicBezTo>
                <a:cubicBezTo>
                  <a:pt x="44670" y="33874"/>
                  <a:pt x="44692" y="34033"/>
                  <a:pt x="44692" y="34079"/>
                </a:cubicBezTo>
                <a:cubicBezTo>
                  <a:pt x="45423" y="33463"/>
                  <a:pt x="46153" y="32824"/>
                  <a:pt x="46861" y="32207"/>
                </a:cubicBezTo>
                <a:lnTo>
                  <a:pt x="46861" y="32207"/>
                </a:lnTo>
                <a:cubicBezTo>
                  <a:pt x="46678" y="32550"/>
                  <a:pt x="46496" y="32892"/>
                  <a:pt x="46313" y="33234"/>
                </a:cubicBezTo>
                <a:cubicBezTo>
                  <a:pt x="46929" y="32960"/>
                  <a:pt x="47477" y="32504"/>
                  <a:pt x="47888" y="31956"/>
                </a:cubicBezTo>
                <a:lnTo>
                  <a:pt x="47888" y="31956"/>
                </a:lnTo>
                <a:cubicBezTo>
                  <a:pt x="47751" y="32230"/>
                  <a:pt x="47614" y="32504"/>
                  <a:pt x="47454" y="32755"/>
                </a:cubicBezTo>
                <a:cubicBezTo>
                  <a:pt x="47956" y="32344"/>
                  <a:pt x="48436" y="31933"/>
                  <a:pt x="48961" y="31545"/>
                </a:cubicBezTo>
                <a:lnTo>
                  <a:pt x="48961" y="31545"/>
                </a:lnTo>
                <a:cubicBezTo>
                  <a:pt x="48938" y="32413"/>
                  <a:pt x="48344" y="33166"/>
                  <a:pt x="47660" y="33645"/>
                </a:cubicBezTo>
                <a:cubicBezTo>
                  <a:pt x="46952" y="34147"/>
                  <a:pt x="46130" y="34421"/>
                  <a:pt x="45332" y="34764"/>
                </a:cubicBezTo>
                <a:cubicBezTo>
                  <a:pt x="43026" y="35768"/>
                  <a:pt x="40173" y="36955"/>
                  <a:pt x="38164" y="38530"/>
                </a:cubicBezTo>
                <a:cubicBezTo>
                  <a:pt x="38005" y="38644"/>
                  <a:pt x="37822" y="38781"/>
                  <a:pt x="37639" y="38895"/>
                </a:cubicBezTo>
                <a:cubicBezTo>
                  <a:pt x="36795" y="39511"/>
                  <a:pt x="35973" y="40196"/>
                  <a:pt x="35220" y="40927"/>
                </a:cubicBezTo>
                <a:cubicBezTo>
                  <a:pt x="35403" y="41041"/>
                  <a:pt x="35380" y="41383"/>
                  <a:pt x="35174" y="41474"/>
                </a:cubicBezTo>
                <a:cubicBezTo>
                  <a:pt x="35882" y="41451"/>
                  <a:pt x="36589" y="41246"/>
                  <a:pt x="37206" y="40881"/>
                </a:cubicBezTo>
                <a:lnTo>
                  <a:pt x="37206" y="40881"/>
                </a:lnTo>
                <a:cubicBezTo>
                  <a:pt x="37097" y="41153"/>
                  <a:pt x="36901" y="41397"/>
                  <a:pt x="36653" y="41566"/>
                </a:cubicBezTo>
                <a:lnTo>
                  <a:pt x="36653" y="41566"/>
                </a:lnTo>
                <a:cubicBezTo>
                  <a:pt x="36768" y="41519"/>
                  <a:pt x="36893" y="41496"/>
                  <a:pt x="37019" y="41496"/>
                </a:cubicBezTo>
                <a:cubicBezTo>
                  <a:pt x="37303" y="41496"/>
                  <a:pt x="37590" y="41613"/>
                  <a:pt x="37776" y="41840"/>
                </a:cubicBezTo>
                <a:cubicBezTo>
                  <a:pt x="38415" y="41566"/>
                  <a:pt x="38986" y="41132"/>
                  <a:pt x="39443" y="40607"/>
                </a:cubicBezTo>
                <a:lnTo>
                  <a:pt x="39443" y="40607"/>
                </a:lnTo>
                <a:cubicBezTo>
                  <a:pt x="39306" y="41086"/>
                  <a:pt x="38963" y="41497"/>
                  <a:pt x="38530" y="41771"/>
                </a:cubicBezTo>
                <a:cubicBezTo>
                  <a:pt x="39032" y="41543"/>
                  <a:pt x="39534" y="41337"/>
                  <a:pt x="40036" y="41132"/>
                </a:cubicBezTo>
                <a:lnTo>
                  <a:pt x="40036" y="41132"/>
                </a:lnTo>
                <a:cubicBezTo>
                  <a:pt x="39876" y="41292"/>
                  <a:pt x="39739" y="41474"/>
                  <a:pt x="39580" y="41657"/>
                </a:cubicBezTo>
                <a:cubicBezTo>
                  <a:pt x="39780" y="41456"/>
                  <a:pt x="40052" y="41427"/>
                  <a:pt x="40340" y="41427"/>
                </a:cubicBezTo>
                <a:cubicBezTo>
                  <a:pt x="40462" y="41427"/>
                  <a:pt x="40586" y="41432"/>
                  <a:pt x="40709" y="41432"/>
                </a:cubicBezTo>
                <a:cubicBezTo>
                  <a:pt x="40759" y="41432"/>
                  <a:pt x="40809" y="41431"/>
                  <a:pt x="40858" y="41429"/>
                </a:cubicBezTo>
                <a:cubicBezTo>
                  <a:pt x="41816" y="41383"/>
                  <a:pt x="42524" y="40516"/>
                  <a:pt x="43095" y="39740"/>
                </a:cubicBezTo>
                <a:lnTo>
                  <a:pt x="43095" y="39740"/>
                </a:lnTo>
                <a:cubicBezTo>
                  <a:pt x="43005" y="40257"/>
                  <a:pt x="42715" y="40731"/>
                  <a:pt x="42313" y="41050"/>
                </a:cubicBezTo>
                <a:lnTo>
                  <a:pt x="42313" y="41050"/>
                </a:lnTo>
                <a:cubicBezTo>
                  <a:pt x="42858" y="40625"/>
                  <a:pt x="43536" y="40379"/>
                  <a:pt x="44236" y="40379"/>
                </a:cubicBezTo>
                <a:cubicBezTo>
                  <a:pt x="42661" y="41748"/>
                  <a:pt x="40903" y="42958"/>
                  <a:pt x="39055" y="43939"/>
                </a:cubicBezTo>
                <a:cubicBezTo>
                  <a:pt x="36932" y="44305"/>
                  <a:pt x="34900" y="45149"/>
                  <a:pt x="33120" y="46382"/>
                </a:cubicBezTo>
                <a:cubicBezTo>
                  <a:pt x="33135" y="46377"/>
                  <a:pt x="33149" y="46375"/>
                  <a:pt x="33163" y="46375"/>
                </a:cubicBezTo>
                <a:cubicBezTo>
                  <a:pt x="33280" y="46375"/>
                  <a:pt x="33366" y="46531"/>
                  <a:pt x="33325" y="46633"/>
                </a:cubicBezTo>
                <a:cubicBezTo>
                  <a:pt x="33280" y="46747"/>
                  <a:pt x="33143" y="46815"/>
                  <a:pt x="33029" y="46884"/>
                </a:cubicBezTo>
                <a:cubicBezTo>
                  <a:pt x="32572" y="47089"/>
                  <a:pt x="32093" y="47295"/>
                  <a:pt x="31636" y="47523"/>
                </a:cubicBezTo>
                <a:cubicBezTo>
                  <a:pt x="32161" y="47483"/>
                  <a:pt x="32686" y="47371"/>
                  <a:pt x="33180" y="47172"/>
                </a:cubicBezTo>
                <a:lnTo>
                  <a:pt x="33180" y="47172"/>
                </a:lnTo>
                <a:cubicBezTo>
                  <a:pt x="33156" y="47229"/>
                  <a:pt x="33152" y="47295"/>
                  <a:pt x="33188" y="47340"/>
                </a:cubicBezTo>
                <a:cubicBezTo>
                  <a:pt x="33250" y="47414"/>
                  <a:pt x="33338" y="47435"/>
                  <a:pt x="33430" y="47435"/>
                </a:cubicBezTo>
                <a:cubicBezTo>
                  <a:pt x="33510" y="47435"/>
                  <a:pt x="33594" y="47419"/>
                  <a:pt x="33668" y="47409"/>
                </a:cubicBezTo>
                <a:lnTo>
                  <a:pt x="35836" y="46930"/>
                </a:lnTo>
                <a:lnTo>
                  <a:pt x="35836" y="46930"/>
                </a:lnTo>
                <a:cubicBezTo>
                  <a:pt x="35882" y="47295"/>
                  <a:pt x="35654" y="47683"/>
                  <a:pt x="35311" y="47820"/>
                </a:cubicBezTo>
                <a:cubicBezTo>
                  <a:pt x="35433" y="47824"/>
                  <a:pt x="35555" y="47825"/>
                  <a:pt x="35677" y="47825"/>
                </a:cubicBezTo>
                <a:cubicBezTo>
                  <a:pt x="37019" y="47825"/>
                  <a:pt x="38372" y="47595"/>
                  <a:pt x="39648" y="47135"/>
                </a:cubicBezTo>
                <a:lnTo>
                  <a:pt x="39648" y="47135"/>
                </a:lnTo>
                <a:cubicBezTo>
                  <a:pt x="39534" y="47477"/>
                  <a:pt x="39283" y="47797"/>
                  <a:pt x="38940" y="47957"/>
                </a:cubicBezTo>
                <a:cubicBezTo>
                  <a:pt x="40036" y="47728"/>
                  <a:pt x="41086" y="47249"/>
                  <a:pt x="41976" y="46564"/>
                </a:cubicBezTo>
                <a:cubicBezTo>
                  <a:pt x="42113" y="46678"/>
                  <a:pt x="42227" y="46770"/>
                  <a:pt x="42364" y="46884"/>
                </a:cubicBezTo>
                <a:cubicBezTo>
                  <a:pt x="42798" y="46678"/>
                  <a:pt x="43254" y="46473"/>
                  <a:pt x="43711" y="46268"/>
                </a:cubicBezTo>
                <a:lnTo>
                  <a:pt x="43711" y="46268"/>
                </a:lnTo>
                <a:cubicBezTo>
                  <a:pt x="43665" y="46633"/>
                  <a:pt x="43460" y="46975"/>
                  <a:pt x="43140" y="47158"/>
                </a:cubicBezTo>
                <a:cubicBezTo>
                  <a:pt x="43848" y="46952"/>
                  <a:pt x="44533" y="46587"/>
                  <a:pt x="45103" y="46131"/>
                </a:cubicBezTo>
                <a:lnTo>
                  <a:pt x="45103" y="46610"/>
                </a:lnTo>
                <a:cubicBezTo>
                  <a:pt x="45514" y="46405"/>
                  <a:pt x="45948" y="46176"/>
                  <a:pt x="46313" y="46062"/>
                </a:cubicBezTo>
                <a:lnTo>
                  <a:pt x="46313" y="46062"/>
                </a:lnTo>
                <a:cubicBezTo>
                  <a:pt x="45811" y="46975"/>
                  <a:pt x="44601" y="47683"/>
                  <a:pt x="43802" y="48345"/>
                </a:cubicBezTo>
                <a:cubicBezTo>
                  <a:pt x="46039" y="47888"/>
                  <a:pt x="47819" y="46199"/>
                  <a:pt x="49440" y="44579"/>
                </a:cubicBezTo>
                <a:lnTo>
                  <a:pt x="49440" y="44579"/>
                </a:lnTo>
                <a:cubicBezTo>
                  <a:pt x="49121" y="45195"/>
                  <a:pt x="48824" y="45811"/>
                  <a:pt x="48504" y="46405"/>
                </a:cubicBezTo>
                <a:cubicBezTo>
                  <a:pt x="49257" y="45606"/>
                  <a:pt x="50307" y="45104"/>
                  <a:pt x="51426" y="45058"/>
                </a:cubicBezTo>
                <a:lnTo>
                  <a:pt x="51426" y="45058"/>
                </a:lnTo>
                <a:cubicBezTo>
                  <a:pt x="50924" y="45423"/>
                  <a:pt x="50444" y="45788"/>
                  <a:pt x="49965" y="46153"/>
                </a:cubicBezTo>
                <a:cubicBezTo>
                  <a:pt x="50764" y="45560"/>
                  <a:pt x="51768" y="45218"/>
                  <a:pt x="52750" y="45195"/>
                </a:cubicBezTo>
                <a:lnTo>
                  <a:pt x="52750" y="45195"/>
                </a:lnTo>
                <a:lnTo>
                  <a:pt x="50787" y="46610"/>
                </a:lnTo>
                <a:cubicBezTo>
                  <a:pt x="51013" y="46685"/>
                  <a:pt x="51239" y="46719"/>
                  <a:pt x="51465" y="46719"/>
                </a:cubicBezTo>
                <a:cubicBezTo>
                  <a:pt x="51650" y="46719"/>
                  <a:pt x="51835" y="46697"/>
                  <a:pt x="52019" y="46656"/>
                </a:cubicBezTo>
                <a:lnTo>
                  <a:pt x="52019" y="46656"/>
                </a:lnTo>
                <a:lnTo>
                  <a:pt x="51449" y="47546"/>
                </a:lnTo>
                <a:cubicBezTo>
                  <a:pt x="53024" y="47135"/>
                  <a:pt x="54484" y="46245"/>
                  <a:pt x="55534" y="45012"/>
                </a:cubicBezTo>
                <a:lnTo>
                  <a:pt x="55534" y="45012"/>
                </a:lnTo>
                <a:cubicBezTo>
                  <a:pt x="55534" y="45594"/>
                  <a:pt x="55164" y="46160"/>
                  <a:pt x="54640" y="46419"/>
                </a:cubicBezTo>
                <a:lnTo>
                  <a:pt x="54640" y="46419"/>
                </a:lnTo>
                <a:cubicBezTo>
                  <a:pt x="55074" y="46270"/>
                  <a:pt x="55517" y="46109"/>
                  <a:pt x="55945" y="45948"/>
                </a:cubicBezTo>
                <a:cubicBezTo>
                  <a:pt x="56048" y="45919"/>
                  <a:pt x="56159" y="45880"/>
                  <a:pt x="56262" y="45880"/>
                </a:cubicBezTo>
                <a:cubicBezTo>
                  <a:pt x="56320" y="45880"/>
                  <a:pt x="56375" y="45892"/>
                  <a:pt x="56425" y="45925"/>
                </a:cubicBezTo>
                <a:cubicBezTo>
                  <a:pt x="56630" y="46085"/>
                  <a:pt x="56539" y="46405"/>
                  <a:pt x="56402" y="46610"/>
                </a:cubicBezTo>
                <a:cubicBezTo>
                  <a:pt x="56037" y="47181"/>
                  <a:pt x="55466" y="47637"/>
                  <a:pt x="54827" y="47865"/>
                </a:cubicBezTo>
                <a:cubicBezTo>
                  <a:pt x="56288" y="47569"/>
                  <a:pt x="57634" y="46861"/>
                  <a:pt x="58684" y="45834"/>
                </a:cubicBezTo>
                <a:lnTo>
                  <a:pt x="58684" y="45834"/>
                </a:lnTo>
                <a:cubicBezTo>
                  <a:pt x="58798" y="46199"/>
                  <a:pt x="58593" y="46587"/>
                  <a:pt x="58273" y="46724"/>
                </a:cubicBezTo>
                <a:cubicBezTo>
                  <a:pt x="58776" y="46519"/>
                  <a:pt x="59346" y="46382"/>
                  <a:pt x="59917" y="46382"/>
                </a:cubicBezTo>
                <a:cubicBezTo>
                  <a:pt x="59848" y="46930"/>
                  <a:pt x="59369" y="47409"/>
                  <a:pt x="58821" y="47523"/>
                </a:cubicBezTo>
                <a:cubicBezTo>
                  <a:pt x="59034" y="47485"/>
                  <a:pt x="59215" y="47471"/>
                  <a:pt x="59374" y="47471"/>
                </a:cubicBezTo>
                <a:cubicBezTo>
                  <a:pt x="59833" y="47471"/>
                  <a:pt x="60102" y="47589"/>
                  <a:pt x="60393" y="47589"/>
                </a:cubicBezTo>
                <a:cubicBezTo>
                  <a:pt x="60670" y="47589"/>
                  <a:pt x="60968" y="47483"/>
                  <a:pt x="61469" y="47067"/>
                </a:cubicBezTo>
                <a:cubicBezTo>
                  <a:pt x="62473" y="46222"/>
                  <a:pt x="63341" y="45012"/>
                  <a:pt x="64094" y="43939"/>
                </a:cubicBezTo>
                <a:lnTo>
                  <a:pt x="64094" y="43939"/>
                </a:lnTo>
                <a:cubicBezTo>
                  <a:pt x="63683" y="45195"/>
                  <a:pt x="62884" y="46313"/>
                  <a:pt x="61857" y="47112"/>
                </a:cubicBezTo>
                <a:cubicBezTo>
                  <a:pt x="63500" y="46199"/>
                  <a:pt x="64870" y="44784"/>
                  <a:pt x="65760" y="43118"/>
                </a:cubicBezTo>
                <a:lnTo>
                  <a:pt x="65760" y="43118"/>
                </a:lnTo>
                <a:cubicBezTo>
                  <a:pt x="65897" y="43962"/>
                  <a:pt x="65578" y="44852"/>
                  <a:pt x="64938" y="45400"/>
                </a:cubicBezTo>
                <a:cubicBezTo>
                  <a:pt x="65258" y="45126"/>
                  <a:pt x="65692" y="44967"/>
                  <a:pt x="66125" y="44967"/>
                </a:cubicBezTo>
                <a:cubicBezTo>
                  <a:pt x="65829" y="45948"/>
                  <a:pt x="64870" y="46542"/>
                  <a:pt x="64003" y="47044"/>
                </a:cubicBezTo>
                <a:cubicBezTo>
                  <a:pt x="65304" y="46793"/>
                  <a:pt x="66559" y="46199"/>
                  <a:pt x="67563" y="45309"/>
                </a:cubicBezTo>
                <a:lnTo>
                  <a:pt x="67563" y="45309"/>
                </a:lnTo>
                <a:cubicBezTo>
                  <a:pt x="67522" y="45931"/>
                  <a:pt x="67141" y="46516"/>
                  <a:pt x="66592" y="46806"/>
                </a:cubicBezTo>
                <a:lnTo>
                  <a:pt x="66592" y="46806"/>
                </a:lnTo>
                <a:cubicBezTo>
                  <a:pt x="67118" y="46575"/>
                  <a:pt x="67695" y="46418"/>
                  <a:pt x="68271" y="46336"/>
                </a:cubicBezTo>
                <a:lnTo>
                  <a:pt x="68271" y="46336"/>
                </a:lnTo>
                <a:cubicBezTo>
                  <a:pt x="68043" y="46815"/>
                  <a:pt x="67700" y="47249"/>
                  <a:pt x="67267" y="47569"/>
                </a:cubicBezTo>
                <a:cubicBezTo>
                  <a:pt x="68956" y="46975"/>
                  <a:pt x="70531" y="46085"/>
                  <a:pt x="71923" y="44989"/>
                </a:cubicBezTo>
                <a:lnTo>
                  <a:pt x="71923" y="44989"/>
                </a:lnTo>
                <a:cubicBezTo>
                  <a:pt x="71512" y="45492"/>
                  <a:pt x="71033" y="45948"/>
                  <a:pt x="70485" y="46336"/>
                </a:cubicBezTo>
                <a:cubicBezTo>
                  <a:pt x="71284" y="45811"/>
                  <a:pt x="72083" y="45286"/>
                  <a:pt x="72882" y="44761"/>
                </a:cubicBezTo>
                <a:lnTo>
                  <a:pt x="72882" y="44761"/>
                </a:lnTo>
                <a:cubicBezTo>
                  <a:pt x="72859" y="45309"/>
                  <a:pt x="72494" y="45857"/>
                  <a:pt x="71991" y="46062"/>
                </a:cubicBezTo>
                <a:cubicBezTo>
                  <a:pt x="73270" y="45788"/>
                  <a:pt x="74434" y="44944"/>
                  <a:pt x="75119" y="43825"/>
                </a:cubicBezTo>
                <a:cubicBezTo>
                  <a:pt x="75301" y="44031"/>
                  <a:pt x="75370" y="44327"/>
                  <a:pt x="75278" y="44601"/>
                </a:cubicBezTo>
                <a:cubicBezTo>
                  <a:pt x="75758" y="43962"/>
                  <a:pt x="76351" y="43414"/>
                  <a:pt x="76990" y="42981"/>
                </a:cubicBezTo>
                <a:lnTo>
                  <a:pt x="76990" y="42981"/>
                </a:lnTo>
                <a:cubicBezTo>
                  <a:pt x="76808" y="43825"/>
                  <a:pt x="76123" y="44556"/>
                  <a:pt x="75278" y="44807"/>
                </a:cubicBezTo>
                <a:cubicBezTo>
                  <a:pt x="75440" y="44830"/>
                  <a:pt x="75607" y="44841"/>
                  <a:pt x="75777" y="44841"/>
                </a:cubicBezTo>
                <a:cubicBezTo>
                  <a:pt x="78148" y="44841"/>
                  <a:pt x="81242" y="42736"/>
                  <a:pt x="83244" y="41862"/>
                </a:cubicBezTo>
                <a:cubicBezTo>
                  <a:pt x="83587" y="41725"/>
                  <a:pt x="87513" y="40333"/>
                  <a:pt x="87513" y="40036"/>
                </a:cubicBezTo>
                <a:lnTo>
                  <a:pt x="875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9801420" y="3612076"/>
            <a:ext cx="1273766" cy="690811"/>
          </a:xfrm>
          <a:custGeom>
            <a:avLst/>
            <a:gdLst/>
            <a:ahLst/>
            <a:cxnLst/>
            <a:rect l="l" t="t" r="r" b="b"/>
            <a:pathLst>
              <a:path w="45149" h="24486" extrusionOk="0">
                <a:moveTo>
                  <a:pt x="33623" y="1"/>
                </a:moveTo>
                <a:cubicBezTo>
                  <a:pt x="22364" y="1"/>
                  <a:pt x="11937" y="5776"/>
                  <a:pt x="3675" y="14397"/>
                </a:cubicBezTo>
                <a:cubicBezTo>
                  <a:pt x="2123" y="16040"/>
                  <a:pt x="639" y="17820"/>
                  <a:pt x="0" y="19989"/>
                </a:cubicBezTo>
                <a:cubicBezTo>
                  <a:pt x="6026" y="13529"/>
                  <a:pt x="13421" y="8394"/>
                  <a:pt x="21570" y="4947"/>
                </a:cubicBezTo>
                <a:lnTo>
                  <a:pt x="21570" y="4947"/>
                </a:lnTo>
                <a:cubicBezTo>
                  <a:pt x="13764" y="8690"/>
                  <a:pt x="7441" y="15401"/>
                  <a:pt x="4131" y="23390"/>
                </a:cubicBezTo>
                <a:cubicBezTo>
                  <a:pt x="11641" y="16542"/>
                  <a:pt x="19539" y="10128"/>
                  <a:pt x="27778" y="4148"/>
                </a:cubicBezTo>
                <a:lnTo>
                  <a:pt x="27778" y="4148"/>
                </a:lnTo>
                <a:cubicBezTo>
                  <a:pt x="21319" y="9854"/>
                  <a:pt x="14517" y="16109"/>
                  <a:pt x="12508" y="24485"/>
                </a:cubicBezTo>
                <a:cubicBezTo>
                  <a:pt x="16548" y="16588"/>
                  <a:pt x="22574" y="9717"/>
                  <a:pt x="29901" y="4696"/>
                </a:cubicBezTo>
                <a:lnTo>
                  <a:pt x="29901" y="4696"/>
                </a:lnTo>
                <a:cubicBezTo>
                  <a:pt x="24697" y="9101"/>
                  <a:pt x="21935" y="16245"/>
                  <a:pt x="22825" y="23002"/>
                </a:cubicBezTo>
                <a:cubicBezTo>
                  <a:pt x="24090" y="16971"/>
                  <a:pt x="26205" y="11118"/>
                  <a:pt x="29080" y="5644"/>
                </a:cubicBezTo>
                <a:lnTo>
                  <a:pt x="29080" y="5644"/>
                </a:lnTo>
                <a:cubicBezTo>
                  <a:pt x="26626" y="10358"/>
                  <a:pt x="26178" y="16056"/>
                  <a:pt x="27870" y="21084"/>
                </a:cubicBezTo>
                <a:cubicBezTo>
                  <a:pt x="28260" y="18197"/>
                  <a:pt x="28817" y="15325"/>
                  <a:pt x="29512" y="12485"/>
                </a:cubicBezTo>
                <a:lnTo>
                  <a:pt x="29512" y="12485"/>
                </a:lnTo>
                <a:cubicBezTo>
                  <a:pt x="29211" y="14408"/>
                  <a:pt x="29595" y="16440"/>
                  <a:pt x="30632" y="18094"/>
                </a:cubicBezTo>
                <a:cubicBezTo>
                  <a:pt x="31020" y="15743"/>
                  <a:pt x="31408" y="13415"/>
                  <a:pt x="31773" y="11087"/>
                </a:cubicBezTo>
                <a:lnTo>
                  <a:pt x="31773" y="11087"/>
                </a:lnTo>
                <a:cubicBezTo>
                  <a:pt x="31750" y="13506"/>
                  <a:pt x="33074" y="15903"/>
                  <a:pt x="35128" y="17204"/>
                </a:cubicBezTo>
                <a:cubicBezTo>
                  <a:pt x="35836" y="13872"/>
                  <a:pt x="36543" y="10516"/>
                  <a:pt x="37228" y="7161"/>
                </a:cubicBezTo>
                <a:lnTo>
                  <a:pt x="37228" y="7161"/>
                </a:lnTo>
                <a:cubicBezTo>
                  <a:pt x="37046" y="9832"/>
                  <a:pt x="37434" y="12548"/>
                  <a:pt x="38347" y="15059"/>
                </a:cubicBezTo>
                <a:cubicBezTo>
                  <a:pt x="37433" y="12508"/>
                  <a:pt x="39764" y="1865"/>
                  <a:pt x="44143" y="1865"/>
                </a:cubicBezTo>
                <a:cubicBezTo>
                  <a:pt x="44467" y="1865"/>
                  <a:pt x="44802" y="1924"/>
                  <a:pt x="45149" y="2048"/>
                </a:cubicBezTo>
                <a:cubicBezTo>
                  <a:pt x="41247" y="647"/>
                  <a:pt x="37389" y="1"/>
                  <a:pt x="33623"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10683612" y="3051022"/>
            <a:ext cx="566704" cy="1201655"/>
          </a:xfrm>
          <a:custGeom>
            <a:avLst/>
            <a:gdLst/>
            <a:ahLst/>
            <a:cxnLst/>
            <a:rect l="l" t="t" r="r" b="b"/>
            <a:pathLst>
              <a:path w="20087" h="42593" extrusionOk="0">
                <a:moveTo>
                  <a:pt x="20087" y="0"/>
                </a:moveTo>
                <a:lnTo>
                  <a:pt x="20087" y="0"/>
                </a:lnTo>
                <a:cubicBezTo>
                  <a:pt x="19197" y="2351"/>
                  <a:pt x="17006" y="7099"/>
                  <a:pt x="14997" y="8582"/>
                </a:cubicBezTo>
                <a:cubicBezTo>
                  <a:pt x="11527" y="11093"/>
                  <a:pt x="8720" y="14083"/>
                  <a:pt x="6415" y="17690"/>
                </a:cubicBezTo>
                <a:cubicBezTo>
                  <a:pt x="2009" y="24606"/>
                  <a:pt x="343" y="34466"/>
                  <a:pt x="1" y="42592"/>
                </a:cubicBezTo>
                <a:cubicBezTo>
                  <a:pt x="503" y="40538"/>
                  <a:pt x="1074" y="38392"/>
                  <a:pt x="1735" y="36247"/>
                </a:cubicBezTo>
                <a:cubicBezTo>
                  <a:pt x="3014" y="32047"/>
                  <a:pt x="4589" y="27824"/>
                  <a:pt x="6597" y="24241"/>
                </a:cubicBezTo>
                <a:lnTo>
                  <a:pt x="6597" y="24241"/>
                </a:lnTo>
                <a:cubicBezTo>
                  <a:pt x="4999" y="29673"/>
                  <a:pt x="6232" y="35859"/>
                  <a:pt x="9793" y="40264"/>
                </a:cubicBezTo>
                <a:cubicBezTo>
                  <a:pt x="8423" y="33713"/>
                  <a:pt x="7054" y="26728"/>
                  <a:pt x="9405" y="20452"/>
                </a:cubicBezTo>
                <a:lnTo>
                  <a:pt x="9405" y="20452"/>
                </a:lnTo>
                <a:cubicBezTo>
                  <a:pt x="8537" y="25998"/>
                  <a:pt x="9930" y="31841"/>
                  <a:pt x="13239" y="36384"/>
                </a:cubicBezTo>
                <a:cubicBezTo>
                  <a:pt x="12121" y="33028"/>
                  <a:pt x="11619" y="29468"/>
                  <a:pt x="11756" y="25930"/>
                </a:cubicBezTo>
                <a:lnTo>
                  <a:pt x="11756" y="25930"/>
                </a:lnTo>
                <a:cubicBezTo>
                  <a:pt x="12167" y="28737"/>
                  <a:pt x="13011" y="31476"/>
                  <a:pt x="14267" y="34033"/>
                </a:cubicBezTo>
                <a:cubicBezTo>
                  <a:pt x="13856" y="31476"/>
                  <a:pt x="13650" y="28874"/>
                  <a:pt x="13673" y="26295"/>
                </a:cubicBezTo>
                <a:lnTo>
                  <a:pt x="13673" y="26295"/>
                </a:lnTo>
                <a:cubicBezTo>
                  <a:pt x="14381" y="29102"/>
                  <a:pt x="15590" y="31773"/>
                  <a:pt x="17234" y="34170"/>
                </a:cubicBezTo>
                <a:cubicBezTo>
                  <a:pt x="14906" y="30769"/>
                  <a:pt x="15499" y="22551"/>
                  <a:pt x="17165" y="19059"/>
                </a:cubicBezTo>
                <a:lnTo>
                  <a:pt x="17165" y="19059"/>
                </a:lnTo>
                <a:cubicBezTo>
                  <a:pt x="19083" y="23419"/>
                  <a:pt x="18946" y="24880"/>
                  <a:pt x="19996" y="27139"/>
                </a:cubicBezTo>
                <a:cubicBezTo>
                  <a:pt x="19996" y="27139"/>
                  <a:pt x="20087" y="24126"/>
                  <a:pt x="20041" y="19105"/>
                </a:cubicBezTo>
                <a:cubicBezTo>
                  <a:pt x="20041" y="16320"/>
                  <a:pt x="20019" y="13513"/>
                  <a:pt x="20041" y="10728"/>
                </a:cubicBezTo>
                <a:cubicBezTo>
                  <a:pt x="20087" y="8742"/>
                  <a:pt x="20087" y="1"/>
                  <a:pt x="20087" y="0"/>
                </a:cubicBezTo>
                <a:close/>
              </a:path>
            </a:pathLst>
          </a:custGeom>
          <a:solidFill>
            <a:srgbClr val="205B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10705505" y="3068401"/>
            <a:ext cx="544812" cy="1109569"/>
          </a:xfrm>
          <a:custGeom>
            <a:avLst/>
            <a:gdLst/>
            <a:ahLst/>
            <a:cxnLst/>
            <a:rect l="l" t="t" r="r" b="b"/>
            <a:pathLst>
              <a:path w="19311" h="39329" extrusionOk="0">
                <a:moveTo>
                  <a:pt x="19060" y="0"/>
                </a:moveTo>
                <a:lnTo>
                  <a:pt x="19060" y="0"/>
                </a:lnTo>
                <a:cubicBezTo>
                  <a:pt x="18238" y="2511"/>
                  <a:pt x="17257" y="5045"/>
                  <a:pt x="15659" y="7168"/>
                </a:cubicBezTo>
                <a:cubicBezTo>
                  <a:pt x="14358" y="8902"/>
                  <a:pt x="12669" y="10340"/>
                  <a:pt x="11140" y="11870"/>
                </a:cubicBezTo>
                <a:cubicBezTo>
                  <a:pt x="4269" y="18831"/>
                  <a:pt x="366" y="28509"/>
                  <a:pt x="1" y="38256"/>
                </a:cubicBezTo>
                <a:cubicBezTo>
                  <a:pt x="298" y="37274"/>
                  <a:pt x="617" y="36293"/>
                  <a:pt x="914" y="35311"/>
                </a:cubicBezTo>
                <a:cubicBezTo>
                  <a:pt x="2557" y="30154"/>
                  <a:pt x="4359" y="25089"/>
                  <a:pt x="6960" y="20343"/>
                </a:cubicBezTo>
                <a:lnTo>
                  <a:pt x="6960" y="20343"/>
                </a:lnTo>
                <a:cubicBezTo>
                  <a:pt x="5410" y="23173"/>
                  <a:pt x="5205" y="27279"/>
                  <a:pt x="5479" y="30381"/>
                </a:cubicBezTo>
                <a:cubicBezTo>
                  <a:pt x="5753" y="33713"/>
                  <a:pt x="6894" y="36726"/>
                  <a:pt x="8994" y="39328"/>
                </a:cubicBezTo>
                <a:cubicBezTo>
                  <a:pt x="7396" y="31705"/>
                  <a:pt x="5753" y="23488"/>
                  <a:pt x="9656" y="16298"/>
                </a:cubicBezTo>
                <a:lnTo>
                  <a:pt x="9656" y="16298"/>
                </a:lnTo>
                <a:cubicBezTo>
                  <a:pt x="8925" y="17644"/>
                  <a:pt x="8834" y="19836"/>
                  <a:pt x="8674" y="21342"/>
                </a:cubicBezTo>
                <a:cubicBezTo>
                  <a:pt x="8515" y="23100"/>
                  <a:pt x="8492" y="24903"/>
                  <a:pt x="8720" y="26637"/>
                </a:cubicBezTo>
                <a:cubicBezTo>
                  <a:pt x="9131" y="29765"/>
                  <a:pt x="10592" y="32914"/>
                  <a:pt x="12441" y="35448"/>
                </a:cubicBezTo>
                <a:cubicBezTo>
                  <a:pt x="11710" y="34421"/>
                  <a:pt x="11550" y="32252"/>
                  <a:pt x="11345" y="31043"/>
                </a:cubicBezTo>
                <a:cubicBezTo>
                  <a:pt x="11117" y="29650"/>
                  <a:pt x="10888" y="28258"/>
                  <a:pt x="10797" y="26866"/>
                </a:cubicBezTo>
                <a:cubicBezTo>
                  <a:pt x="10569" y="23990"/>
                  <a:pt x="10569" y="20954"/>
                  <a:pt x="11870" y="18306"/>
                </a:cubicBezTo>
                <a:lnTo>
                  <a:pt x="11870" y="18306"/>
                </a:lnTo>
                <a:cubicBezTo>
                  <a:pt x="10729" y="22483"/>
                  <a:pt x="11117" y="27048"/>
                  <a:pt x="12943" y="30951"/>
                </a:cubicBezTo>
                <a:cubicBezTo>
                  <a:pt x="12235" y="27185"/>
                  <a:pt x="12646" y="23282"/>
                  <a:pt x="13376" y="19516"/>
                </a:cubicBezTo>
                <a:lnTo>
                  <a:pt x="13376" y="19516"/>
                </a:lnTo>
                <a:cubicBezTo>
                  <a:pt x="12988" y="22369"/>
                  <a:pt x="13308" y="25314"/>
                  <a:pt x="14267" y="28030"/>
                </a:cubicBezTo>
                <a:cubicBezTo>
                  <a:pt x="13856" y="25724"/>
                  <a:pt x="14198" y="23305"/>
                  <a:pt x="14792" y="21022"/>
                </a:cubicBezTo>
                <a:cubicBezTo>
                  <a:pt x="15385" y="18740"/>
                  <a:pt x="16207" y="16526"/>
                  <a:pt x="16755" y="14221"/>
                </a:cubicBezTo>
                <a:cubicBezTo>
                  <a:pt x="17051" y="17096"/>
                  <a:pt x="17713" y="19927"/>
                  <a:pt x="18718" y="22620"/>
                </a:cubicBezTo>
                <a:cubicBezTo>
                  <a:pt x="19220" y="18352"/>
                  <a:pt x="19197" y="14084"/>
                  <a:pt x="19265" y="9792"/>
                </a:cubicBezTo>
                <a:cubicBezTo>
                  <a:pt x="19288" y="8263"/>
                  <a:pt x="19288" y="6711"/>
                  <a:pt x="19288" y="5182"/>
                </a:cubicBezTo>
                <a:cubicBezTo>
                  <a:pt x="19288" y="4223"/>
                  <a:pt x="19288" y="3264"/>
                  <a:pt x="19288" y="2306"/>
                </a:cubicBezTo>
                <a:cubicBezTo>
                  <a:pt x="19288" y="1872"/>
                  <a:pt x="19311" y="1416"/>
                  <a:pt x="19288" y="982"/>
                </a:cubicBezTo>
                <a:cubicBezTo>
                  <a:pt x="19265" y="799"/>
                  <a:pt x="19037" y="92"/>
                  <a:pt x="19060"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 name="Google Shape;1435;p9"/>
          <p:cNvGrpSpPr/>
          <p:nvPr/>
        </p:nvGrpSpPr>
        <p:grpSpPr>
          <a:xfrm>
            <a:off x="7512163" y="3868650"/>
            <a:ext cx="3753650" cy="1305050"/>
            <a:chOff x="12456600" y="3922575"/>
            <a:chExt cx="3753650" cy="1305050"/>
          </a:xfrm>
        </p:grpSpPr>
        <p:sp>
          <p:nvSpPr>
            <p:cNvPr id="1436" name="Google Shape;1436;p9"/>
            <p:cNvSpPr/>
            <p:nvPr/>
          </p:nvSpPr>
          <p:spPr>
            <a:xfrm>
              <a:off x="13680025" y="3922575"/>
              <a:ext cx="2530225" cy="1304475"/>
            </a:xfrm>
            <a:custGeom>
              <a:avLst/>
              <a:gdLst/>
              <a:ahLst/>
              <a:cxnLst/>
              <a:rect l="l" t="t" r="r" b="b"/>
              <a:pathLst>
                <a:path w="101209" h="52179" extrusionOk="0">
                  <a:moveTo>
                    <a:pt x="101208" y="0"/>
                  </a:moveTo>
                  <a:lnTo>
                    <a:pt x="1" y="52179"/>
                  </a:lnTo>
                  <a:lnTo>
                    <a:pt x="101208" y="52179"/>
                  </a:lnTo>
                  <a:lnTo>
                    <a:pt x="101208"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
            <p:cNvSpPr/>
            <p:nvPr/>
          </p:nvSpPr>
          <p:spPr>
            <a:xfrm>
              <a:off x="14031550" y="4175350"/>
              <a:ext cx="2178700" cy="1052275"/>
            </a:xfrm>
            <a:custGeom>
              <a:avLst/>
              <a:gdLst/>
              <a:ahLst/>
              <a:cxnLst/>
              <a:rect l="l" t="t" r="r" b="b"/>
              <a:pathLst>
                <a:path w="87148" h="42091" extrusionOk="0">
                  <a:moveTo>
                    <a:pt x="40615" y="19707"/>
                  </a:moveTo>
                  <a:lnTo>
                    <a:pt x="40615" y="19707"/>
                  </a:lnTo>
                  <a:cubicBezTo>
                    <a:pt x="39396" y="20184"/>
                    <a:pt x="38170" y="20704"/>
                    <a:pt x="36932" y="21274"/>
                  </a:cubicBezTo>
                  <a:cubicBezTo>
                    <a:pt x="38160" y="20752"/>
                    <a:pt x="39388" y="20230"/>
                    <a:pt x="40615" y="19707"/>
                  </a:cubicBezTo>
                  <a:close/>
                  <a:moveTo>
                    <a:pt x="87147" y="1"/>
                  </a:moveTo>
                  <a:cubicBezTo>
                    <a:pt x="71601" y="6473"/>
                    <a:pt x="56132" y="13103"/>
                    <a:pt x="40615" y="19707"/>
                  </a:cubicBezTo>
                  <a:lnTo>
                    <a:pt x="40615" y="19707"/>
                  </a:lnTo>
                  <a:cubicBezTo>
                    <a:pt x="47257" y="17111"/>
                    <a:pt x="53703" y="15819"/>
                    <a:pt x="61012" y="14951"/>
                  </a:cubicBezTo>
                  <a:cubicBezTo>
                    <a:pt x="65304" y="14448"/>
                    <a:pt x="71014" y="12830"/>
                    <a:pt x="75786" y="12830"/>
                  </a:cubicBezTo>
                  <a:cubicBezTo>
                    <a:pt x="76852" y="12830"/>
                    <a:pt x="77870" y="12911"/>
                    <a:pt x="78816" y="13103"/>
                  </a:cubicBezTo>
                  <a:cubicBezTo>
                    <a:pt x="75050" y="17211"/>
                    <a:pt x="64756" y="23032"/>
                    <a:pt x="59072" y="23534"/>
                  </a:cubicBezTo>
                  <a:cubicBezTo>
                    <a:pt x="60647" y="23397"/>
                    <a:pt x="62199" y="23260"/>
                    <a:pt x="63774" y="23123"/>
                  </a:cubicBezTo>
                  <a:lnTo>
                    <a:pt x="63774" y="23123"/>
                  </a:lnTo>
                  <a:cubicBezTo>
                    <a:pt x="53937" y="26775"/>
                    <a:pt x="43939" y="30016"/>
                    <a:pt x="33919" y="33120"/>
                  </a:cubicBezTo>
                  <a:cubicBezTo>
                    <a:pt x="28783" y="34718"/>
                    <a:pt x="23647" y="36270"/>
                    <a:pt x="18512" y="37822"/>
                  </a:cubicBezTo>
                  <a:cubicBezTo>
                    <a:pt x="16252" y="38507"/>
                    <a:pt x="13992" y="39215"/>
                    <a:pt x="11710" y="39831"/>
                  </a:cubicBezTo>
                  <a:cubicBezTo>
                    <a:pt x="10431" y="40173"/>
                    <a:pt x="6163" y="40379"/>
                    <a:pt x="5364" y="41246"/>
                  </a:cubicBezTo>
                  <a:cubicBezTo>
                    <a:pt x="8377" y="37982"/>
                    <a:pt x="11961" y="35312"/>
                    <a:pt x="15750" y="33006"/>
                  </a:cubicBezTo>
                  <a:lnTo>
                    <a:pt x="15750" y="33006"/>
                  </a:lnTo>
                  <a:cubicBezTo>
                    <a:pt x="10135" y="35380"/>
                    <a:pt x="4862" y="38439"/>
                    <a:pt x="23" y="42068"/>
                  </a:cubicBezTo>
                  <a:cubicBezTo>
                    <a:pt x="23" y="42068"/>
                    <a:pt x="23" y="42090"/>
                    <a:pt x="1" y="42091"/>
                  </a:cubicBezTo>
                  <a:lnTo>
                    <a:pt x="1" y="42091"/>
                  </a:lnTo>
                  <a:cubicBezTo>
                    <a:pt x="5153" y="42017"/>
                    <a:pt x="10305" y="41993"/>
                    <a:pt x="15456" y="41993"/>
                  </a:cubicBezTo>
                  <a:cubicBezTo>
                    <a:pt x="24613" y="41993"/>
                    <a:pt x="33767" y="42068"/>
                    <a:pt x="42912" y="42068"/>
                  </a:cubicBezTo>
                  <a:cubicBezTo>
                    <a:pt x="44799" y="42068"/>
                    <a:pt x="63830" y="42078"/>
                    <a:pt x="76308" y="42078"/>
                  </a:cubicBezTo>
                  <a:cubicBezTo>
                    <a:pt x="82547" y="42078"/>
                    <a:pt x="87147" y="42076"/>
                    <a:pt x="87147" y="42068"/>
                  </a:cubicBezTo>
                  <a:lnTo>
                    <a:pt x="87147" y="1"/>
                  </a:lnTo>
                  <a:close/>
                  <a:moveTo>
                    <a:pt x="1" y="42091"/>
                  </a:moveTo>
                  <a:lnTo>
                    <a:pt x="1" y="42091"/>
                  </a:lnTo>
                  <a:cubicBezTo>
                    <a:pt x="1" y="42091"/>
                    <a:pt x="1" y="42091"/>
                    <a:pt x="0" y="42091"/>
                  </a:cubicBezTo>
                  <a:cubicBezTo>
                    <a:pt x="1" y="42091"/>
                    <a:pt x="1" y="42091"/>
                    <a:pt x="1" y="42091"/>
                  </a:cubicBez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
            <p:cNvSpPr/>
            <p:nvPr/>
          </p:nvSpPr>
          <p:spPr>
            <a:xfrm>
              <a:off x="12456600" y="4494350"/>
              <a:ext cx="1966425" cy="732700"/>
            </a:xfrm>
            <a:custGeom>
              <a:avLst/>
              <a:gdLst/>
              <a:ahLst/>
              <a:cxnLst/>
              <a:rect l="l" t="t" r="r" b="b"/>
              <a:pathLst>
                <a:path w="78657" h="29308" extrusionOk="0">
                  <a:moveTo>
                    <a:pt x="67016" y="0"/>
                  </a:moveTo>
                  <a:lnTo>
                    <a:pt x="50513" y="3447"/>
                  </a:lnTo>
                  <a:lnTo>
                    <a:pt x="0" y="29308"/>
                  </a:lnTo>
                  <a:lnTo>
                    <a:pt x="48938" y="29308"/>
                  </a:lnTo>
                  <a:lnTo>
                    <a:pt x="78656" y="13992"/>
                  </a:lnTo>
                  <a:lnTo>
                    <a:pt x="76853" y="10637"/>
                  </a:lnTo>
                  <a:lnTo>
                    <a:pt x="67016" y="0"/>
                  </a:lnTo>
                  <a:close/>
                </a:path>
              </a:pathLst>
            </a:custGeom>
            <a:solidFill>
              <a:srgbClr val="3A6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
            <p:cNvSpPr/>
            <p:nvPr/>
          </p:nvSpPr>
          <p:spPr>
            <a:xfrm>
              <a:off x="12975300" y="4539425"/>
              <a:ext cx="1447725" cy="687625"/>
            </a:xfrm>
            <a:custGeom>
              <a:avLst/>
              <a:gdLst/>
              <a:ahLst/>
              <a:cxnLst/>
              <a:rect l="l" t="t" r="r" b="b"/>
              <a:pathLst>
                <a:path w="57909" h="27505" extrusionOk="0">
                  <a:moveTo>
                    <a:pt x="47934" y="0"/>
                  </a:moveTo>
                  <a:lnTo>
                    <a:pt x="44145" y="5113"/>
                  </a:lnTo>
                  <a:lnTo>
                    <a:pt x="41999" y="7510"/>
                  </a:lnTo>
                  <a:lnTo>
                    <a:pt x="38827" y="7510"/>
                  </a:lnTo>
                  <a:lnTo>
                    <a:pt x="36955" y="8834"/>
                  </a:lnTo>
                  <a:cubicBezTo>
                    <a:pt x="30815" y="11048"/>
                    <a:pt x="24857" y="12942"/>
                    <a:pt x="19014" y="16001"/>
                  </a:cubicBezTo>
                  <a:cubicBezTo>
                    <a:pt x="15476" y="17873"/>
                    <a:pt x="12052" y="19904"/>
                    <a:pt x="8651" y="22004"/>
                  </a:cubicBezTo>
                  <a:cubicBezTo>
                    <a:pt x="6757" y="23168"/>
                    <a:pt x="1964" y="27505"/>
                    <a:pt x="1" y="27505"/>
                  </a:cubicBezTo>
                  <a:lnTo>
                    <a:pt x="6369" y="27505"/>
                  </a:lnTo>
                  <a:lnTo>
                    <a:pt x="18580" y="20269"/>
                  </a:lnTo>
                  <a:lnTo>
                    <a:pt x="31363" y="15225"/>
                  </a:lnTo>
                  <a:lnTo>
                    <a:pt x="31363" y="15225"/>
                  </a:lnTo>
                  <a:lnTo>
                    <a:pt x="15682" y="27505"/>
                  </a:lnTo>
                  <a:lnTo>
                    <a:pt x="28190" y="27505"/>
                  </a:lnTo>
                  <a:lnTo>
                    <a:pt x="57908" y="12189"/>
                  </a:lnTo>
                  <a:lnTo>
                    <a:pt x="56105" y="8834"/>
                  </a:lnTo>
                  <a:lnTo>
                    <a:pt x="47934" y="0"/>
                  </a:lnTo>
                  <a:close/>
                </a:path>
              </a:pathLst>
            </a:custGeom>
            <a:solidFill>
              <a:srgbClr val="324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 name="Google Shape;1440;p9"/>
          <p:cNvSpPr/>
          <p:nvPr/>
        </p:nvSpPr>
        <p:spPr>
          <a:xfrm>
            <a:off x="-913840" y="2460745"/>
            <a:ext cx="2659026" cy="2156567"/>
          </a:xfrm>
          <a:custGeom>
            <a:avLst/>
            <a:gdLst/>
            <a:ahLst/>
            <a:cxnLst/>
            <a:rect l="l" t="t" r="r" b="b"/>
            <a:pathLst>
              <a:path w="88472" h="65099" extrusionOk="0">
                <a:moveTo>
                  <a:pt x="51768" y="3447"/>
                </a:moveTo>
                <a:cubicBezTo>
                  <a:pt x="51770" y="3451"/>
                  <a:pt x="51772" y="3456"/>
                  <a:pt x="51774" y="3460"/>
                </a:cubicBezTo>
                <a:lnTo>
                  <a:pt x="51774" y="3460"/>
                </a:lnTo>
                <a:cubicBezTo>
                  <a:pt x="51772" y="3456"/>
                  <a:pt x="51770" y="3451"/>
                  <a:pt x="51768" y="3447"/>
                </a:cubicBezTo>
                <a:close/>
                <a:moveTo>
                  <a:pt x="81098" y="16047"/>
                </a:moveTo>
                <a:cubicBezTo>
                  <a:pt x="81095" y="16071"/>
                  <a:pt x="81091" y="16096"/>
                  <a:pt x="81087" y="16120"/>
                </a:cubicBezTo>
                <a:lnTo>
                  <a:pt x="81087" y="16120"/>
                </a:lnTo>
                <a:cubicBezTo>
                  <a:pt x="81091" y="16096"/>
                  <a:pt x="81095" y="16071"/>
                  <a:pt x="81098" y="16047"/>
                </a:cubicBezTo>
                <a:close/>
                <a:moveTo>
                  <a:pt x="22415" y="41200"/>
                </a:moveTo>
                <a:lnTo>
                  <a:pt x="22415" y="41200"/>
                </a:lnTo>
                <a:cubicBezTo>
                  <a:pt x="22887" y="41704"/>
                  <a:pt x="23309" y="42259"/>
                  <a:pt x="23699" y="42844"/>
                </a:cubicBezTo>
                <a:lnTo>
                  <a:pt x="23699" y="42844"/>
                </a:lnTo>
                <a:lnTo>
                  <a:pt x="22415" y="41200"/>
                </a:lnTo>
                <a:close/>
                <a:moveTo>
                  <a:pt x="88444" y="56437"/>
                </a:moveTo>
                <a:lnTo>
                  <a:pt x="88444" y="56437"/>
                </a:lnTo>
                <a:cubicBezTo>
                  <a:pt x="88453" y="56441"/>
                  <a:pt x="88462" y="56444"/>
                  <a:pt x="88471" y="56448"/>
                </a:cubicBezTo>
                <a:cubicBezTo>
                  <a:pt x="88462" y="56444"/>
                  <a:pt x="88453" y="56441"/>
                  <a:pt x="88444" y="56437"/>
                </a:cubicBezTo>
                <a:close/>
                <a:moveTo>
                  <a:pt x="53891" y="1"/>
                </a:moveTo>
                <a:cubicBezTo>
                  <a:pt x="56767" y="1758"/>
                  <a:pt x="58501" y="4977"/>
                  <a:pt x="59118" y="8286"/>
                </a:cubicBezTo>
                <a:cubicBezTo>
                  <a:pt x="59734" y="11573"/>
                  <a:pt x="59369" y="14974"/>
                  <a:pt x="58821" y="18307"/>
                </a:cubicBezTo>
                <a:cubicBezTo>
                  <a:pt x="58205" y="21913"/>
                  <a:pt x="57999" y="25337"/>
                  <a:pt x="56721" y="28806"/>
                </a:cubicBezTo>
                <a:cubicBezTo>
                  <a:pt x="54414" y="35050"/>
                  <a:pt x="52241" y="46159"/>
                  <a:pt x="50047" y="52511"/>
                </a:cubicBezTo>
                <a:lnTo>
                  <a:pt x="50047" y="52511"/>
                </a:lnTo>
                <a:cubicBezTo>
                  <a:pt x="51695" y="47685"/>
                  <a:pt x="52480" y="38221"/>
                  <a:pt x="52841" y="33348"/>
                </a:cubicBezTo>
                <a:cubicBezTo>
                  <a:pt x="53160" y="29171"/>
                  <a:pt x="55397" y="25131"/>
                  <a:pt x="56265" y="20954"/>
                </a:cubicBezTo>
                <a:cubicBezTo>
                  <a:pt x="56356" y="20475"/>
                  <a:pt x="56447" y="19950"/>
                  <a:pt x="56173" y="19539"/>
                </a:cubicBezTo>
                <a:cubicBezTo>
                  <a:pt x="55671" y="18763"/>
                  <a:pt x="54119" y="18695"/>
                  <a:pt x="54210" y="17759"/>
                </a:cubicBezTo>
                <a:lnTo>
                  <a:pt x="54210" y="17759"/>
                </a:lnTo>
                <a:cubicBezTo>
                  <a:pt x="54371" y="17868"/>
                  <a:pt x="54550" y="17916"/>
                  <a:pt x="54731" y="17916"/>
                </a:cubicBezTo>
                <a:cubicBezTo>
                  <a:pt x="55269" y="17916"/>
                  <a:pt x="55831" y="17489"/>
                  <a:pt x="56036" y="16960"/>
                </a:cubicBezTo>
                <a:cubicBezTo>
                  <a:pt x="57632" y="12833"/>
                  <a:pt x="53399" y="6954"/>
                  <a:pt x="51774" y="3460"/>
                </a:cubicBezTo>
                <a:lnTo>
                  <a:pt x="51774" y="3460"/>
                </a:lnTo>
                <a:cubicBezTo>
                  <a:pt x="54662" y="9686"/>
                  <a:pt x="51195" y="14978"/>
                  <a:pt x="48321" y="20338"/>
                </a:cubicBezTo>
                <a:cubicBezTo>
                  <a:pt x="48162" y="20635"/>
                  <a:pt x="48002" y="20954"/>
                  <a:pt x="48025" y="21297"/>
                </a:cubicBezTo>
                <a:cubicBezTo>
                  <a:pt x="48047" y="21616"/>
                  <a:pt x="48230" y="21913"/>
                  <a:pt x="48435" y="22187"/>
                </a:cubicBezTo>
                <a:cubicBezTo>
                  <a:pt x="49120" y="23191"/>
                  <a:pt x="49828" y="24195"/>
                  <a:pt x="50535" y="25200"/>
                </a:cubicBezTo>
                <a:cubicBezTo>
                  <a:pt x="49234" y="24880"/>
                  <a:pt x="48070" y="24173"/>
                  <a:pt x="47203" y="23168"/>
                </a:cubicBezTo>
                <a:lnTo>
                  <a:pt x="47203" y="23168"/>
                </a:lnTo>
                <a:cubicBezTo>
                  <a:pt x="45879" y="31591"/>
                  <a:pt x="46336" y="44213"/>
                  <a:pt x="47477" y="52681"/>
                </a:cubicBezTo>
                <a:cubicBezTo>
                  <a:pt x="46267" y="43711"/>
                  <a:pt x="42729" y="31248"/>
                  <a:pt x="43026" y="22027"/>
                </a:cubicBezTo>
                <a:cubicBezTo>
                  <a:pt x="43140" y="18695"/>
                  <a:pt x="43802" y="15408"/>
                  <a:pt x="44190" y="12121"/>
                </a:cubicBezTo>
                <a:cubicBezTo>
                  <a:pt x="44510" y="9382"/>
                  <a:pt x="44487" y="4360"/>
                  <a:pt x="46404" y="2169"/>
                </a:cubicBezTo>
                <a:lnTo>
                  <a:pt x="46404" y="2169"/>
                </a:lnTo>
                <a:cubicBezTo>
                  <a:pt x="40903" y="8446"/>
                  <a:pt x="37776" y="16709"/>
                  <a:pt x="37571" y="25040"/>
                </a:cubicBezTo>
                <a:cubicBezTo>
                  <a:pt x="37365" y="33394"/>
                  <a:pt x="42227" y="46131"/>
                  <a:pt x="44806" y="54005"/>
                </a:cubicBezTo>
                <a:cubicBezTo>
                  <a:pt x="43505" y="50034"/>
                  <a:pt x="40584" y="44122"/>
                  <a:pt x="39100" y="40196"/>
                </a:cubicBezTo>
                <a:cubicBezTo>
                  <a:pt x="37297" y="35494"/>
                  <a:pt x="35379" y="29559"/>
                  <a:pt x="35425" y="24355"/>
                </a:cubicBezTo>
                <a:cubicBezTo>
                  <a:pt x="33782" y="24355"/>
                  <a:pt x="32138" y="24218"/>
                  <a:pt x="30518" y="23922"/>
                </a:cubicBezTo>
                <a:cubicBezTo>
                  <a:pt x="31682" y="23534"/>
                  <a:pt x="32823" y="23168"/>
                  <a:pt x="33987" y="22803"/>
                </a:cubicBezTo>
                <a:cubicBezTo>
                  <a:pt x="34261" y="22712"/>
                  <a:pt x="34558" y="22598"/>
                  <a:pt x="34672" y="22347"/>
                </a:cubicBezTo>
                <a:cubicBezTo>
                  <a:pt x="34763" y="22164"/>
                  <a:pt x="34717" y="21936"/>
                  <a:pt x="34672" y="21730"/>
                </a:cubicBezTo>
                <a:cubicBezTo>
                  <a:pt x="34078" y="18421"/>
                  <a:pt x="34352" y="15339"/>
                  <a:pt x="35128" y="12121"/>
                </a:cubicBezTo>
                <a:cubicBezTo>
                  <a:pt x="35790" y="9405"/>
                  <a:pt x="37137" y="6803"/>
                  <a:pt x="39283" y="5045"/>
                </a:cubicBezTo>
                <a:lnTo>
                  <a:pt x="39283" y="5045"/>
                </a:lnTo>
                <a:cubicBezTo>
                  <a:pt x="35722" y="6118"/>
                  <a:pt x="32914" y="8925"/>
                  <a:pt x="30951" y="12052"/>
                </a:cubicBezTo>
                <a:cubicBezTo>
                  <a:pt x="24127" y="22849"/>
                  <a:pt x="28988" y="34969"/>
                  <a:pt x="35630" y="44807"/>
                </a:cubicBezTo>
                <a:cubicBezTo>
                  <a:pt x="36673" y="46348"/>
                  <a:pt x="37516" y="48931"/>
                  <a:pt x="38424" y="51170"/>
                </a:cubicBezTo>
                <a:lnTo>
                  <a:pt x="38424" y="51170"/>
                </a:lnTo>
                <a:cubicBezTo>
                  <a:pt x="34258" y="43438"/>
                  <a:pt x="26642" y="33813"/>
                  <a:pt x="19151" y="31134"/>
                </a:cubicBezTo>
                <a:cubicBezTo>
                  <a:pt x="17093" y="30389"/>
                  <a:pt x="14937" y="29984"/>
                  <a:pt x="12780" y="29984"/>
                </a:cubicBezTo>
                <a:cubicBezTo>
                  <a:pt x="11635" y="29984"/>
                  <a:pt x="10490" y="30098"/>
                  <a:pt x="9359" y="30335"/>
                </a:cubicBezTo>
                <a:cubicBezTo>
                  <a:pt x="7533" y="30724"/>
                  <a:pt x="5775" y="31431"/>
                  <a:pt x="4154" y="32344"/>
                </a:cubicBezTo>
                <a:cubicBezTo>
                  <a:pt x="2830" y="33097"/>
                  <a:pt x="1347" y="34969"/>
                  <a:pt x="0" y="35426"/>
                </a:cubicBezTo>
                <a:cubicBezTo>
                  <a:pt x="2079" y="34719"/>
                  <a:pt x="4272" y="34375"/>
                  <a:pt x="6467" y="34375"/>
                </a:cubicBezTo>
                <a:cubicBezTo>
                  <a:pt x="10656" y="34375"/>
                  <a:pt x="14853" y="35631"/>
                  <a:pt x="18283" y="38028"/>
                </a:cubicBezTo>
                <a:cubicBezTo>
                  <a:pt x="19379" y="36978"/>
                  <a:pt x="20703" y="36156"/>
                  <a:pt x="22118" y="35631"/>
                </a:cubicBezTo>
                <a:lnTo>
                  <a:pt x="22118" y="35631"/>
                </a:lnTo>
                <a:cubicBezTo>
                  <a:pt x="21387"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74" y="50443"/>
                  <a:pt x="29339" y="51907"/>
                  <a:pt x="30640" y="53244"/>
                </a:cubicBezTo>
                <a:lnTo>
                  <a:pt x="30640" y="53244"/>
                </a:lnTo>
                <a:cubicBezTo>
                  <a:pt x="28120" y="51130"/>
                  <a:pt x="25433" y="49251"/>
                  <a:pt x="22323" y="48230"/>
                </a:cubicBezTo>
                <a:cubicBezTo>
                  <a:pt x="20970" y="47791"/>
                  <a:pt x="19511" y="47560"/>
                  <a:pt x="18062" y="47560"/>
                </a:cubicBezTo>
                <a:cubicBezTo>
                  <a:pt x="14769" y="47560"/>
                  <a:pt x="11518" y="48750"/>
                  <a:pt x="9632" y="51380"/>
                </a:cubicBezTo>
                <a:cubicBezTo>
                  <a:pt x="10799" y="51022"/>
                  <a:pt x="12003" y="50861"/>
                  <a:pt x="13214" y="50861"/>
                </a:cubicBezTo>
                <a:cubicBezTo>
                  <a:pt x="15392" y="50861"/>
                  <a:pt x="17591" y="51381"/>
                  <a:pt x="19630" y="52202"/>
                </a:cubicBezTo>
                <a:cubicBezTo>
                  <a:pt x="22803" y="53457"/>
                  <a:pt x="25656" y="55375"/>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2" y="59353"/>
                  <a:pt x="78880" y="55927"/>
                  <a:pt x="85038" y="55927"/>
                </a:cubicBezTo>
                <a:cubicBezTo>
                  <a:pt x="86338" y="55927"/>
                  <a:pt x="87499" y="56080"/>
                  <a:pt x="88444" y="56437"/>
                </a:cubicBezTo>
                <a:lnTo>
                  <a:pt x="88444" y="56437"/>
                </a:lnTo>
                <a:cubicBezTo>
                  <a:pt x="85205" y="55206"/>
                  <a:pt x="79947" y="54476"/>
                  <a:pt x="74510" y="54476"/>
                </a:cubicBezTo>
                <a:cubicBezTo>
                  <a:pt x="67974" y="54476"/>
                  <a:pt x="61180" y="55531"/>
                  <a:pt x="57323" y="58040"/>
                </a:cubicBezTo>
                <a:lnTo>
                  <a:pt x="57323" y="58040"/>
                </a:lnTo>
                <a:cubicBezTo>
                  <a:pt x="59905" y="56351"/>
                  <a:pt x="66085" y="53274"/>
                  <a:pt x="68750" y="52042"/>
                </a:cubicBezTo>
                <a:cubicBezTo>
                  <a:pt x="71694" y="50673"/>
                  <a:pt x="73931" y="49098"/>
                  <a:pt x="76282" y="46907"/>
                </a:cubicBezTo>
                <a:cubicBezTo>
                  <a:pt x="77013" y="46222"/>
                  <a:pt x="77743" y="45537"/>
                  <a:pt x="78314" y="44761"/>
                </a:cubicBezTo>
                <a:cubicBezTo>
                  <a:pt x="79250" y="43437"/>
                  <a:pt x="79775" y="41885"/>
                  <a:pt x="80117" y="40310"/>
                </a:cubicBezTo>
                <a:cubicBezTo>
                  <a:pt x="81030" y="36019"/>
                  <a:pt x="80642" y="31477"/>
                  <a:pt x="79044" y="27391"/>
                </a:cubicBezTo>
                <a:cubicBezTo>
                  <a:pt x="78953" y="29034"/>
                  <a:pt x="78884" y="30678"/>
                  <a:pt x="78359" y="32230"/>
                </a:cubicBezTo>
                <a:cubicBezTo>
                  <a:pt x="77287" y="35334"/>
                  <a:pt x="74548" y="37525"/>
                  <a:pt x="72402" y="40013"/>
                </a:cubicBezTo>
                <a:cubicBezTo>
                  <a:pt x="72151" y="40310"/>
                  <a:pt x="71923" y="40584"/>
                  <a:pt x="71786" y="40926"/>
                </a:cubicBezTo>
                <a:cubicBezTo>
                  <a:pt x="71649" y="41360"/>
                  <a:pt x="71694" y="41817"/>
                  <a:pt x="71763" y="42250"/>
                </a:cubicBezTo>
                <a:cubicBezTo>
                  <a:pt x="71923" y="43597"/>
                  <a:pt x="72082" y="44921"/>
                  <a:pt x="72242" y="46268"/>
                </a:cubicBezTo>
                <a:lnTo>
                  <a:pt x="70279" y="41429"/>
                </a:lnTo>
                <a:cubicBezTo>
                  <a:pt x="66972" y="46172"/>
                  <a:pt x="55849" y="52876"/>
                  <a:pt x="52689" y="57487"/>
                </a:cubicBezTo>
                <a:lnTo>
                  <a:pt x="52689" y="57487"/>
                </a:lnTo>
                <a:cubicBezTo>
                  <a:pt x="57189" y="50912"/>
                  <a:pt x="67543" y="40375"/>
                  <a:pt x="72562" y="34239"/>
                </a:cubicBezTo>
                <a:cubicBezTo>
                  <a:pt x="77157" y="28620"/>
                  <a:pt x="79961" y="23409"/>
                  <a:pt x="81087" y="16120"/>
                </a:cubicBezTo>
                <a:lnTo>
                  <a:pt x="81087" y="16120"/>
                </a:lnTo>
                <a:cubicBezTo>
                  <a:pt x="80266" y="21376"/>
                  <a:pt x="76629" y="25032"/>
                  <a:pt x="72722" y="28236"/>
                </a:cubicBezTo>
                <a:cubicBezTo>
                  <a:pt x="69161" y="31157"/>
                  <a:pt x="66216" y="32550"/>
                  <a:pt x="63295" y="36293"/>
                </a:cubicBezTo>
                <a:cubicBezTo>
                  <a:pt x="60396" y="40013"/>
                  <a:pt x="54690" y="49783"/>
                  <a:pt x="52384" y="53891"/>
                </a:cubicBezTo>
                <a:cubicBezTo>
                  <a:pt x="55603" y="48139"/>
                  <a:pt x="62290" y="36087"/>
                  <a:pt x="64002" y="29696"/>
                </a:cubicBezTo>
                <a:cubicBezTo>
                  <a:pt x="65144" y="25428"/>
                  <a:pt x="66673" y="22027"/>
                  <a:pt x="66102" y="17394"/>
                </a:cubicBezTo>
                <a:cubicBezTo>
                  <a:pt x="65098" y="8971"/>
                  <a:pt x="60852" y="4246"/>
                  <a:pt x="538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
          <p:cNvSpPr/>
          <p:nvPr/>
        </p:nvSpPr>
        <p:spPr>
          <a:xfrm>
            <a:off x="-624340" y="2534091"/>
            <a:ext cx="2166455" cy="2084747"/>
          </a:xfrm>
          <a:custGeom>
            <a:avLst/>
            <a:gdLst/>
            <a:ahLst/>
            <a:cxnLst/>
            <a:rect l="l" t="t" r="r" b="b"/>
            <a:pathLst>
              <a:path w="72083" h="62931" extrusionOk="0">
                <a:moveTo>
                  <a:pt x="42136" y="1279"/>
                </a:moveTo>
                <a:lnTo>
                  <a:pt x="42136" y="1279"/>
                </a:lnTo>
                <a:cubicBezTo>
                  <a:pt x="42141" y="1289"/>
                  <a:pt x="42146" y="1300"/>
                  <a:pt x="42150" y="1310"/>
                </a:cubicBezTo>
                <a:lnTo>
                  <a:pt x="42150" y="1310"/>
                </a:lnTo>
                <a:cubicBezTo>
                  <a:pt x="42146" y="1300"/>
                  <a:pt x="42141" y="1289"/>
                  <a:pt x="42136" y="1279"/>
                </a:cubicBezTo>
                <a:close/>
                <a:moveTo>
                  <a:pt x="54987" y="14175"/>
                </a:moveTo>
                <a:cubicBezTo>
                  <a:pt x="54984" y="14187"/>
                  <a:pt x="54981" y="14198"/>
                  <a:pt x="54979" y="14210"/>
                </a:cubicBezTo>
                <a:lnTo>
                  <a:pt x="54979" y="14210"/>
                </a:lnTo>
                <a:cubicBezTo>
                  <a:pt x="54981" y="14198"/>
                  <a:pt x="54984" y="14187"/>
                  <a:pt x="54987" y="14175"/>
                </a:cubicBezTo>
                <a:close/>
                <a:moveTo>
                  <a:pt x="36772" y="1"/>
                </a:moveTo>
                <a:cubicBezTo>
                  <a:pt x="31271" y="6278"/>
                  <a:pt x="28144" y="14540"/>
                  <a:pt x="27939" y="22872"/>
                </a:cubicBezTo>
                <a:cubicBezTo>
                  <a:pt x="27734" y="31187"/>
                  <a:pt x="32550" y="43844"/>
                  <a:pt x="35138" y="51727"/>
                </a:cubicBezTo>
                <a:lnTo>
                  <a:pt x="35138" y="51727"/>
                </a:lnTo>
                <a:cubicBezTo>
                  <a:pt x="33820" y="47735"/>
                  <a:pt x="30961" y="41918"/>
                  <a:pt x="29468" y="38028"/>
                </a:cubicBezTo>
                <a:cubicBezTo>
                  <a:pt x="27665" y="33326"/>
                  <a:pt x="25747" y="27391"/>
                  <a:pt x="25793" y="22164"/>
                </a:cubicBezTo>
                <a:lnTo>
                  <a:pt x="25793" y="22164"/>
                </a:lnTo>
                <a:cubicBezTo>
                  <a:pt x="25676" y="22166"/>
                  <a:pt x="25558" y="22167"/>
                  <a:pt x="25441" y="22167"/>
                </a:cubicBezTo>
                <a:cubicBezTo>
                  <a:pt x="23915" y="22167"/>
                  <a:pt x="22390" y="22029"/>
                  <a:pt x="20886" y="21753"/>
                </a:cubicBezTo>
                <a:cubicBezTo>
                  <a:pt x="22050" y="21365"/>
                  <a:pt x="23191" y="21000"/>
                  <a:pt x="24355" y="20635"/>
                </a:cubicBezTo>
                <a:cubicBezTo>
                  <a:pt x="24629" y="20543"/>
                  <a:pt x="24926" y="20429"/>
                  <a:pt x="25040" y="20178"/>
                </a:cubicBezTo>
                <a:cubicBezTo>
                  <a:pt x="25131" y="19996"/>
                  <a:pt x="25085" y="19767"/>
                  <a:pt x="25040" y="19562"/>
                </a:cubicBezTo>
                <a:cubicBezTo>
                  <a:pt x="24469" y="16252"/>
                  <a:pt x="24720" y="13148"/>
                  <a:pt x="25496" y="9953"/>
                </a:cubicBezTo>
                <a:cubicBezTo>
                  <a:pt x="26158" y="7236"/>
                  <a:pt x="27505" y="4634"/>
                  <a:pt x="29651" y="2854"/>
                </a:cubicBezTo>
                <a:lnTo>
                  <a:pt x="29651" y="2854"/>
                </a:lnTo>
                <a:cubicBezTo>
                  <a:pt x="26090" y="3950"/>
                  <a:pt x="23282" y="6734"/>
                  <a:pt x="21319" y="9884"/>
                </a:cubicBezTo>
                <a:cubicBezTo>
                  <a:pt x="14495" y="20680"/>
                  <a:pt x="19356" y="32801"/>
                  <a:pt x="25998" y="42638"/>
                </a:cubicBezTo>
                <a:cubicBezTo>
                  <a:pt x="27087" y="44231"/>
                  <a:pt x="27957" y="46980"/>
                  <a:pt x="28911" y="49287"/>
                </a:cubicBezTo>
                <a:lnTo>
                  <a:pt x="28911" y="49287"/>
                </a:lnTo>
                <a:cubicBezTo>
                  <a:pt x="25238" y="42732"/>
                  <a:pt x="19144" y="36612"/>
                  <a:pt x="12874" y="33075"/>
                </a:cubicBezTo>
                <a:cubicBezTo>
                  <a:pt x="11687" y="32390"/>
                  <a:pt x="10454" y="31705"/>
                  <a:pt x="9108" y="31431"/>
                </a:cubicBezTo>
                <a:cubicBezTo>
                  <a:pt x="8559" y="31310"/>
                  <a:pt x="8006" y="31261"/>
                  <a:pt x="7451" y="31261"/>
                </a:cubicBezTo>
                <a:cubicBezTo>
                  <a:pt x="6644" y="31261"/>
                  <a:pt x="5833" y="31364"/>
                  <a:pt x="5022" y="31500"/>
                </a:cubicBezTo>
                <a:cubicBezTo>
                  <a:pt x="4337" y="31614"/>
                  <a:pt x="3652" y="31774"/>
                  <a:pt x="2968" y="31888"/>
                </a:cubicBezTo>
                <a:cubicBezTo>
                  <a:pt x="2530" y="31953"/>
                  <a:pt x="1945" y="32250"/>
                  <a:pt x="1535" y="32254"/>
                </a:cubicBezTo>
                <a:lnTo>
                  <a:pt x="1535" y="32254"/>
                </a:lnTo>
                <a:cubicBezTo>
                  <a:pt x="1518" y="32254"/>
                  <a:pt x="1501" y="32253"/>
                  <a:pt x="1484" y="32253"/>
                </a:cubicBezTo>
                <a:lnTo>
                  <a:pt x="1484" y="32253"/>
                </a:lnTo>
                <a:cubicBezTo>
                  <a:pt x="1498" y="32254"/>
                  <a:pt x="1513" y="32254"/>
                  <a:pt x="1527" y="32254"/>
                </a:cubicBezTo>
                <a:cubicBezTo>
                  <a:pt x="1530" y="32254"/>
                  <a:pt x="1533" y="32254"/>
                  <a:pt x="1535" y="32254"/>
                </a:cubicBezTo>
                <a:lnTo>
                  <a:pt x="1535" y="32254"/>
                </a:lnTo>
                <a:cubicBezTo>
                  <a:pt x="2682" y="32282"/>
                  <a:pt x="3828" y="32487"/>
                  <a:pt x="4908" y="32892"/>
                </a:cubicBezTo>
                <a:cubicBezTo>
                  <a:pt x="5501" y="33097"/>
                  <a:pt x="5935" y="33234"/>
                  <a:pt x="6483" y="33600"/>
                </a:cubicBezTo>
                <a:cubicBezTo>
                  <a:pt x="6551" y="33645"/>
                  <a:pt x="6620" y="33691"/>
                  <a:pt x="6711" y="33691"/>
                </a:cubicBezTo>
                <a:cubicBezTo>
                  <a:pt x="6780" y="33691"/>
                  <a:pt x="6848" y="33645"/>
                  <a:pt x="6917" y="33600"/>
                </a:cubicBezTo>
                <a:lnTo>
                  <a:pt x="8400" y="32755"/>
                </a:lnTo>
                <a:lnTo>
                  <a:pt x="8400" y="32755"/>
                </a:lnTo>
                <a:cubicBezTo>
                  <a:pt x="8172" y="33303"/>
                  <a:pt x="7944" y="33873"/>
                  <a:pt x="7738" y="34444"/>
                </a:cubicBezTo>
                <a:cubicBezTo>
                  <a:pt x="8126" y="34056"/>
                  <a:pt x="8537" y="33691"/>
                  <a:pt x="8925" y="33303"/>
                </a:cubicBezTo>
                <a:lnTo>
                  <a:pt x="8925" y="33303"/>
                </a:lnTo>
                <a:cubicBezTo>
                  <a:pt x="8834" y="33714"/>
                  <a:pt x="8606" y="34056"/>
                  <a:pt x="8469" y="34467"/>
                </a:cubicBezTo>
                <a:cubicBezTo>
                  <a:pt x="8272" y="35136"/>
                  <a:pt x="8398" y="35356"/>
                  <a:pt x="8654" y="35356"/>
                </a:cubicBezTo>
                <a:cubicBezTo>
                  <a:pt x="8992" y="35356"/>
                  <a:pt x="9556" y="34974"/>
                  <a:pt x="9907" y="34741"/>
                </a:cubicBezTo>
                <a:cubicBezTo>
                  <a:pt x="10774" y="34170"/>
                  <a:pt x="11687" y="33691"/>
                  <a:pt x="12646" y="33303"/>
                </a:cubicBezTo>
                <a:lnTo>
                  <a:pt x="12646" y="33303"/>
                </a:lnTo>
                <a:cubicBezTo>
                  <a:pt x="11687" y="34650"/>
                  <a:pt x="10706" y="35996"/>
                  <a:pt x="9747" y="37343"/>
                </a:cubicBezTo>
                <a:cubicBezTo>
                  <a:pt x="10135" y="37160"/>
                  <a:pt x="10477" y="36955"/>
                  <a:pt x="10820" y="36704"/>
                </a:cubicBezTo>
                <a:lnTo>
                  <a:pt x="10820" y="36704"/>
                </a:lnTo>
                <a:lnTo>
                  <a:pt x="10546" y="37183"/>
                </a:lnTo>
                <a:cubicBezTo>
                  <a:pt x="10842" y="36727"/>
                  <a:pt x="11733" y="36316"/>
                  <a:pt x="12189" y="35996"/>
                </a:cubicBezTo>
                <a:lnTo>
                  <a:pt x="12189" y="35996"/>
                </a:lnTo>
                <a:cubicBezTo>
                  <a:pt x="11664" y="36612"/>
                  <a:pt x="11208" y="37274"/>
                  <a:pt x="10797" y="37959"/>
                </a:cubicBezTo>
                <a:cubicBezTo>
                  <a:pt x="11550" y="37115"/>
                  <a:pt x="12280" y="36270"/>
                  <a:pt x="13034" y="35426"/>
                </a:cubicBezTo>
                <a:lnTo>
                  <a:pt x="13034" y="35426"/>
                </a:lnTo>
                <a:lnTo>
                  <a:pt x="12395" y="36635"/>
                </a:lnTo>
                <a:cubicBezTo>
                  <a:pt x="12189" y="37001"/>
                  <a:pt x="12007" y="37366"/>
                  <a:pt x="11847" y="37754"/>
                </a:cubicBezTo>
                <a:cubicBezTo>
                  <a:pt x="11733" y="38096"/>
                  <a:pt x="11641" y="38461"/>
                  <a:pt x="11755" y="38781"/>
                </a:cubicBezTo>
                <a:cubicBezTo>
                  <a:pt x="11801" y="38941"/>
                  <a:pt x="11915" y="39078"/>
                  <a:pt x="12007" y="39215"/>
                </a:cubicBezTo>
                <a:cubicBezTo>
                  <a:pt x="13764" y="41748"/>
                  <a:pt x="15796" y="44213"/>
                  <a:pt x="17690" y="46656"/>
                </a:cubicBezTo>
                <a:cubicBezTo>
                  <a:pt x="19657" y="49211"/>
                  <a:pt x="21737" y="51654"/>
                  <a:pt x="24128" y="53830"/>
                </a:cubicBezTo>
                <a:lnTo>
                  <a:pt x="24128" y="53830"/>
                </a:lnTo>
                <a:cubicBezTo>
                  <a:pt x="20680" y="50700"/>
                  <a:pt x="17114" y="47514"/>
                  <a:pt x="12691" y="46062"/>
                </a:cubicBezTo>
                <a:cubicBezTo>
                  <a:pt x="11338" y="45623"/>
                  <a:pt x="9879" y="45392"/>
                  <a:pt x="8430" y="45392"/>
                </a:cubicBezTo>
                <a:cubicBezTo>
                  <a:pt x="5137" y="45392"/>
                  <a:pt x="1886" y="46581"/>
                  <a:pt x="0" y="49212"/>
                </a:cubicBezTo>
                <a:cubicBezTo>
                  <a:pt x="1171" y="48852"/>
                  <a:pt x="2379" y="48691"/>
                  <a:pt x="3594" y="48691"/>
                </a:cubicBezTo>
                <a:cubicBezTo>
                  <a:pt x="5768" y="48691"/>
                  <a:pt x="7963" y="49206"/>
                  <a:pt x="9998" y="50011"/>
                </a:cubicBezTo>
                <a:cubicBezTo>
                  <a:pt x="13171" y="51289"/>
                  <a:pt x="16024" y="53206"/>
                  <a:pt x="18900" y="55055"/>
                </a:cubicBezTo>
                <a:cubicBezTo>
                  <a:pt x="23374" y="57931"/>
                  <a:pt x="29993" y="62884"/>
                  <a:pt x="35608" y="62930"/>
                </a:cubicBezTo>
                <a:cubicBezTo>
                  <a:pt x="35675" y="62930"/>
                  <a:pt x="35743" y="62931"/>
                  <a:pt x="35810" y="62931"/>
                </a:cubicBezTo>
                <a:cubicBezTo>
                  <a:pt x="42976" y="62931"/>
                  <a:pt x="48796" y="60537"/>
                  <a:pt x="55557" y="58502"/>
                </a:cubicBezTo>
                <a:cubicBezTo>
                  <a:pt x="60624" y="56973"/>
                  <a:pt x="65714" y="55580"/>
                  <a:pt x="70645" y="53640"/>
                </a:cubicBezTo>
                <a:cubicBezTo>
                  <a:pt x="67608" y="53377"/>
                  <a:pt x="64550" y="53134"/>
                  <a:pt x="61492" y="53134"/>
                </a:cubicBezTo>
                <a:cubicBezTo>
                  <a:pt x="60046" y="53134"/>
                  <a:pt x="58599" y="53189"/>
                  <a:pt x="57155" y="53321"/>
                </a:cubicBezTo>
                <a:cubicBezTo>
                  <a:pt x="53845" y="53617"/>
                  <a:pt x="48596" y="54188"/>
                  <a:pt x="45925" y="56470"/>
                </a:cubicBezTo>
                <a:cubicBezTo>
                  <a:pt x="48847" y="53960"/>
                  <a:pt x="52362" y="52271"/>
                  <a:pt x="55831" y="50582"/>
                </a:cubicBezTo>
                <a:cubicBezTo>
                  <a:pt x="59301" y="48892"/>
                  <a:pt x="62793" y="47158"/>
                  <a:pt x="65646" y="44556"/>
                </a:cubicBezTo>
                <a:cubicBezTo>
                  <a:pt x="71170" y="39511"/>
                  <a:pt x="72083" y="32002"/>
                  <a:pt x="69412" y="25223"/>
                </a:cubicBezTo>
                <a:lnTo>
                  <a:pt x="69412" y="25223"/>
                </a:lnTo>
                <a:cubicBezTo>
                  <a:pt x="69321" y="26866"/>
                  <a:pt x="69252" y="28510"/>
                  <a:pt x="68727" y="30062"/>
                </a:cubicBezTo>
                <a:cubicBezTo>
                  <a:pt x="67655" y="33166"/>
                  <a:pt x="64916" y="35357"/>
                  <a:pt x="62770" y="37845"/>
                </a:cubicBezTo>
                <a:cubicBezTo>
                  <a:pt x="62519" y="38119"/>
                  <a:pt x="62291" y="38416"/>
                  <a:pt x="62154" y="38758"/>
                </a:cubicBezTo>
                <a:cubicBezTo>
                  <a:pt x="62017" y="39192"/>
                  <a:pt x="62062" y="39648"/>
                  <a:pt x="62131" y="40082"/>
                </a:cubicBezTo>
                <a:cubicBezTo>
                  <a:pt x="62291" y="41406"/>
                  <a:pt x="62450" y="42752"/>
                  <a:pt x="62610" y="44099"/>
                </a:cubicBezTo>
                <a:cubicBezTo>
                  <a:pt x="61948" y="42479"/>
                  <a:pt x="61309" y="40858"/>
                  <a:pt x="60647" y="39260"/>
                </a:cubicBezTo>
                <a:cubicBezTo>
                  <a:pt x="57338" y="44008"/>
                  <a:pt x="46199" y="50718"/>
                  <a:pt x="43049" y="55329"/>
                </a:cubicBezTo>
                <a:cubicBezTo>
                  <a:pt x="46153" y="50787"/>
                  <a:pt x="50239" y="47089"/>
                  <a:pt x="53503" y="42730"/>
                </a:cubicBezTo>
                <a:cubicBezTo>
                  <a:pt x="54941" y="40790"/>
                  <a:pt x="56493" y="38986"/>
                  <a:pt x="58022" y="37092"/>
                </a:cubicBezTo>
                <a:cubicBezTo>
                  <a:pt x="58981" y="35951"/>
                  <a:pt x="61309" y="31408"/>
                  <a:pt x="62565" y="30997"/>
                </a:cubicBezTo>
                <a:lnTo>
                  <a:pt x="62565" y="30997"/>
                </a:lnTo>
                <a:lnTo>
                  <a:pt x="60168" y="31774"/>
                </a:lnTo>
                <a:cubicBezTo>
                  <a:pt x="62519" y="29559"/>
                  <a:pt x="64573" y="27026"/>
                  <a:pt x="66239" y="24264"/>
                </a:cubicBezTo>
                <a:lnTo>
                  <a:pt x="66239" y="24264"/>
                </a:lnTo>
                <a:cubicBezTo>
                  <a:pt x="62108" y="27825"/>
                  <a:pt x="57132" y="29674"/>
                  <a:pt x="53663" y="34125"/>
                </a:cubicBezTo>
                <a:cubicBezTo>
                  <a:pt x="50764" y="37845"/>
                  <a:pt x="45058" y="47614"/>
                  <a:pt x="42752" y="51723"/>
                </a:cubicBezTo>
                <a:cubicBezTo>
                  <a:pt x="45925" y="46039"/>
                  <a:pt x="48984" y="40447"/>
                  <a:pt x="51152" y="34284"/>
                </a:cubicBezTo>
                <a:cubicBezTo>
                  <a:pt x="52293" y="31020"/>
                  <a:pt x="53206" y="27642"/>
                  <a:pt x="53845" y="24218"/>
                </a:cubicBezTo>
                <a:cubicBezTo>
                  <a:pt x="54459" y="20966"/>
                  <a:pt x="54258" y="17419"/>
                  <a:pt x="54979" y="14210"/>
                </a:cubicBezTo>
                <a:lnTo>
                  <a:pt x="54979" y="14210"/>
                </a:lnTo>
                <a:cubicBezTo>
                  <a:pt x="54662" y="15613"/>
                  <a:pt x="54345" y="16994"/>
                  <a:pt x="54028" y="18398"/>
                </a:cubicBezTo>
                <a:cubicBezTo>
                  <a:pt x="53868" y="12189"/>
                  <a:pt x="52773" y="5502"/>
                  <a:pt x="48322" y="1188"/>
                </a:cubicBezTo>
                <a:lnTo>
                  <a:pt x="48322" y="1188"/>
                </a:lnTo>
                <a:cubicBezTo>
                  <a:pt x="48869" y="2763"/>
                  <a:pt x="49189" y="4452"/>
                  <a:pt x="49486" y="6118"/>
                </a:cubicBezTo>
                <a:cubicBezTo>
                  <a:pt x="50102" y="9405"/>
                  <a:pt x="49737" y="12806"/>
                  <a:pt x="49189" y="16138"/>
                </a:cubicBezTo>
                <a:cubicBezTo>
                  <a:pt x="48573" y="19745"/>
                  <a:pt x="48367" y="23168"/>
                  <a:pt x="47089" y="26638"/>
                </a:cubicBezTo>
                <a:cubicBezTo>
                  <a:pt x="44782" y="32882"/>
                  <a:pt x="42609" y="43990"/>
                  <a:pt x="40415" y="50343"/>
                </a:cubicBezTo>
                <a:lnTo>
                  <a:pt x="40415" y="50343"/>
                </a:lnTo>
                <a:cubicBezTo>
                  <a:pt x="42063" y="45517"/>
                  <a:pt x="42848" y="36052"/>
                  <a:pt x="43209" y="31180"/>
                </a:cubicBezTo>
                <a:cubicBezTo>
                  <a:pt x="43528" y="27003"/>
                  <a:pt x="45765" y="22963"/>
                  <a:pt x="46633" y="18786"/>
                </a:cubicBezTo>
                <a:cubicBezTo>
                  <a:pt x="46724" y="18307"/>
                  <a:pt x="46815" y="17782"/>
                  <a:pt x="46541" y="17371"/>
                </a:cubicBezTo>
                <a:cubicBezTo>
                  <a:pt x="46039" y="16595"/>
                  <a:pt x="44487" y="16526"/>
                  <a:pt x="44578" y="15590"/>
                </a:cubicBezTo>
                <a:lnTo>
                  <a:pt x="44578" y="15590"/>
                </a:lnTo>
                <a:cubicBezTo>
                  <a:pt x="44739" y="15700"/>
                  <a:pt x="44918" y="15748"/>
                  <a:pt x="45099" y="15748"/>
                </a:cubicBezTo>
                <a:cubicBezTo>
                  <a:pt x="45637" y="15748"/>
                  <a:pt x="46199" y="15321"/>
                  <a:pt x="46404" y="14792"/>
                </a:cubicBezTo>
                <a:cubicBezTo>
                  <a:pt x="47997" y="10672"/>
                  <a:pt x="43782" y="4806"/>
                  <a:pt x="42150" y="1310"/>
                </a:cubicBezTo>
                <a:lnTo>
                  <a:pt x="42150" y="1310"/>
                </a:lnTo>
                <a:cubicBezTo>
                  <a:pt x="45023" y="7505"/>
                  <a:pt x="41561" y="12815"/>
                  <a:pt x="38689" y="18170"/>
                </a:cubicBezTo>
                <a:cubicBezTo>
                  <a:pt x="38530" y="18466"/>
                  <a:pt x="38370" y="18786"/>
                  <a:pt x="38393" y="19128"/>
                </a:cubicBezTo>
                <a:cubicBezTo>
                  <a:pt x="38415" y="19448"/>
                  <a:pt x="38598" y="19745"/>
                  <a:pt x="38803" y="20019"/>
                </a:cubicBezTo>
                <a:cubicBezTo>
                  <a:pt x="39488" y="21023"/>
                  <a:pt x="40196" y="22027"/>
                  <a:pt x="40903" y="23031"/>
                </a:cubicBezTo>
                <a:cubicBezTo>
                  <a:pt x="39602" y="22712"/>
                  <a:pt x="38438" y="22004"/>
                  <a:pt x="37571" y="21000"/>
                </a:cubicBezTo>
                <a:lnTo>
                  <a:pt x="37571" y="21000"/>
                </a:lnTo>
                <a:cubicBezTo>
                  <a:pt x="36247" y="29423"/>
                  <a:pt x="36704" y="42045"/>
                  <a:pt x="37845" y="50513"/>
                </a:cubicBezTo>
                <a:cubicBezTo>
                  <a:pt x="36635" y="41543"/>
                  <a:pt x="33097" y="29080"/>
                  <a:pt x="33394" y="19859"/>
                </a:cubicBezTo>
                <a:cubicBezTo>
                  <a:pt x="33508" y="16526"/>
                  <a:pt x="34170" y="13239"/>
                  <a:pt x="34558" y="9953"/>
                </a:cubicBezTo>
                <a:cubicBezTo>
                  <a:pt x="34878" y="7214"/>
                  <a:pt x="34855" y="2192"/>
                  <a:pt x="36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
          <p:cNvSpPr/>
          <p:nvPr/>
        </p:nvSpPr>
        <p:spPr>
          <a:xfrm>
            <a:off x="-2118550" y="3099720"/>
            <a:ext cx="4379554" cy="2674516"/>
          </a:xfrm>
          <a:custGeom>
            <a:avLst/>
            <a:gdLst/>
            <a:ahLst/>
            <a:cxnLst/>
            <a:rect l="l" t="t" r="r" b="b"/>
            <a:pathLst>
              <a:path w="145718" h="80734" extrusionOk="0">
                <a:moveTo>
                  <a:pt x="144120" y="47910"/>
                </a:moveTo>
                <a:cubicBezTo>
                  <a:pt x="144110" y="47911"/>
                  <a:pt x="144100" y="47912"/>
                  <a:pt x="144090" y="47913"/>
                </a:cubicBezTo>
                <a:lnTo>
                  <a:pt x="144090" y="47913"/>
                </a:lnTo>
                <a:cubicBezTo>
                  <a:pt x="144100" y="47912"/>
                  <a:pt x="144110" y="47911"/>
                  <a:pt x="144120" y="47910"/>
                </a:cubicBezTo>
                <a:close/>
                <a:moveTo>
                  <a:pt x="298" y="0"/>
                </a:moveTo>
                <a:cubicBezTo>
                  <a:pt x="1" y="2465"/>
                  <a:pt x="252" y="4793"/>
                  <a:pt x="252" y="7258"/>
                </a:cubicBezTo>
                <a:lnTo>
                  <a:pt x="252" y="22118"/>
                </a:lnTo>
                <a:lnTo>
                  <a:pt x="252" y="75141"/>
                </a:lnTo>
                <a:cubicBezTo>
                  <a:pt x="252" y="75139"/>
                  <a:pt x="318" y="75138"/>
                  <a:pt x="445" y="75138"/>
                </a:cubicBezTo>
                <a:cubicBezTo>
                  <a:pt x="3625" y="75138"/>
                  <a:pt x="45076" y="75667"/>
                  <a:pt x="48961" y="75689"/>
                </a:cubicBezTo>
                <a:cubicBezTo>
                  <a:pt x="56767" y="75734"/>
                  <a:pt x="64345" y="80665"/>
                  <a:pt x="72129" y="80733"/>
                </a:cubicBezTo>
                <a:cubicBezTo>
                  <a:pt x="72157" y="80733"/>
                  <a:pt x="72186" y="80733"/>
                  <a:pt x="72214" y="80733"/>
                </a:cubicBezTo>
                <a:cubicBezTo>
                  <a:pt x="75126" y="80733"/>
                  <a:pt x="77817" y="79585"/>
                  <a:pt x="80597" y="78930"/>
                </a:cubicBezTo>
                <a:cubicBezTo>
                  <a:pt x="83450" y="78268"/>
                  <a:pt x="86418" y="77948"/>
                  <a:pt x="89316" y="77446"/>
                </a:cubicBezTo>
                <a:cubicBezTo>
                  <a:pt x="91142" y="77127"/>
                  <a:pt x="93037" y="76761"/>
                  <a:pt x="94589" y="75711"/>
                </a:cubicBezTo>
                <a:cubicBezTo>
                  <a:pt x="94772" y="75574"/>
                  <a:pt x="94977" y="75323"/>
                  <a:pt x="94840" y="75141"/>
                </a:cubicBezTo>
                <a:cubicBezTo>
                  <a:pt x="94794" y="75050"/>
                  <a:pt x="94680" y="75004"/>
                  <a:pt x="94566" y="74981"/>
                </a:cubicBezTo>
                <a:cubicBezTo>
                  <a:pt x="93518" y="74662"/>
                  <a:pt x="92446" y="74343"/>
                  <a:pt x="91398" y="74024"/>
                </a:cubicBezTo>
                <a:lnTo>
                  <a:pt x="91398" y="74024"/>
                </a:lnTo>
                <a:cubicBezTo>
                  <a:pt x="91488" y="74051"/>
                  <a:pt x="91595" y="74063"/>
                  <a:pt x="91714" y="74063"/>
                </a:cubicBezTo>
                <a:cubicBezTo>
                  <a:pt x="92771" y="74063"/>
                  <a:pt x="94834" y="73093"/>
                  <a:pt x="95776" y="72950"/>
                </a:cubicBezTo>
                <a:cubicBezTo>
                  <a:pt x="97419" y="72699"/>
                  <a:pt x="99108" y="72539"/>
                  <a:pt x="100775" y="72402"/>
                </a:cubicBezTo>
                <a:cubicBezTo>
                  <a:pt x="100962" y="72389"/>
                  <a:pt x="101150" y="72383"/>
                  <a:pt x="101339" y="72383"/>
                </a:cubicBezTo>
                <a:cubicBezTo>
                  <a:pt x="102138" y="72383"/>
                  <a:pt x="102944" y="72483"/>
                  <a:pt x="103719" y="72539"/>
                </a:cubicBezTo>
                <a:cubicBezTo>
                  <a:pt x="103719" y="72699"/>
                  <a:pt x="103628" y="72858"/>
                  <a:pt x="103491" y="72927"/>
                </a:cubicBezTo>
                <a:cubicBezTo>
                  <a:pt x="103354" y="72995"/>
                  <a:pt x="104404" y="73292"/>
                  <a:pt x="104472" y="73315"/>
                </a:cubicBezTo>
                <a:cubicBezTo>
                  <a:pt x="104553" y="73324"/>
                  <a:pt x="104634" y="73328"/>
                  <a:pt x="104716" y="73328"/>
                </a:cubicBezTo>
                <a:cubicBezTo>
                  <a:pt x="105238" y="73328"/>
                  <a:pt x="105779" y="73156"/>
                  <a:pt x="106253" y="73018"/>
                </a:cubicBezTo>
                <a:cubicBezTo>
                  <a:pt x="107074" y="72790"/>
                  <a:pt x="107828" y="72425"/>
                  <a:pt x="108672" y="72379"/>
                </a:cubicBezTo>
                <a:cubicBezTo>
                  <a:pt x="108917" y="72364"/>
                  <a:pt x="109155" y="72360"/>
                  <a:pt x="109390" y="72360"/>
                </a:cubicBezTo>
                <a:cubicBezTo>
                  <a:pt x="109703" y="72360"/>
                  <a:pt x="110009" y="72368"/>
                  <a:pt x="110316" y="72368"/>
                </a:cubicBezTo>
                <a:cubicBezTo>
                  <a:pt x="110852" y="72368"/>
                  <a:pt x="111388" y="72345"/>
                  <a:pt x="111959" y="72219"/>
                </a:cubicBezTo>
                <a:cubicBezTo>
                  <a:pt x="113019" y="71986"/>
                  <a:pt x="114078" y="71596"/>
                  <a:pt x="115192" y="71596"/>
                </a:cubicBezTo>
                <a:cubicBezTo>
                  <a:pt x="115278" y="71596"/>
                  <a:pt x="115365" y="71598"/>
                  <a:pt x="115451" y="71603"/>
                </a:cubicBezTo>
                <a:cubicBezTo>
                  <a:pt x="115817" y="71626"/>
                  <a:pt x="116182" y="71694"/>
                  <a:pt x="116501" y="71854"/>
                </a:cubicBezTo>
                <a:cubicBezTo>
                  <a:pt x="116752" y="71991"/>
                  <a:pt x="116981" y="72196"/>
                  <a:pt x="117232" y="72333"/>
                </a:cubicBezTo>
                <a:cubicBezTo>
                  <a:pt x="117678" y="72566"/>
                  <a:pt x="118195" y="72616"/>
                  <a:pt x="118705" y="72616"/>
                </a:cubicBezTo>
                <a:cubicBezTo>
                  <a:pt x="118847" y="72616"/>
                  <a:pt x="118987" y="72612"/>
                  <a:pt x="119126" y="72607"/>
                </a:cubicBezTo>
                <a:cubicBezTo>
                  <a:pt x="119491" y="72584"/>
                  <a:pt x="119902" y="72584"/>
                  <a:pt x="120176" y="72356"/>
                </a:cubicBezTo>
                <a:cubicBezTo>
                  <a:pt x="120473" y="72128"/>
                  <a:pt x="120564" y="71626"/>
                  <a:pt x="120267" y="71397"/>
                </a:cubicBezTo>
                <a:cubicBezTo>
                  <a:pt x="122550" y="70987"/>
                  <a:pt x="124833" y="70690"/>
                  <a:pt x="127115" y="70279"/>
                </a:cubicBezTo>
                <a:cubicBezTo>
                  <a:pt x="128827" y="69982"/>
                  <a:pt x="130516" y="69663"/>
                  <a:pt x="132228" y="69298"/>
                </a:cubicBezTo>
                <a:cubicBezTo>
                  <a:pt x="132936" y="69152"/>
                  <a:pt x="133605" y="68949"/>
                  <a:pt x="134323" y="68949"/>
                </a:cubicBezTo>
                <a:cubicBezTo>
                  <a:pt x="134393" y="68949"/>
                  <a:pt x="134463" y="68951"/>
                  <a:pt x="134533" y="68955"/>
                </a:cubicBezTo>
                <a:cubicBezTo>
                  <a:pt x="135332" y="69024"/>
                  <a:pt x="136108" y="69275"/>
                  <a:pt x="136953" y="69298"/>
                </a:cubicBezTo>
                <a:cubicBezTo>
                  <a:pt x="137135" y="69298"/>
                  <a:pt x="137364" y="69275"/>
                  <a:pt x="137501" y="69138"/>
                </a:cubicBezTo>
                <a:cubicBezTo>
                  <a:pt x="137634" y="69004"/>
                  <a:pt x="137594" y="68719"/>
                  <a:pt x="137422" y="68683"/>
                </a:cubicBezTo>
                <a:lnTo>
                  <a:pt x="137422" y="68683"/>
                </a:lnTo>
                <a:cubicBezTo>
                  <a:pt x="138095" y="68794"/>
                  <a:pt x="138778" y="68849"/>
                  <a:pt x="139461" y="68849"/>
                </a:cubicBezTo>
                <a:cubicBezTo>
                  <a:pt x="140881" y="68849"/>
                  <a:pt x="142302" y="68610"/>
                  <a:pt x="143641" y="68133"/>
                </a:cubicBezTo>
                <a:cubicBezTo>
                  <a:pt x="143709" y="68111"/>
                  <a:pt x="143800" y="68065"/>
                  <a:pt x="143846" y="68019"/>
                </a:cubicBezTo>
                <a:cubicBezTo>
                  <a:pt x="144029" y="67837"/>
                  <a:pt x="143914" y="67494"/>
                  <a:pt x="143686" y="67380"/>
                </a:cubicBezTo>
                <a:cubicBezTo>
                  <a:pt x="143580" y="67342"/>
                  <a:pt x="143470" y="67328"/>
                  <a:pt x="143359" y="67328"/>
                </a:cubicBezTo>
                <a:cubicBezTo>
                  <a:pt x="143208" y="67328"/>
                  <a:pt x="143055" y="67354"/>
                  <a:pt x="142910" y="67380"/>
                </a:cubicBezTo>
                <a:cubicBezTo>
                  <a:pt x="143070" y="67289"/>
                  <a:pt x="143207" y="67175"/>
                  <a:pt x="143367" y="67061"/>
                </a:cubicBezTo>
                <a:cubicBezTo>
                  <a:pt x="143016" y="66801"/>
                  <a:pt x="142569" y="66667"/>
                  <a:pt x="142123" y="66667"/>
                </a:cubicBezTo>
                <a:cubicBezTo>
                  <a:pt x="141785" y="66667"/>
                  <a:pt x="141448" y="66744"/>
                  <a:pt x="141153" y="66901"/>
                </a:cubicBezTo>
                <a:cubicBezTo>
                  <a:pt x="140993" y="66992"/>
                  <a:pt x="140856" y="67084"/>
                  <a:pt x="140673" y="67106"/>
                </a:cubicBezTo>
                <a:cubicBezTo>
                  <a:pt x="140648" y="67111"/>
                  <a:pt x="140623" y="67112"/>
                  <a:pt x="140598" y="67112"/>
                </a:cubicBezTo>
                <a:cubicBezTo>
                  <a:pt x="140485" y="67112"/>
                  <a:pt x="140370" y="67075"/>
                  <a:pt x="140240" y="67038"/>
                </a:cubicBezTo>
                <a:cubicBezTo>
                  <a:pt x="139865" y="66933"/>
                  <a:pt x="139480" y="66877"/>
                  <a:pt x="139092" y="66877"/>
                </a:cubicBezTo>
                <a:cubicBezTo>
                  <a:pt x="138889" y="66877"/>
                  <a:pt x="138686" y="66892"/>
                  <a:pt x="138482" y="66924"/>
                </a:cubicBezTo>
                <a:cubicBezTo>
                  <a:pt x="138425" y="66924"/>
                  <a:pt x="138368" y="66929"/>
                  <a:pt x="138314" y="66929"/>
                </a:cubicBezTo>
                <a:cubicBezTo>
                  <a:pt x="138260" y="66929"/>
                  <a:pt x="138208" y="66924"/>
                  <a:pt x="138163" y="66901"/>
                </a:cubicBezTo>
                <a:cubicBezTo>
                  <a:pt x="138094" y="66855"/>
                  <a:pt x="138048" y="66787"/>
                  <a:pt x="138003" y="66718"/>
                </a:cubicBezTo>
                <a:cubicBezTo>
                  <a:pt x="137295" y="65646"/>
                  <a:pt x="135675" y="65623"/>
                  <a:pt x="134556" y="65372"/>
                </a:cubicBezTo>
                <a:cubicBezTo>
                  <a:pt x="132776" y="64961"/>
                  <a:pt x="130973" y="64664"/>
                  <a:pt x="129169" y="64299"/>
                </a:cubicBezTo>
                <a:cubicBezTo>
                  <a:pt x="127709" y="64002"/>
                  <a:pt x="126202" y="63705"/>
                  <a:pt x="125015" y="62792"/>
                </a:cubicBezTo>
                <a:cubicBezTo>
                  <a:pt x="131931" y="62701"/>
                  <a:pt x="138802" y="62564"/>
                  <a:pt x="145718" y="62130"/>
                </a:cubicBezTo>
                <a:cubicBezTo>
                  <a:pt x="142887" y="61742"/>
                  <a:pt x="140080" y="61354"/>
                  <a:pt x="137249" y="60966"/>
                </a:cubicBezTo>
                <a:cubicBezTo>
                  <a:pt x="136437" y="60840"/>
                  <a:pt x="133079" y="60013"/>
                  <a:pt x="131385" y="60013"/>
                </a:cubicBezTo>
                <a:cubicBezTo>
                  <a:pt x="130944" y="60013"/>
                  <a:pt x="130616" y="60069"/>
                  <a:pt x="130475" y="60208"/>
                </a:cubicBezTo>
                <a:lnTo>
                  <a:pt x="130475" y="60208"/>
                </a:lnTo>
                <a:cubicBezTo>
                  <a:pt x="130654" y="60026"/>
                  <a:pt x="130698" y="59755"/>
                  <a:pt x="130607" y="59528"/>
                </a:cubicBezTo>
                <a:cubicBezTo>
                  <a:pt x="130433" y="59487"/>
                  <a:pt x="130255" y="59466"/>
                  <a:pt x="130077" y="59466"/>
                </a:cubicBezTo>
                <a:cubicBezTo>
                  <a:pt x="129670" y="59466"/>
                  <a:pt x="129260" y="59573"/>
                  <a:pt x="128895" y="59779"/>
                </a:cubicBezTo>
                <a:cubicBezTo>
                  <a:pt x="129192" y="59391"/>
                  <a:pt x="129489" y="59026"/>
                  <a:pt x="129786" y="58638"/>
                </a:cubicBezTo>
                <a:lnTo>
                  <a:pt x="129786" y="58638"/>
                </a:lnTo>
                <a:cubicBezTo>
                  <a:pt x="128987" y="59095"/>
                  <a:pt x="128165" y="59483"/>
                  <a:pt x="127298" y="59757"/>
                </a:cubicBezTo>
                <a:cubicBezTo>
                  <a:pt x="127526" y="59346"/>
                  <a:pt x="127777" y="58912"/>
                  <a:pt x="128005" y="58501"/>
                </a:cubicBezTo>
                <a:lnTo>
                  <a:pt x="128005" y="58501"/>
                </a:lnTo>
                <a:cubicBezTo>
                  <a:pt x="126934" y="59248"/>
                  <a:pt x="125465" y="59512"/>
                  <a:pt x="123828" y="59512"/>
                </a:cubicBezTo>
                <a:cubicBezTo>
                  <a:pt x="120170" y="59512"/>
                  <a:pt x="115674" y="58194"/>
                  <a:pt x="112912" y="58000"/>
                </a:cubicBezTo>
                <a:lnTo>
                  <a:pt x="112912" y="58000"/>
                </a:lnTo>
                <a:cubicBezTo>
                  <a:pt x="112920" y="58001"/>
                  <a:pt x="112928" y="58001"/>
                  <a:pt x="112936" y="58001"/>
                </a:cubicBezTo>
                <a:cubicBezTo>
                  <a:pt x="113435" y="58001"/>
                  <a:pt x="113706" y="57192"/>
                  <a:pt x="113306" y="56903"/>
                </a:cubicBezTo>
                <a:lnTo>
                  <a:pt x="113306" y="56903"/>
                </a:lnTo>
                <a:cubicBezTo>
                  <a:pt x="112712" y="57291"/>
                  <a:pt x="112119" y="57679"/>
                  <a:pt x="111525" y="58090"/>
                </a:cubicBezTo>
                <a:cubicBezTo>
                  <a:pt x="111891" y="57657"/>
                  <a:pt x="112050" y="57063"/>
                  <a:pt x="111936" y="56515"/>
                </a:cubicBezTo>
                <a:lnTo>
                  <a:pt x="111936" y="56515"/>
                </a:lnTo>
                <a:cubicBezTo>
                  <a:pt x="110936" y="57868"/>
                  <a:pt x="109246" y="58682"/>
                  <a:pt x="107544" y="58682"/>
                </a:cubicBezTo>
                <a:cubicBezTo>
                  <a:pt x="107265" y="58682"/>
                  <a:pt x="106986" y="58660"/>
                  <a:pt x="106709" y="58615"/>
                </a:cubicBezTo>
                <a:cubicBezTo>
                  <a:pt x="107417" y="58364"/>
                  <a:pt x="108079" y="57999"/>
                  <a:pt x="108672" y="57565"/>
                </a:cubicBezTo>
                <a:cubicBezTo>
                  <a:pt x="108424" y="57342"/>
                  <a:pt x="108081" y="57226"/>
                  <a:pt x="107739" y="57226"/>
                </a:cubicBezTo>
                <a:cubicBezTo>
                  <a:pt x="107631" y="57226"/>
                  <a:pt x="107524" y="57238"/>
                  <a:pt x="107419" y="57261"/>
                </a:cubicBezTo>
                <a:lnTo>
                  <a:pt x="107419" y="57261"/>
                </a:lnTo>
                <a:cubicBezTo>
                  <a:pt x="107925" y="56991"/>
                  <a:pt x="108368" y="56599"/>
                  <a:pt x="108718" y="56127"/>
                </a:cubicBezTo>
                <a:cubicBezTo>
                  <a:pt x="108498" y="56081"/>
                  <a:pt x="108273" y="56058"/>
                  <a:pt x="108048" y="56058"/>
                </a:cubicBezTo>
                <a:cubicBezTo>
                  <a:pt x="107320" y="56058"/>
                  <a:pt x="106588" y="56297"/>
                  <a:pt x="106007" y="56735"/>
                </a:cubicBezTo>
                <a:lnTo>
                  <a:pt x="106007" y="56735"/>
                </a:lnTo>
                <a:cubicBezTo>
                  <a:pt x="106503" y="56230"/>
                  <a:pt x="106808" y="55528"/>
                  <a:pt x="106846" y="54826"/>
                </a:cubicBezTo>
                <a:lnTo>
                  <a:pt x="106846" y="54826"/>
                </a:lnTo>
                <a:cubicBezTo>
                  <a:pt x="105580" y="56479"/>
                  <a:pt x="103899" y="56986"/>
                  <a:pt x="102107" y="56986"/>
                </a:cubicBezTo>
                <a:cubicBezTo>
                  <a:pt x="100087" y="56986"/>
                  <a:pt x="97924" y="56342"/>
                  <a:pt x="96050" y="55968"/>
                </a:cubicBezTo>
                <a:cubicBezTo>
                  <a:pt x="92238" y="55214"/>
                  <a:pt x="88746" y="53502"/>
                  <a:pt x="85002" y="52453"/>
                </a:cubicBezTo>
                <a:cubicBezTo>
                  <a:pt x="84569" y="52338"/>
                  <a:pt x="84135" y="52224"/>
                  <a:pt x="83701" y="52133"/>
                </a:cubicBezTo>
                <a:cubicBezTo>
                  <a:pt x="86515" y="50910"/>
                  <a:pt x="89611" y="50781"/>
                  <a:pt x="92711" y="50781"/>
                </a:cubicBezTo>
                <a:cubicBezTo>
                  <a:pt x="93539" y="50781"/>
                  <a:pt x="94367" y="50791"/>
                  <a:pt x="95190" y="50791"/>
                </a:cubicBezTo>
                <a:cubicBezTo>
                  <a:pt x="95485" y="50791"/>
                  <a:pt x="95779" y="50789"/>
                  <a:pt x="96073" y="50786"/>
                </a:cubicBezTo>
                <a:cubicBezTo>
                  <a:pt x="99793" y="50741"/>
                  <a:pt x="103445" y="50102"/>
                  <a:pt x="107120" y="49873"/>
                </a:cubicBezTo>
                <a:cubicBezTo>
                  <a:pt x="119390" y="49166"/>
                  <a:pt x="131888" y="49188"/>
                  <a:pt x="144090" y="47913"/>
                </a:cubicBezTo>
                <a:lnTo>
                  <a:pt x="144090" y="47913"/>
                </a:lnTo>
                <a:cubicBezTo>
                  <a:pt x="143875" y="47935"/>
                  <a:pt x="143660" y="47946"/>
                  <a:pt x="143445" y="47946"/>
                </a:cubicBezTo>
                <a:cubicBezTo>
                  <a:pt x="140463" y="47946"/>
                  <a:pt x="137413" y="45983"/>
                  <a:pt x="134442" y="45856"/>
                </a:cubicBezTo>
                <a:cubicBezTo>
                  <a:pt x="135264" y="45810"/>
                  <a:pt x="135994" y="45034"/>
                  <a:pt x="135948" y="44190"/>
                </a:cubicBezTo>
                <a:lnTo>
                  <a:pt x="135948" y="44190"/>
                </a:lnTo>
                <a:cubicBezTo>
                  <a:pt x="135299" y="44499"/>
                  <a:pt x="134649" y="44809"/>
                  <a:pt x="133992" y="45125"/>
                </a:cubicBezTo>
                <a:lnTo>
                  <a:pt x="133992" y="45125"/>
                </a:lnTo>
                <a:cubicBezTo>
                  <a:pt x="134703" y="44598"/>
                  <a:pt x="135172" y="43750"/>
                  <a:pt x="135172" y="42866"/>
                </a:cubicBezTo>
                <a:lnTo>
                  <a:pt x="135172" y="42866"/>
                </a:lnTo>
                <a:cubicBezTo>
                  <a:pt x="134281" y="43248"/>
                  <a:pt x="133422" y="43697"/>
                  <a:pt x="132605" y="44205"/>
                </a:cubicBezTo>
                <a:lnTo>
                  <a:pt x="132605" y="44205"/>
                </a:lnTo>
                <a:cubicBezTo>
                  <a:pt x="133306" y="43475"/>
                  <a:pt x="133657" y="42389"/>
                  <a:pt x="133415" y="41405"/>
                </a:cubicBezTo>
                <a:lnTo>
                  <a:pt x="133415" y="41405"/>
                </a:lnTo>
                <a:lnTo>
                  <a:pt x="131498" y="43231"/>
                </a:lnTo>
                <a:cubicBezTo>
                  <a:pt x="131452" y="42775"/>
                  <a:pt x="131406" y="42318"/>
                  <a:pt x="131361" y="41862"/>
                </a:cubicBezTo>
                <a:cubicBezTo>
                  <a:pt x="130242" y="42295"/>
                  <a:pt x="129261" y="43049"/>
                  <a:pt x="128553" y="43984"/>
                </a:cubicBezTo>
                <a:cubicBezTo>
                  <a:pt x="128895" y="43300"/>
                  <a:pt x="129078" y="42501"/>
                  <a:pt x="129032" y="41702"/>
                </a:cubicBezTo>
                <a:lnTo>
                  <a:pt x="129032" y="41702"/>
                </a:lnTo>
                <a:cubicBezTo>
                  <a:pt x="127686" y="42204"/>
                  <a:pt x="126362" y="42706"/>
                  <a:pt x="125038" y="43208"/>
                </a:cubicBezTo>
                <a:cubicBezTo>
                  <a:pt x="125403" y="42706"/>
                  <a:pt x="125746" y="42204"/>
                  <a:pt x="126111" y="41702"/>
                </a:cubicBezTo>
                <a:cubicBezTo>
                  <a:pt x="125727" y="41659"/>
                  <a:pt x="125340" y="41637"/>
                  <a:pt x="124954" y="41637"/>
                </a:cubicBezTo>
                <a:cubicBezTo>
                  <a:pt x="123817" y="41637"/>
                  <a:pt x="122680" y="41823"/>
                  <a:pt x="121603" y="42186"/>
                </a:cubicBezTo>
                <a:lnTo>
                  <a:pt x="121603" y="42186"/>
                </a:lnTo>
                <a:cubicBezTo>
                  <a:pt x="121849" y="41997"/>
                  <a:pt x="121965" y="41605"/>
                  <a:pt x="121797" y="41337"/>
                </a:cubicBezTo>
                <a:lnTo>
                  <a:pt x="121797" y="41337"/>
                </a:lnTo>
                <a:cubicBezTo>
                  <a:pt x="121021" y="41611"/>
                  <a:pt x="120267" y="41884"/>
                  <a:pt x="119514" y="42135"/>
                </a:cubicBezTo>
                <a:cubicBezTo>
                  <a:pt x="120199" y="41793"/>
                  <a:pt x="120587" y="40994"/>
                  <a:pt x="120473" y="40241"/>
                </a:cubicBezTo>
                <a:lnTo>
                  <a:pt x="120473" y="40241"/>
                </a:lnTo>
                <a:cubicBezTo>
                  <a:pt x="119765" y="40652"/>
                  <a:pt x="119172" y="41222"/>
                  <a:pt x="118761" y="41907"/>
                </a:cubicBezTo>
                <a:lnTo>
                  <a:pt x="118578" y="39579"/>
                </a:lnTo>
                <a:cubicBezTo>
                  <a:pt x="117711" y="40880"/>
                  <a:pt x="116319" y="41862"/>
                  <a:pt x="114789" y="42250"/>
                </a:cubicBezTo>
                <a:cubicBezTo>
                  <a:pt x="115406" y="41565"/>
                  <a:pt x="116022" y="40880"/>
                  <a:pt x="116638" y="40195"/>
                </a:cubicBezTo>
                <a:cubicBezTo>
                  <a:pt x="116382" y="40145"/>
                  <a:pt x="116120" y="40120"/>
                  <a:pt x="115857" y="40120"/>
                </a:cubicBezTo>
                <a:cubicBezTo>
                  <a:pt x="114810" y="40120"/>
                  <a:pt x="113752" y="40511"/>
                  <a:pt x="112986" y="41222"/>
                </a:cubicBezTo>
                <a:cubicBezTo>
                  <a:pt x="113580" y="40309"/>
                  <a:pt x="113899" y="39214"/>
                  <a:pt x="113876" y="38095"/>
                </a:cubicBezTo>
                <a:lnTo>
                  <a:pt x="113876" y="38095"/>
                </a:lnTo>
                <a:cubicBezTo>
                  <a:pt x="112758" y="38438"/>
                  <a:pt x="111799" y="39260"/>
                  <a:pt x="111297" y="40309"/>
                </a:cubicBezTo>
                <a:cubicBezTo>
                  <a:pt x="111183" y="39488"/>
                  <a:pt x="110909" y="38666"/>
                  <a:pt x="110521" y="37913"/>
                </a:cubicBezTo>
                <a:cubicBezTo>
                  <a:pt x="110110" y="38894"/>
                  <a:pt x="110110" y="40013"/>
                  <a:pt x="110475" y="40994"/>
                </a:cubicBezTo>
                <a:cubicBezTo>
                  <a:pt x="109950" y="40515"/>
                  <a:pt x="109425" y="40013"/>
                  <a:pt x="108878" y="39533"/>
                </a:cubicBezTo>
                <a:lnTo>
                  <a:pt x="108878" y="39533"/>
                </a:lnTo>
                <a:cubicBezTo>
                  <a:pt x="109849" y="41502"/>
                  <a:pt x="109101" y="42110"/>
                  <a:pt x="107690" y="42110"/>
                </a:cubicBezTo>
                <a:cubicBezTo>
                  <a:pt x="105411" y="42110"/>
                  <a:pt x="101404" y="40524"/>
                  <a:pt x="100132" y="40524"/>
                </a:cubicBezTo>
                <a:cubicBezTo>
                  <a:pt x="100071" y="40524"/>
                  <a:pt x="100016" y="40528"/>
                  <a:pt x="99968" y="40535"/>
                </a:cubicBezTo>
                <a:lnTo>
                  <a:pt x="99968" y="40535"/>
                </a:lnTo>
                <a:cubicBezTo>
                  <a:pt x="100529" y="40432"/>
                  <a:pt x="100817" y="39621"/>
                  <a:pt x="100455" y="39191"/>
                </a:cubicBezTo>
                <a:lnTo>
                  <a:pt x="100455" y="39191"/>
                </a:lnTo>
                <a:lnTo>
                  <a:pt x="98401" y="39579"/>
                </a:lnTo>
                <a:cubicBezTo>
                  <a:pt x="99177" y="39214"/>
                  <a:pt x="99359" y="37981"/>
                  <a:pt x="98743" y="37388"/>
                </a:cubicBezTo>
                <a:lnTo>
                  <a:pt x="98743" y="37388"/>
                </a:lnTo>
                <a:cubicBezTo>
                  <a:pt x="98230" y="37422"/>
                  <a:pt x="97742" y="37610"/>
                  <a:pt x="97348" y="37904"/>
                </a:cubicBezTo>
                <a:lnTo>
                  <a:pt x="97348" y="37904"/>
                </a:lnTo>
                <a:cubicBezTo>
                  <a:pt x="98106" y="36981"/>
                  <a:pt x="97886" y="35300"/>
                  <a:pt x="96780" y="34717"/>
                </a:cubicBezTo>
                <a:cubicBezTo>
                  <a:pt x="96487" y="36996"/>
                  <a:pt x="94365" y="38895"/>
                  <a:pt x="92068" y="38895"/>
                </a:cubicBezTo>
                <a:cubicBezTo>
                  <a:pt x="92041" y="38895"/>
                  <a:pt x="92014" y="38895"/>
                  <a:pt x="91987" y="38894"/>
                </a:cubicBezTo>
                <a:cubicBezTo>
                  <a:pt x="92763" y="38346"/>
                  <a:pt x="93379" y="37548"/>
                  <a:pt x="93744" y="36680"/>
                </a:cubicBezTo>
                <a:cubicBezTo>
                  <a:pt x="93561" y="36631"/>
                  <a:pt x="93372" y="36607"/>
                  <a:pt x="93183" y="36607"/>
                </a:cubicBezTo>
                <a:cubicBezTo>
                  <a:pt x="92503" y="36607"/>
                  <a:pt x="91822" y="36915"/>
                  <a:pt x="91393" y="37433"/>
                </a:cubicBezTo>
                <a:cubicBezTo>
                  <a:pt x="91439" y="36361"/>
                  <a:pt x="93151" y="35425"/>
                  <a:pt x="92466" y="34603"/>
                </a:cubicBezTo>
                <a:cubicBezTo>
                  <a:pt x="92320" y="34431"/>
                  <a:pt x="92114" y="34359"/>
                  <a:pt x="91892" y="34359"/>
                </a:cubicBezTo>
                <a:cubicBezTo>
                  <a:pt x="91527" y="34359"/>
                  <a:pt x="91115" y="34553"/>
                  <a:pt x="90846" y="34809"/>
                </a:cubicBezTo>
                <a:cubicBezTo>
                  <a:pt x="90412" y="35242"/>
                  <a:pt x="90070" y="35813"/>
                  <a:pt x="89499" y="35995"/>
                </a:cubicBezTo>
                <a:cubicBezTo>
                  <a:pt x="90115" y="34831"/>
                  <a:pt x="89796" y="33256"/>
                  <a:pt x="88769" y="32412"/>
                </a:cubicBezTo>
                <a:lnTo>
                  <a:pt x="88769" y="32412"/>
                </a:lnTo>
                <a:cubicBezTo>
                  <a:pt x="88798" y="34783"/>
                  <a:pt x="88205" y="35737"/>
                  <a:pt x="87466" y="35737"/>
                </a:cubicBezTo>
                <a:cubicBezTo>
                  <a:pt x="86483" y="35737"/>
                  <a:pt x="85243" y="34052"/>
                  <a:pt x="84865" y="31773"/>
                </a:cubicBezTo>
                <a:cubicBezTo>
                  <a:pt x="84089" y="32640"/>
                  <a:pt x="83656" y="33804"/>
                  <a:pt x="83656" y="34991"/>
                </a:cubicBezTo>
                <a:cubicBezTo>
                  <a:pt x="83245" y="33439"/>
                  <a:pt x="82674" y="31682"/>
                  <a:pt x="81213" y="31065"/>
                </a:cubicBezTo>
                <a:lnTo>
                  <a:pt x="81213" y="31065"/>
                </a:lnTo>
                <a:cubicBezTo>
                  <a:pt x="80757" y="32640"/>
                  <a:pt x="81054" y="34398"/>
                  <a:pt x="81989" y="35722"/>
                </a:cubicBezTo>
                <a:cubicBezTo>
                  <a:pt x="80881" y="35444"/>
                  <a:pt x="80588" y="33454"/>
                  <a:pt x="79587" y="33454"/>
                </a:cubicBezTo>
                <a:cubicBezTo>
                  <a:pt x="79517" y="33454"/>
                  <a:pt x="79443" y="33464"/>
                  <a:pt x="79365" y="33485"/>
                </a:cubicBezTo>
                <a:cubicBezTo>
                  <a:pt x="78908" y="33599"/>
                  <a:pt x="78657" y="34147"/>
                  <a:pt x="78703" y="34626"/>
                </a:cubicBezTo>
                <a:cubicBezTo>
                  <a:pt x="78748" y="35105"/>
                  <a:pt x="79022" y="35539"/>
                  <a:pt x="79273" y="35950"/>
                </a:cubicBezTo>
                <a:cubicBezTo>
                  <a:pt x="78588" y="35060"/>
                  <a:pt x="77698" y="34329"/>
                  <a:pt x="76694" y="33804"/>
                </a:cubicBezTo>
                <a:lnTo>
                  <a:pt x="76694" y="33804"/>
                </a:lnTo>
                <a:cubicBezTo>
                  <a:pt x="76625" y="34672"/>
                  <a:pt x="76831" y="35585"/>
                  <a:pt x="77265" y="36338"/>
                </a:cubicBezTo>
                <a:cubicBezTo>
                  <a:pt x="76648" y="35425"/>
                  <a:pt x="75758" y="34694"/>
                  <a:pt x="74754" y="34215"/>
                </a:cubicBezTo>
                <a:lnTo>
                  <a:pt x="74754" y="34215"/>
                </a:lnTo>
                <a:cubicBezTo>
                  <a:pt x="74685" y="34763"/>
                  <a:pt x="74914" y="35334"/>
                  <a:pt x="75347" y="35676"/>
                </a:cubicBezTo>
                <a:cubicBezTo>
                  <a:pt x="72602" y="34933"/>
                  <a:pt x="70017" y="34428"/>
                  <a:pt x="67205" y="34428"/>
                </a:cubicBezTo>
                <a:cubicBezTo>
                  <a:pt x="66650" y="34428"/>
                  <a:pt x="66085" y="34448"/>
                  <a:pt x="65510" y="34489"/>
                </a:cubicBezTo>
                <a:cubicBezTo>
                  <a:pt x="61517" y="34762"/>
                  <a:pt x="57972" y="35532"/>
                  <a:pt x="54129" y="35532"/>
                </a:cubicBezTo>
                <a:cubicBezTo>
                  <a:pt x="52830" y="35532"/>
                  <a:pt x="51498" y="35444"/>
                  <a:pt x="50102" y="35219"/>
                </a:cubicBezTo>
                <a:cubicBezTo>
                  <a:pt x="49372" y="35105"/>
                  <a:pt x="44282" y="32480"/>
                  <a:pt x="44350" y="32458"/>
                </a:cubicBezTo>
                <a:cubicBezTo>
                  <a:pt x="44967" y="32275"/>
                  <a:pt x="45492" y="31796"/>
                  <a:pt x="45720" y="31202"/>
                </a:cubicBezTo>
                <a:lnTo>
                  <a:pt x="45720" y="31202"/>
                </a:lnTo>
                <a:cubicBezTo>
                  <a:pt x="45241" y="31316"/>
                  <a:pt x="44761" y="31408"/>
                  <a:pt x="44282" y="31522"/>
                </a:cubicBezTo>
                <a:cubicBezTo>
                  <a:pt x="44967" y="31202"/>
                  <a:pt x="45400" y="30426"/>
                  <a:pt x="45264" y="29673"/>
                </a:cubicBezTo>
                <a:lnTo>
                  <a:pt x="45264" y="29673"/>
                </a:lnTo>
                <a:cubicBezTo>
                  <a:pt x="44602" y="29947"/>
                  <a:pt x="44008" y="30403"/>
                  <a:pt x="43574" y="30997"/>
                </a:cubicBezTo>
                <a:cubicBezTo>
                  <a:pt x="43985" y="30061"/>
                  <a:pt x="44259" y="29102"/>
                  <a:pt x="44396" y="28098"/>
                </a:cubicBezTo>
                <a:lnTo>
                  <a:pt x="44396" y="28098"/>
                </a:lnTo>
                <a:cubicBezTo>
                  <a:pt x="43460" y="29148"/>
                  <a:pt x="42296" y="29992"/>
                  <a:pt x="41018" y="30540"/>
                </a:cubicBezTo>
                <a:cubicBezTo>
                  <a:pt x="41018" y="29970"/>
                  <a:pt x="41520" y="29422"/>
                  <a:pt x="42091" y="29353"/>
                </a:cubicBezTo>
                <a:lnTo>
                  <a:pt x="40835" y="28874"/>
                </a:lnTo>
                <a:cubicBezTo>
                  <a:pt x="41520" y="28189"/>
                  <a:pt x="42228" y="27505"/>
                  <a:pt x="42912" y="26843"/>
                </a:cubicBezTo>
                <a:cubicBezTo>
                  <a:pt x="42687" y="26652"/>
                  <a:pt x="42396" y="26566"/>
                  <a:pt x="42099" y="26566"/>
                </a:cubicBezTo>
                <a:cubicBezTo>
                  <a:pt x="42005" y="26566"/>
                  <a:pt x="41910" y="26575"/>
                  <a:pt x="41817" y="26591"/>
                </a:cubicBezTo>
                <a:cubicBezTo>
                  <a:pt x="42593" y="26226"/>
                  <a:pt x="43118" y="25359"/>
                  <a:pt x="43118" y="24492"/>
                </a:cubicBezTo>
                <a:lnTo>
                  <a:pt x="43118" y="24492"/>
                </a:lnTo>
                <a:lnTo>
                  <a:pt x="41497" y="25199"/>
                </a:lnTo>
                <a:cubicBezTo>
                  <a:pt x="42114" y="24857"/>
                  <a:pt x="42182" y="23852"/>
                  <a:pt x="41611" y="23442"/>
                </a:cubicBezTo>
                <a:lnTo>
                  <a:pt x="41611" y="23442"/>
                </a:lnTo>
                <a:cubicBezTo>
                  <a:pt x="41132" y="24651"/>
                  <a:pt x="39877" y="25519"/>
                  <a:pt x="38553" y="25519"/>
                </a:cubicBezTo>
                <a:cubicBezTo>
                  <a:pt x="39466" y="24971"/>
                  <a:pt x="40265" y="24218"/>
                  <a:pt x="40881" y="23373"/>
                </a:cubicBezTo>
                <a:cubicBezTo>
                  <a:pt x="40484" y="23053"/>
                  <a:pt x="39979" y="22891"/>
                  <a:pt x="39476" y="22891"/>
                </a:cubicBezTo>
                <a:cubicBezTo>
                  <a:pt x="39218" y="22891"/>
                  <a:pt x="38960" y="22933"/>
                  <a:pt x="38717" y="23019"/>
                </a:cubicBezTo>
                <a:lnTo>
                  <a:pt x="38717" y="23019"/>
                </a:lnTo>
                <a:cubicBezTo>
                  <a:pt x="39492" y="22592"/>
                  <a:pt x="40067" y="21824"/>
                  <a:pt x="40265" y="20954"/>
                </a:cubicBezTo>
                <a:cubicBezTo>
                  <a:pt x="40184" y="20947"/>
                  <a:pt x="40104" y="20944"/>
                  <a:pt x="40023" y="20944"/>
                </a:cubicBezTo>
                <a:cubicBezTo>
                  <a:pt x="39257" y="20944"/>
                  <a:pt x="38492" y="21234"/>
                  <a:pt x="37914" y="21730"/>
                </a:cubicBezTo>
                <a:cubicBezTo>
                  <a:pt x="38325" y="21182"/>
                  <a:pt x="38439" y="20429"/>
                  <a:pt x="38210" y="19767"/>
                </a:cubicBezTo>
                <a:lnTo>
                  <a:pt x="38210" y="19767"/>
                </a:lnTo>
                <a:cubicBezTo>
                  <a:pt x="37526" y="20337"/>
                  <a:pt x="36978" y="21091"/>
                  <a:pt x="36681" y="21935"/>
                </a:cubicBezTo>
                <a:cubicBezTo>
                  <a:pt x="36544" y="21661"/>
                  <a:pt x="36407" y="21410"/>
                  <a:pt x="36248" y="21136"/>
                </a:cubicBezTo>
                <a:cubicBezTo>
                  <a:pt x="35951" y="21798"/>
                  <a:pt x="35517" y="22414"/>
                  <a:pt x="34946" y="22894"/>
                </a:cubicBezTo>
                <a:cubicBezTo>
                  <a:pt x="34924" y="22506"/>
                  <a:pt x="34901" y="22118"/>
                  <a:pt x="34855" y="21753"/>
                </a:cubicBezTo>
                <a:cubicBezTo>
                  <a:pt x="34444" y="22483"/>
                  <a:pt x="33805" y="23099"/>
                  <a:pt x="33029" y="23487"/>
                </a:cubicBezTo>
                <a:lnTo>
                  <a:pt x="33280" y="22232"/>
                </a:lnTo>
                <a:lnTo>
                  <a:pt x="33280" y="22232"/>
                </a:lnTo>
                <a:cubicBezTo>
                  <a:pt x="32881" y="22414"/>
                  <a:pt x="32441" y="22506"/>
                  <a:pt x="32002" y="22506"/>
                </a:cubicBezTo>
                <a:cubicBezTo>
                  <a:pt x="31563" y="22506"/>
                  <a:pt x="31123" y="22414"/>
                  <a:pt x="30724" y="22232"/>
                </a:cubicBezTo>
                <a:cubicBezTo>
                  <a:pt x="31317" y="21684"/>
                  <a:pt x="32139" y="21365"/>
                  <a:pt x="32961" y="21365"/>
                </a:cubicBezTo>
                <a:cubicBezTo>
                  <a:pt x="32595" y="21250"/>
                  <a:pt x="32253" y="21113"/>
                  <a:pt x="31888" y="20976"/>
                </a:cubicBezTo>
                <a:cubicBezTo>
                  <a:pt x="32371" y="20530"/>
                  <a:pt x="33049" y="20279"/>
                  <a:pt x="33727" y="20279"/>
                </a:cubicBezTo>
                <a:cubicBezTo>
                  <a:pt x="33914" y="20279"/>
                  <a:pt x="34102" y="20298"/>
                  <a:pt x="34285" y="20337"/>
                </a:cubicBezTo>
                <a:cubicBezTo>
                  <a:pt x="33988" y="19858"/>
                  <a:pt x="34969" y="19630"/>
                  <a:pt x="35334" y="19173"/>
                </a:cubicBezTo>
                <a:cubicBezTo>
                  <a:pt x="35636" y="18786"/>
                  <a:pt x="35288" y="18116"/>
                  <a:pt x="34808" y="18116"/>
                </a:cubicBezTo>
                <a:cubicBezTo>
                  <a:pt x="34779" y="18116"/>
                  <a:pt x="34749" y="18118"/>
                  <a:pt x="34718" y="18123"/>
                </a:cubicBezTo>
                <a:cubicBezTo>
                  <a:pt x="35152" y="17827"/>
                  <a:pt x="35563" y="17530"/>
                  <a:pt x="35996" y="17233"/>
                </a:cubicBezTo>
                <a:cubicBezTo>
                  <a:pt x="36062" y="16945"/>
                  <a:pt x="35811" y="16807"/>
                  <a:pt x="35512" y="16807"/>
                </a:cubicBezTo>
                <a:cubicBezTo>
                  <a:pt x="35291" y="16807"/>
                  <a:pt x="35043" y="16882"/>
                  <a:pt x="34878" y="17028"/>
                </a:cubicBezTo>
                <a:cubicBezTo>
                  <a:pt x="34577" y="17310"/>
                  <a:pt x="34229" y="17701"/>
                  <a:pt x="33860" y="17701"/>
                </a:cubicBezTo>
                <a:cubicBezTo>
                  <a:pt x="33782" y="17701"/>
                  <a:pt x="33702" y="17684"/>
                  <a:pt x="33623" y="17644"/>
                </a:cubicBezTo>
                <a:cubicBezTo>
                  <a:pt x="33006" y="17324"/>
                  <a:pt x="33645" y="16411"/>
                  <a:pt x="34262" y="16115"/>
                </a:cubicBezTo>
                <a:cubicBezTo>
                  <a:pt x="34878" y="15795"/>
                  <a:pt x="35631" y="15042"/>
                  <a:pt x="35106" y="14585"/>
                </a:cubicBezTo>
                <a:cubicBezTo>
                  <a:pt x="34718" y="14563"/>
                  <a:pt x="34330" y="14540"/>
                  <a:pt x="33919" y="14517"/>
                </a:cubicBezTo>
                <a:cubicBezTo>
                  <a:pt x="34513" y="14129"/>
                  <a:pt x="34810" y="13330"/>
                  <a:pt x="34604" y="12668"/>
                </a:cubicBezTo>
                <a:lnTo>
                  <a:pt x="34604" y="12668"/>
                </a:lnTo>
                <a:cubicBezTo>
                  <a:pt x="34262" y="12896"/>
                  <a:pt x="33919" y="13147"/>
                  <a:pt x="33600" y="13398"/>
                </a:cubicBezTo>
                <a:cubicBezTo>
                  <a:pt x="33874" y="12714"/>
                  <a:pt x="33897" y="11938"/>
                  <a:pt x="33668" y="11253"/>
                </a:cubicBezTo>
                <a:lnTo>
                  <a:pt x="33668" y="11253"/>
                </a:lnTo>
                <a:cubicBezTo>
                  <a:pt x="33166" y="11869"/>
                  <a:pt x="32847" y="12622"/>
                  <a:pt x="32755" y="13421"/>
                </a:cubicBezTo>
                <a:cubicBezTo>
                  <a:pt x="32550" y="12919"/>
                  <a:pt x="32367" y="12440"/>
                  <a:pt x="32162" y="11938"/>
                </a:cubicBezTo>
                <a:cubicBezTo>
                  <a:pt x="32093" y="13787"/>
                  <a:pt x="31363" y="15590"/>
                  <a:pt x="30153" y="16959"/>
                </a:cubicBezTo>
                <a:cubicBezTo>
                  <a:pt x="29811" y="16868"/>
                  <a:pt x="29560" y="16503"/>
                  <a:pt x="29605" y="16160"/>
                </a:cubicBezTo>
                <a:cubicBezTo>
                  <a:pt x="30039" y="16046"/>
                  <a:pt x="30404" y="15749"/>
                  <a:pt x="30632" y="15361"/>
                </a:cubicBezTo>
                <a:cubicBezTo>
                  <a:pt x="30108" y="15339"/>
                  <a:pt x="29583" y="15293"/>
                  <a:pt x="29058" y="15247"/>
                </a:cubicBezTo>
                <a:cubicBezTo>
                  <a:pt x="29628" y="15042"/>
                  <a:pt x="30130" y="14608"/>
                  <a:pt x="30381" y="14060"/>
                </a:cubicBezTo>
                <a:cubicBezTo>
                  <a:pt x="29948" y="14015"/>
                  <a:pt x="29514" y="13946"/>
                  <a:pt x="29058" y="13901"/>
                </a:cubicBezTo>
                <a:cubicBezTo>
                  <a:pt x="29491" y="13718"/>
                  <a:pt x="29856" y="13421"/>
                  <a:pt x="30153" y="13056"/>
                </a:cubicBezTo>
                <a:cubicBezTo>
                  <a:pt x="29798" y="12765"/>
                  <a:pt x="29339" y="12612"/>
                  <a:pt x="28883" y="12612"/>
                </a:cubicBezTo>
                <a:cubicBezTo>
                  <a:pt x="28695" y="12612"/>
                  <a:pt x="28507" y="12638"/>
                  <a:pt x="28327" y="12691"/>
                </a:cubicBezTo>
                <a:cubicBezTo>
                  <a:pt x="28875" y="12417"/>
                  <a:pt x="29309" y="11938"/>
                  <a:pt x="29537" y="11367"/>
                </a:cubicBezTo>
                <a:cubicBezTo>
                  <a:pt x="29372" y="11270"/>
                  <a:pt x="29175" y="11223"/>
                  <a:pt x="28976" y="11223"/>
                </a:cubicBezTo>
                <a:cubicBezTo>
                  <a:pt x="28792" y="11223"/>
                  <a:pt x="28606" y="11263"/>
                  <a:pt x="28444" y="11344"/>
                </a:cubicBezTo>
                <a:lnTo>
                  <a:pt x="28444" y="11344"/>
                </a:lnTo>
                <a:cubicBezTo>
                  <a:pt x="29038" y="10889"/>
                  <a:pt x="29334" y="10075"/>
                  <a:pt x="29149" y="9336"/>
                </a:cubicBezTo>
                <a:lnTo>
                  <a:pt x="29149" y="9336"/>
                </a:lnTo>
                <a:cubicBezTo>
                  <a:pt x="28457" y="9403"/>
                  <a:pt x="27852" y="10016"/>
                  <a:pt x="27804" y="10705"/>
                </a:cubicBezTo>
                <a:lnTo>
                  <a:pt x="27804" y="10705"/>
                </a:lnTo>
                <a:cubicBezTo>
                  <a:pt x="27839" y="9921"/>
                  <a:pt x="27611" y="9140"/>
                  <a:pt x="27163" y="8491"/>
                </a:cubicBezTo>
                <a:cubicBezTo>
                  <a:pt x="26936" y="9491"/>
                  <a:pt x="26844" y="10537"/>
                  <a:pt x="26866" y="11560"/>
                </a:cubicBezTo>
                <a:lnTo>
                  <a:pt x="26866" y="11560"/>
                </a:lnTo>
                <a:cubicBezTo>
                  <a:pt x="26850" y="11194"/>
                  <a:pt x="26133" y="10589"/>
                  <a:pt x="25885" y="10386"/>
                </a:cubicBezTo>
                <a:cubicBezTo>
                  <a:pt x="25314" y="10774"/>
                  <a:pt x="24675" y="11070"/>
                  <a:pt x="24059" y="11367"/>
                </a:cubicBezTo>
                <a:cubicBezTo>
                  <a:pt x="23831" y="10386"/>
                  <a:pt x="23602" y="9381"/>
                  <a:pt x="23397" y="8377"/>
                </a:cubicBezTo>
                <a:cubicBezTo>
                  <a:pt x="23301" y="8618"/>
                  <a:pt x="23223" y="8871"/>
                  <a:pt x="23172" y="9130"/>
                </a:cubicBezTo>
                <a:lnTo>
                  <a:pt x="23172" y="9130"/>
                </a:lnTo>
                <a:cubicBezTo>
                  <a:pt x="23049" y="8717"/>
                  <a:pt x="22676" y="8360"/>
                  <a:pt x="22255" y="8360"/>
                </a:cubicBezTo>
                <a:cubicBezTo>
                  <a:pt x="22203" y="8360"/>
                  <a:pt x="22150" y="8365"/>
                  <a:pt x="22096" y="8377"/>
                </a:cubicBezTo>
                <a:cubicBezTo>
                  <a:pt x="21655" y="8487"/>
                  <a:pt x="21430" y="8972"/>
                  <a:pt x="21472" y="9405"/>
                </a:cubicBezTo>
                <a:lnTo>
                  <a:pt x="21472" y="9405"/>
                </a:lnTo>
                <a:cubicBezTo>
                  <a:pt x="21136" y="8984"/>
                  <a:pt x="20729" y="8622"/>
                  <a:pt x="20270" y="8331"/>
                </a:cubicBezTo>
                <a:lnTo>
                  <a:pt x="20270" y="8331"/>
                </a:lnTo>
                <a:cubicBezTo>
                  <a:pt x="19836" y="9313"/>
                  <a:pt x="20293" y="10431"/>
                  <a:pt x="21069" y="11093"/>
                </a:cubicBezTo>
                <a:cubicBezTo>
                  <a:pt x="20738" y="11165"/>
                  <a:pt x="20425" y="11198"/>
                  <a:pt x="20128" y="11198"/>
                </a:cubicBezTo>
                <a:cubicBezTo>
                  <a:pt x="17577" y="11198"/>
                  <a:pt x="16212" y="8732"/>
                  <a:pt x="14883" y="6688"/>
                </a:cubicBezTo>
                <a:cubicBezTo>
                  <a:pt x="11893" y="2054"/>
                  <a:pt x="5753" y="822"/>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
          <p:cNvSpPr/>
          <p:nvPr/>
        </p:nvSpPr>
        <p:spPr>
          <a:xfrm>
            <a:off x="-2118009" y="3424839"/>
            <a:ext cx="4308354" cy="2528589"/>
          </a:xfrm>
          <a:custGeom>
            <a:avLst/>
            <a:gdLst/>
            <a:ahLst/>
            <a:cxnLst/>
            <a:rect l="l" t="t" r="r" b="b"/>
            <a:pathLst>
              <a:path w="143349" h="76329" extrusionOk="0">
                <a:moveTo>
                  <a:pt x="93880" y="32354"/>
                </a:moveTo>
                <a:cubicBezTo>
                  <a:pt x="93823" y="32354"/>
                  <a:pt x="93765" y="32360"/>
                  <a:pt x="93709" y="32372"/>
                </a:cubicBezTo>
                <a:lnTo>
                  <a:pt x="93709" y="32372"/>
                </a:lnTo>
                <a:cubicBezTo>
                  <a:pt x="93814" y="32371"/>
                  <a:pt x="93918" y="32369"/>
                  <a:pt x="94023" y="32367"/>
                </a:cubicBezTo>
                <a:cubicBezTo>
                  <a:pt x="93976" y="32358"/>
                  <a:pt x="93928" y="32354"/>
                  <a:pt x="93880" y="32354"/>
                </a:cubicBezTo>
                <a:close/>
                <a:moveTo>
                  <a:pt x="63495" y="39601"/>
                </a:moveTo>
                <a:cubicBezTo>
                  <a:pt x="63499" y="39602"/>
                  <a:pt x="63502" y="39602"/>
                  <a:pt x="63506" y="39603"/>
                </a:cubicBezTo>
                <a:cubicBezTo>
                  <a:pt x="63502" y="39602"/>
                  <a:pt x="63499" y="39602"/>
                  <a:pt x="63495" y="39601"/>
                </a:cubicBezTo>
                <a:close/>
                <a:moveTo>
                  <a:pt x="77272" y="40469"/>
                </a:moveTo>
                <a:cubicBezTo>
                  <a:pt x="77271" y="40469"/>
                  <a:pt x="77270" y="40470"/>
                  <a:pt x="77269" y="40470"/>
                </a:cubicBezTo>
                <a:cubicBezTo>
                  <a:pt x="77270" y="40470"/>
                  <a:pt x="77271" y="40469"/>
                  <a:pt x="77272" y="40469"/>
                </a:cubicBezTo>
                <a:close/>
                <a:moveTo>
                  <a:pt x="87482" y="40613"/>
                </a:moveTo>
                <a:lnTo>
                  <a:pt x="87482" y="40613"/>
                </a:lnTo>
                <a:cubicBezTo>
                  <a:pt x="87426" y="40627"/>
                  <a:pt x="87369" y="40640"/>
                  <a:pt x="87313" y="40653"/>
                </a:cubicBezTo>
                <a:cubicBezTo>
                  <a:pt x="87370" y="40643"/>
                  <a:pt x="87427" y="40630"/>
                  <a:pt x="87482" y="40613"/>
                </a:cubicBezTo>
                <a:close/>
                <a:moveTo>
                  <a:pt x="87107" y="44236"/>
                </a:moveTo>
                <a:lnTo>
                  <a:pt x="87107" y="44236"/>
                </a:lnTo>
                <a:cubicBezTo>
                  <a:pt x="87107" y="44236"/>
                  <a:pt x="87107" y="44237"/>
                  <a:pt x="87107" y="44237"/>
                </a:cubicBezTo>
                <a:lnTo>
                  <a:pt x="87107" y="44237"/>
                </a:lnTo>
                <a:cubicBezTo>
                  <a:pt x="87107" y="44237"/>
                  <a:pt x="87107" y="44236"/>
                  <a:pt x="87107" y="44236"/>
                </a:cubicBezTo>
                <a:close/>
                <a:moveTo>
                  <a:pt x="7721" y="1"/>
                </a:moveTo>
                <a:lnTo>
                  <a:pt x="7721" y="1"/>
                </a:lnTo>
                <a:cubicBezTo>
                  <a:pt x="7515" y="1462"/>
                  <a:pt x="7538" y="2945"/>
                  <a:pt x="7766" y="4406"/>
                </a:cubicBezTo>
                <a:cubicBezTo>
                  <a:pt x="7287" y="4018"/>
                  <a:pt x="6785" y="3653"/>
                  <a:pt x="6306" y="3265"/>
                </a:cubicBezTo>
                <a:lnTo>
                  <a:pt x="6306" y="3265"/>
                </a:lnTo>
                <a:cubicBezTo>
                  <a:pt x="5461" y="5114"/>
                  <a:pt x="6032" y="7510"/>
                  <a:pt x="7629" y="8743"/>
                </a:cubicBezTo>
                <a:cubicBezTo>
                  <a:pt x="5689" y="7921"/>
                  <a:pt x="4297" y="5935"/>
                  <a:pt x="4183" y="3836"/>
                </a:cubicBezTo>
                <a:cubicBezTo>
                  <a:pt x="3749" y="4566"/>
                  <a:pt x="3635" y="5502"/>
                  <a:pt x="3909" y="6324"/>
                </a:cubicBezTo>
                <a:cubicBezTo>
                  <a:pt x="3475" y="5639"/>
                  <a:pt x="3042" y="4954"/>
                  <a:pt x="2608" y="4292"/>
                </a:cubicBezTo>
                <a:cubicBezTo>
                  <a:pt x="2608" y="4886"/>
                  <a:pt x="2585" y="5479"/>
                  <a:pt x="2585" y="6072"/>
                </a:cubicBezTo>
                <a:cubicBezTo>
                  <a:pt x="2425" y="5365"/>
                  <a:pt x="2220" y="4634"/>
                  <a:pt x="1695" y="4155"/>
                </a:cubicBezTo>
                <a:cubicBezTo>
                  <a:pt x="1327" y="3839"/>
                  <a:pt x="1047" y="3708"/>
                  <a:pt x="833" y="3708"/>
                </a:cubicBezTo>
                <a:cubicBezTo>
                  <a:pt x="0" y="3708"/>
                  <a:pt x="188" y="5697"/>
                  <a:pt x="188" y="6369"/>
                </a:cubicBezTo>
                <a:cubicBezTo>
                  <a:pt x="211" y="8332"/>
                  <a:pt x="188" y="10295"/>
                  <a:pt x="188" y="12258"/>
                </a:cubicBezTo>
                <a:cubicBezTo>
                  <a:pt x="188" y="29948"/>
                  <a:pt x="234" y="58662"/>
                  <a:pt x="234" y="76329"/>
                </a:cubicBezTo>
                <a:cubicBezTo>
                  <a:pt x="234" y="76260"/>
                  <a:pt x="2882" y="76009"/>
                  <a:pt x="3042" y="75986"/>
                </a:cubicBezTo>
                <a:cubicBezTo>
                  <a:pt x="11236" y="74982"/>
                  <a:pt x="19430" y="74046"/>
                  <a:pt x="27624" y="73110"/>
                </a:cubicBezTo>
                <a:cubicBezTo>
                  <a:pt x="32052" y="72608"/>
                  <a:pt x="36481" y="72106"/>
                  <a:pt x="40932" y="71672"/>
                </a:cubicBezTo>
                <a:cubicBezTo>
                  <a:pt x="46425" y="71125"/>
                  <a:pt x="51126" y="68165"/>
                  <a:pt x="56698" y="68165"/>
                </a:cubicBezTo>
                <a:cubicBezTo>
                  <a:pt x="57400" y="68165"/>
                  <a:pt x="58116" y="68212"/>
                  <a:pt x="58849" y="68317"/>
                </a:cubicBezTo>
                <a:cubicBezTo>
                  <a:pt x="61041" y="68636"/>
                  <a:pt x="63163" y="69390"/>
                  <a:pt x="65377" y="69641"/>
                </a:cubicBezTo>
                <a:cubicBezTo>
                  <a:pt x="66083" y="69731"/>
                  <a:pt x="66791" y="69768"/>
                  <a:pt x="67501" y="69768"/>
                </a:cubicBezTo>
                <a:cubicBezTo>
                  <a:pt x="68583" y="69768"/>
                  <a:pt x="69666" y="69683"/>
                  <a:pt x="70741" y="69572"/>
                </a:cubicBezTo>
                <a:cubicBezTo>
                  <a:pt x="75489" y="69093"/>
                  <a:pt x="80191" y="68043"/>
                  <a:pt x="84688" y="66468"/>
                </a:cubicBezTo>
                <a:cubicBezTo>
                  <a:pt x="84391" y="66377"/>
                  <a:pt x="84254" y="65966"/>
                  <a:pt x="84437" y="65738"/>
                </a:cubicBezTo>
                <a:cubicBezTo>
                  <a:pt x="83387" y="65646"/>
                  <a:pt x="82337" y="65555"/>
                  <a:pt x="81287" y="65487"/>
                </a:cubicBezTo>
                <a:lnTo>
                  <a:pt x="84505" y="64756"/>
                </a:lnTo>
                <a:cubicBezTo>
                  <a:pt x="83671" y="64251"/>
                  <a:pt x="82711" y="63979"/>
                  <a:pt x="81725" y="63979"/>
                </a:cubicBezTo>
                <a:cubicBezTo>
                  <a:pt x="81685" y="63979"/>
                  <a:pt x="81646" y="63979"/>
                  <a:pt x="81606" y="63980"/>
                </a:cubicBezTo>
                <a:cubicBezTo>
                  <a:pt x="82405" y="63866"/>
                  <a:pt x="83204" y="63752"/>
                  <a:pt x="84003" y="63638"/>
                </a:cubicBezTo>
                <a:cubicBezTo>
                  <a:pt x="83591" y="63410"/>
                  <a:pt x="83136" y="63260"/>
                  <a:pt x="82666" y="63186"/>
                </a:cubicBezTo>
                <a:lnTo>
                  <a:pt x="82666" y="63186"/>
                </a:lnTo>
                <a:cubicBezTo>
                  <a:pt x="86368" y="62809"/>
                  <a:pt x="90066" y="62553"/>
                  <a:pt x="93749" y="62154"/>
                </a:cubicBezTo>
                <a:cubicBezTo>
                  <a:pt x="94023" y="62108"/>
                  <a:pt x="94320" y="62063"/>
                  <a:pt x="94480" y="61835"/>
                </a:cubicBezTo>
                <a:cubicBezTo>
                  <a:pt x="94552" y="61703"/>
                  <a:pt x="94504" y="61533"/>
                  <a:pt x="94413" y="61428"/>
                </a:cubicBezTo>
                <a:lnTo>
                  <a:pt x="94413" y="61428"/>
                </a:lnTo>
                <a:cubicBezTo>
                  <a:pt x="94652" y="61461"/>
                  <a:pt x="94894" y="61478"/>
                  <a:pt x="95138" y="61478"/>
                </a:cubicBezTo>
                <a:cubicBezTo>
                  <a:pt x="95855" y="61478"/>
                  <a:pt x="96579" y="61336"/>
                  <a:pt x="97242" y="61058"/>
                </a:cubicBezTo>
                <a:cubicBezTo>
                  <a:pt x="97272" y="61055"/>
                  <a:pt x="97302" y="61053"/>
                  <a:pt x="97332" y="61053"/>
                </a:cubicBezTo>
                <a:cubicBezTo>
                  <a:pt x="97815" y="61053"/>
                  <a:pt x="98205" y="61551"/>
                  <a:pt x="98657" y="61766"/>
                </a:cubicBezTo>
                <a:cubicBezTo>
                  <a:pt x="98730" y="61800"/>
                  <a:pt x="98810" y="61814"/>
                  <a:pt x="98890" y="61814"/>
                </a:cubicBezTo>
                <a:cubicBezTo>
                  <a:pt x="99342" y="61814"/>
                  <a:pt x="99829" y="61349"/>
                  <a:pt x="99519" y="61089"/>
                </a:cubicBezTo>
                <a:lnTo>
                  <a:pt x="99519" y="61089"/>
                </a:lnTo>
                <a:cubicBezTo>
                  <a:pt x="100084" y="61498"/>
                  <a:pt x="100783" y="61717"/>
                  <a:pt x="101480" y="61717"/>
                </a:cubicBezTo>
                <a:cubicBezTo>
                  <a:pt x="101791" y="61717"/>
                  <a:pt x="102102" y="61674"/>
                  <a:pt x="102400" y="61583"/>
                </a:cubicBezTo>
                <a:cubicBezTo>
                  <a:pt x="102035" y="61332"/>
                  <a:pt x="101670" y="61058"/>
                  <a:pt x="101304" y="60807"/>
                </a:cubicBezTo>
                <a:lnTo>
                  <a:pt x="101304" y="60807"/>
                </a:lnTo>
                <a:cubicBezTo>
                  <a:pt x="102286" y="61104"/>
                  <a:pt x="103290" y="61401"/>
                  <a:pt x="104272" y="61675"/>
                </a:cubicBezTo>
                <a:cubicBezTo>
                  <a:pt x="103838" y="61378"/>
                  <a:pt x="103382" y="61081"/>
                  <a:pt x="102948" y="60762"/>
                </a:cubicBezTo>
                <a:lnTo>
                  <a:pt x="102948" y="60762"/>
                </a:lnTo>
                <a:cubicBezTo>
                  <a:pt x="103929" y="61013"/>
                  <a:pt x="104888" y="61264"/>
                  <a:pt x="105870" y="61515"/>
                </a:cubicBezTo>
                <a:cubicBezTo>
                  <a:pt x="105778" y="61150"/>
                  <a:pt x="105527" y="60830"/>
                  <a:pt x="105185" y="60648"/>
                </a:cubicBezTo>
                <a:lnTo>
                  <a:pt x="105185" y="60648"/>
                </a:lnTo>
                <a:cubicBezTo>
                  <a:pt x="106463" y="61036"/>
                  <a:pt x="107764" y="61241"/>
                  <a:pt x="109088" y="61332"/>
                </a:cubicBezTo>
                <a:cubicBezTo>
                  <a:pt x="109015" y="61054"/>
                  <a:pt x="108810" y="60832"/>
                  <a:pt x="108558" y="60715"/>
                </a:cubicBezTo>
                <a:lnTo>
                  <a:pt x="108558" y="60715"/>
                </a:lnTo>
                <a:cubicBezTo>
                  <a:pt x="109316" y="60853"/>
                  <a:pt x="110087" y="60924"/>
                  <a:pt x="110863" y="60924"/>
                </a:cubicBezTo>
                <a:cubicBezTo>
                  <a:pt x="111230" y="60924"/>
                  <a:pt x="111597" y="60908"/>
                  <a:pt x="111964" y="60876"/>
                </a:cubicBezTo>
                <a:cubicBezTo>
                  <a:pt x="111485" y="60511"/>
                  <a:pt x="111005" y="60168"/>
                  <a:pt x="110549" y="59826"/>
                </a:cubicBezTo>
                <a:lnTo>
                  <a:pt x="110549" y="59826"/>
                </a:lnTo>
                <a:cubicBezTo>
                  <a:pt x="111701" y="60167"/>
                  <a:pt x="112907" y="60349"/>
                  <a:pt x="114117" y="60349"/>
                </a:cubicBezTo>
                <a:cubicBezTo>
                  <a:pt x="114847" y="60349"/>
                  <a:pt x="115579" y="60283"/>
                  <a:pt x="116301" y="60145"/>
                </a:cubicBezTo>
                <a:cubicBezTo>
                  <a:pt x="116230" y="60088"/>
                  <a:pt x="116152" y="60038"/>
                  <a:pt x="116070" y="59997"/>
                </a:cubicBezTo>
                <a:lnTo>
                  <a:pt x="116070" y="59997"/>
                </a:lnTo>
                <a:cubicBezTo>
                  <a:pt x="116647" y="60019"/>
                  <a:pt x="117225" y="60030"/>
                  <a:pt x="117802" y="60030"/>
                </a:cubicBezTo>
                <a:cubicBezTo>
                  <a:pt x="120486" y="60030"/>
                  <a:pt x="123166" y="59790"/>
                  <a:pt x="125796" y="59301"/>
                </a:cubicBezTo>
                <a:cubicBezTo>
                  <a:pt x="128558" y="58799"/>
                  <a:pt x="132141" y="58365"/>
                  <a:pt x="134629" y="57018"/>
                </a:cubicBezTo>
                <a:cubicBezTo>
                  <a:pt x="133579" y="56699"/>
                  <a:pt x="132507" y="56448"/>
                  <a:pt x="131434" y="56311"/>
                </a:cubicBezTo>
                <a:cubicBezTo>
                  <a:pt x="131594" y="56105"/>
                  <a:pt x="131776" y="55923"/>
                  <a:pt x="131936" y="55740"/>
                </a:cubicBezTo>
                <a:cubicBezTo>
                  <a:pt x="131855" y="55722"/>
                  <a:pt x="131772" y="55713"/>
                  <a:pt x="131690" y="55713"/>
                </a:cubicBezTo>
                <a:cubicBezTo>
                  <a:pt x="131265" y="55713"/>
                  <a:pt x="130853" y="55951"/>
                  <a:pt x="130681" y="56334"/>
                </a:cubicBezTo>
                <a:cubicBezTo>
                  <a:pt x="130703" y="55877"/>
                  <a:pt x="130749" y="55398"/>
                  <a:pt x="130795" y="54941"/>
                </a:cubicBezTo>
                <a:lnTo>
                  <a:pt x="130795" y="54941"/>
                </a:lnTo>
                <a:cubicBezTo>
                  <a:pt x="130521" y="55672"/>
                  <a:pt x="129790" y="56197"/>
                  <a:pt x="129014" y="56197"/>
                </a:cubicBezTo>
                <a:cubicBezTo>
                  <a:pt x="128997" y="56197"/>
                  <a:pt x="128980" y="56197"/>
                  <a:pt x="128963" y="56197"/>
                </a:cubicBezTo>
                <a:cubicBezTo>
                  <a:pt x="128206" y="56197"/>
                  <a:pt x="127479" y="55702"/>
                  <a:pt x="127188" y="55010"/>
                </a:cubicBezTo>
                <a:lnTo>
                  <a:pt x="127188" y="55010"/>
                </a:lnTo>
                <a:cubicBezTo>
                  <a:pt x="127257" y="55375"/>
                  <a:pt x="127302" y="55717"/>
                  <a:pt x="127371" y="56083"/>
                </a:cubicBezTo>
                <a:cubicBezTo>
                  <a:pt x="126504" y="56014"/>
                  <a:pt x="125750" y="55329"/>
                  <a:pt x="125568" y="54485"/>
                </a:cubicBezTo>
                <a:lnTo>
                  <a:pt x="125568" y="54485"/>
                </a:lnTo>
                <a:cubicBezTo>
                  <a:pt x="125613" y="55101"/>
                  <a:pt x="125568" y="55740"/>
                  <a:pt x="125454" y="56334"/>
                </a:cubicBezTo>
                <a:cubicBezTo>
                  <a:pt x="124929" y="55809"/>
                  <a:pt x="124495" y="55170"/>
                  <a:pt x="124175" y="54508"/>
                </a:cubicBezTo>
                <a:cubicBezTo>
                  <a:pt x="123902" y="54690"/>
                  <a:pt x="123970" y="55101"/>
                  <a:pt x="123993" y="55443"/>
                </a:cubicBezTo>
                <a:cubicBezTo>
                  <a:pt x="124034" y="55751"/>
                  <a:pt x="123873" y="56168"/>
                  <a:pt x="123592" y="56168"/>
                </a:cubicBezTo>
                <a:cubicBezTo>
                  <a:pt x="123559" y="56168"/>
                  <a:pt x="123526" y="56163"/>
                  <a:pt x="123491" y="56151"/>
                </a:cubicBezTo>
                <a:cubicBezTo>
                  <a:pt x="123377" y="56128"/>
                  <a:pt x="123308" y="56014"/>
                  <a:pt x="123240" y="55923"/>
                </a:cubicBezTo>
                <a:cubicBezTo>
                  <a:pt x="122989" y="55626"/>
                  <a:pt x="122760" y="55329"/>
                  <a:pt x="122532" y="55033"/>
                </a:cubicBezTo>
                <a:lnTo>
                  <a:pt x="122532" y="55033"/>
                </a:lnTo>
                <a:cubicBezTo>
                  <a:pt x="122578" y="55375"/>
                  <a:pt x="122578" y="55740"/>
                  <a:pt x="122441" y="56037"/>
                </a:cubicBezTo>
                <a:cubicBezTo>
                  <a:pt x="121459" y="54941"/>
                  <a:pt x="119382" y="54850"/>
                  <a:pt x="118013" y="54325"/>
                </a:cubicBezTo>
                <a:lnTo>
                  <a:pt x="118013" y="54325"/>
                </a:lnTo>
                <a:lnTo>
                  <a:pt x="118652" y="55170"/>
                </a:lnTo>
                <a:lnTo>
                  <a:pt x="114931" y="54622"/>
                </a:lnTo>
                <a:lnTo>
                  <a:pt x="114931" y="54622"/>
                </a:lnTo>
                <a:cubicBezTo>
                  <a:pt x="115205" y="54759"/>
                  <a:pt x="115456" y="54919"/>
                  <a:pt x="115707" y="55055"/>
                </a:cubicBezTo>
                <a:cubicBezTo>
                  <a:pt x="115130" y="54838"/>
                  <a:pt x="114535" y="54759"/>
                  <a:pt x="113930" y="54759"/>
                </a:cubicBezTo>
                <a:cubicBezTo>
                  <a:pt x="112335" y="54759"/>
                  <a:pt x="110668" y="55307"/>
                  <a:pt x="109045" y="55307"/>
                </a:cubicBezTo>
                <a:cubicBezTo>
                  <a:pt x="109022" y="55307"/>
                  <a:pt x="108998" y="55307"/>
                  <a:pt x="108974" y="55307"/>
                </a:cubicBezTo>
                <a:cubicBezTo>
                  <a:pt x="107262" y="55261"/>
                  <a:pt x="105550" y="54576"/>
                  <a:pt x="104317" y="53389"/>
                </a:cubicBezTo>
                <a:lnTo>
                  <a:pt x="104317" y="53389"/>
                </a:lnTo>
                <a:cubicBezTo>
                  <a:pt x="105313" y="53876"/>
                  <a:pt x="106446" y="54147"/>
                  <a:pt x="107553" y="54147"/>
                </a:cubicBezTo>
                <a:cubicBezTo>
                  <a:pt x="107639" y="54147"/>
                  <a:pt x="107724" y="54146"/>
                  <a:pt x="107810" y="54142"/>
                </a:cubicBezTo>
                <a:cubicBezTo>
                  <a:pt x="108084" y="53911"/>
                  <a:pt x="108450" y="53790"/>
                  <a:pt x="108810" y="53790"/>
                </a:cubicBezTo>
                <a:cubicBezTo>
                  <a:pt x="109018" y="53790"/>
                  <a:pt x="109223" y="53830"/>
                  <a:pt x="109407" y="53914"/>
                </a:cubicBezTo>
                <a:cubicBezTo>
                  <a:pt x="108997" y="53549"/>
                  <a:pt x="108677" y="53070"/>
                  <a:pt x="108540" y="52545"/>
                </a:cubicBezTo>
                <a:lnTo>
                  <a:pt x="108540" y="52545"/>
                </a:lnTo>
                <a:cubicBezTo>
                  <a:pt x="109721" y="53557"/>
                  <a:pt x="111276" y="54095"/>
                  <a:pt x="112827" y="54095"/>
                </a:cubicBezTo>
                <a:cubicBezTo>
                  <a:pt x="113375" y="54095"/>
                  <a:pt x="113922" y="54028"/>
                  <a:pt x="114452" y="53891"/>
                </a:cubicBezTo>
                <a:cubicBezTo>
                  <a:pt x="113288" y="53777"/>
                  <a:pt x="112192" y="53275"/>
                  <a:pt x="111370" y="52453"/>
                </a:cubicBezTo>
                <a:lnTo>
                  <a:pt x="111370" y="52453"/>
                </a:lnTo>
                <a:cubicBezTo>
                  <a:pt x="112808" y="52613"/>
                  <a:pt x="114224" y="53001"/>
                  <a:pt x="115547" y="53617"/>
                </a:cubicBezTo>
                <a:cubicBezTo>
                  <a:pt x="115889" y="53465"/>
                  <a:pt x="116262" y="53390"/>
                  <a:pt x="116636" y="53390"/>
                </a:cubicBezTo>
                <a:cubicBezTo>
                  <a:pt x="117213" y="53390"/>
                  <a:pt x="117793" y="53568"/>
                  <a:pt x="118264" y="53914"/>
                </a:cubicBezTo>
                <a:cubicBezTo>
                  <a:pt x="118035" y="53549"/>
                  <a:pt x="117830" y="53207"/>
                  <a:pt x="117602" y="52864"/>
                </a:cubicBezTo>
                <a:lnTo>
                  <a:pt x="117602" y="52864"/>
                </a:lnTo>
                <a:cubicBezTo>
                  <a:pt x="118418" y="53345"/>
                  <a:pt x="119522" y="53686"/>
                  <a:pt x="120558" y="53686"/>
                </a:cubicBezTo>
                <a:cubicBezTo>
                  <a:pt x="121145" y="53686"/>
                  <a:pt x="121711" y="53577"/>
                  <a:pt x="122190" y="53321"/>
                </a:cubicBezTo>
                <a:cubicBezTo>
                  <a:pt x="122121" y="53252"/>
                  <a:pt x="122075" y="53184"/>
                  <a:pt x="122053" y="53092"/>
                </a:cubicBezTo>
                <a:cubicBezTo>
                  <a:pt x="122148" y="53029"/>
                  <a:pt x="122876" y="52777"/>
                  <a:pt x="123308" y="52777"/>
                </a:cubicBezTo>
                <a:cubicBezTo>
                  <a:pt x="123496" y="52777"/>
                  <a:pt x="123628" y="52824"/>
                  <a:pt x="123628" y="52956"/>
                </a:cubicBezTo>
                <a:cubicBezTo>
                  <a:pt x="123628" y="52796"/>
                  <a:pt x="123628" y="52636"/>
                  <a:pt x="123628" y="52476"/>
                </a:cubicBezTo>
                <a:cubicBezTo>
                  <a:pt x="130133" y="52773"/>
                  <a:pt x="136752" y="52636"/>
                  <a:pt x="143349" y="52727"/>
                </a:cubicBezTo>
                <a:cubicBezTo>
                  <a:pt x="137002" y="52030"/>
                  <a:pt x="130500" y="51243"/>
                  <a:pt x="124127" y="51243"/>
                </a:cubicBezTo>
                <a:cubicBezTo>
                  <a:pt x="124037" y="51243"/>
                  <a:pt x="123946" y="51243"/>
                  <a:pt x="123856" y="51244"/>
                </a:cubicBezTo>
                <a:cubicBezTo>
                  <a:pt x="124038" y="51107"/>
                  <a:pt x="124244" y="50970"/>
                  <a:pt x="124426" y="50833"/>
                </a:cubicBezTo>
                <a:lnTo>
                  <a:pt x="124426" y="50833"/>
                </a:lnTo>
                <a:cubicBezTo>
                  <a:pt x="123513" y="50970"/>
                  <a:pt x="122623" y="51107"/>
                  <a:pt x="121710" y="51244"/>
                </a:cubicBezTo>
                <a:cubicBezTo>
                  <a:pt x="122098" y="50993"/>
                  <a:pt x="122509" y="50764"/>
                  <a:pt x="122897" y="50536"/>
                </a:cubicBezTo>
                <a:lnTo>
                  <a:pt x="122897" y="50536"/>
                </a:lnTo>
                <a:cubicBezTo>
                  <a:pt x="121847" y="50650"/>
                  <a:pt x="120797" y="50833"/>
                  <a:pt x="119770" y="51107"/>
                </a:cubicBezTo>
                <a:cubicBezTo>
                  <a:pt x="120158" y="50924"/>
                  <a:pt x="120546" y="50741"/>
                  <a:pt x="120934" y="50559"/>
                </a:cubicBezTo>
                <a:cubicBezTo>
                  <a:pt x="120827" y="50552"/>
                  <a:pt x="120719" y="50549"/>
                  <a:pt x="120612" y="50549"/>
                </a:cubicBezTo>
                <a:cubicBezTo>
                  <a:pt x="120004" y="50549"/>
                  <a:pt x="119401" y="50653"/>
                  <a:pt x="118825" y="50862"/>
                </a:cubicBezTo>
                <a:lnTo>
                  <a:pt x="118825" y="50862"/>
                </a:lnTo>
                <a:cubicBezTo>
                  <a:pt x="118891" y="50786"/>
                  <a:pt x="118888" y="50625"/>
                  <a:pt x="118789" y="50559"/>
                </a:cubicBezTo>
                <a:cubicBezTo>
                  <a:pt x="118739" y="50526"/>
                  <a:pt x="118684" y="50514"/>
                  <a:pt x="118627" y="50514"/>
                </a:cubicBezTo>
                <a:cubicBezTo>
                  <a:pt x="118526" y="50514"/>
                  <a:pt x="118420" y="50552"/>
                  <a:pt x="118332" y="50582"/>
                </a:cubicBezTo>
                <a:cubicBezTo>
                  <a:pt x="118030" y="50711"/>
                  <a:pt x="117728" y="50820"/>
                  <a:pt x="117426" y="50947"/>
                </a:cubicBezTo>
                <a:lnTo>
                  <a:pt x="117426" y="50947"/>
                </a:lnTo>
                <a:cubicBezTo>
                  <a:pt x="117710" y="50807"/>
                  <a:pt x="117844" y="50406"/>
                  <a:pt x="117693" y="50148"/>
                </a:cubicBezTo>
                <a:lnTo>
                  <a:pt x="117693" y="50148"/>
                </a:lnTo>
                <a:cubicBezTo>
                  <a:pt x="117111" y="50529"/>
                  <a:pt x="116142" y="50998"/>
                  <a:pt x="115358" y="50998"/>
                </a:cubicBezTo>
                <a:cubicBezTo>
                  <a:pt x="115250" y="50998"/>
                  <a:pt x="115145" y="50989"/>
                  <a:pt x="115045" y="50970"/>
                </a:cubicBezTo>
                <a:cubicBezTo>
                  <a:pt x="114383" y="50856"/>
                  <a:pt x="114680" y="50239"/>
                  <a:pt x="113904" y="50216"/>
                </a:cubicBezTo>
                <a:cubicBezTo>
                  <a:pt x="113396" y="50209"/>
                  <a:pt x="112908" y="50205"/>
                  <a:pt x="112435" y="50205"/>
                </a:cubicBezTo>
                <a:cubicBezTo>
                  <a:pt x="110639" y="50205"/>
                  <a:pt x="109043" y="50250"/>
                  <a:pt x="107248" y="50250"/>
                </a:cubicBezTo>
                <a:cubicBezTo>
                  <a:pt x="106774" y="50250"/>
                  <a:pt x="106287" y="50247"/>
                  <a:pt x="105778" y="50239"/>
                </a:cubicBezTo>
                <a:cubicBezTo>
                  <a:pt x="106052" y="50102"/>
                  <a:pt x="106326" y="49988"/>
                  <a:pt x="106600" y="49851"/>
                </a:cubicBezTo>
                <a:cubicBezTo>
                  <a:pt x="106352" y="49793"/>
                  <a:pt x="106097" y="49765"/>
                  <a:pt x="105842" y="49765"/>
                </a:cubicBezTo>
                <a:cubicBezTo>
                  <a:pt x="105310" y="49765"/>
                  <a:pt x="104777" y="49887"/>
                  <a:pt x="104303" y="50110"/>
                </a:cubicBezTo>
                <a:lnTo>
                  <a:pt x="104303" y="50110"/>
                </a:lnTo>
                <a:cubicBezTo>
                  <a:pt x="104586" y="49970"/>
                  <a:pt x="104825" y="49727"/>
                  <a:pt x="104979" y="49463"/>
                </a:cubicBezTo>
                <a:lnTo>
                  <a:pt x="104979" y="49463"/>
                </a:lnTo>
                <a:cubicBezTo>
                  <a:pt x="104544" y="49500"/>
                  <a:pt x="104108" y="49608"/>
                  <a:pt x="103696" y="49777"/>
                </a:cubicBezTo>
                <a:lnTo>
                  <a:pt x="103696" y="49777"/>
                </a:lnTo>
                <a:cubicBezTo>
                  <a:pt x="103946" y="49620"/>
                  <a:pt x="104151" y="49377"/>
                  <a:pt x="104249" y="49098"/>
                </a:cubicBezTo>
                <a:lnTo>
                  <a:pt x="104249" y="49098"/>
                </a:lnTo>
                <a:cubicBezTo>
                  <a:pt x="103935" y="49328"/>
                  <a:pt x="103545" y="49443"/>
                  <a:pt x="103165" y="49443"/>
                </a:cubicBezTo>
                <a:cubicBezTo>
                  <a:pt x="103131" y="49443"/>
                  <a:pt x="103096" y="49442"/>
                  <a:pt x="103062" y="49440"/>
                </a:cubicBezTo>
                <a:cubicBezTo>
                  <a:pt x="103633" y="49144"/>
                  <a:pt x="104021" y="48527"/>
                  <a:pt x="104066" y="47865"/>
                </a:cubicBezTo>
                <a:lnTo>
                  <a:pt x="104066" y="47865"/>
                </a:lnTo>
                <a:cubicBezTo>
                  <a:pt x="103382" y="48619"/>
                  <a:pt x="102446" y="49121"/>
                  <a:pt x="101464" y="49349"/>
                </a:cubicBezTo>
                <a:cubicBezTo>
                  <a:pt x="101601" y="49075"/>
                  <a:pt x="101761" y="48801"/>
                  <a:pt x="101898" y="48527"/>
                </a:cubicBezTo>
                <a:lnTo>
                  <a:pt x="101898" y="48527"/>
                </a:lnTo>
                <a:cubicBezTo>
                  <a:pt x="100846" y="49043"/>
                  <a:pt x="99590" y="49502"/>
                  <a:pt x="98381" y="49502"/>
                </a:cubicBezTo>
                <a:cubicBezTo>
                  <a:pt x="98252" y="49502"/>
                  <a:pt x="98123" y="49497"/>
                  <a:pt x="97995" y="49486"/>
                </a:cubicBezTo>
                <a:cubicBezTo>
                  <a:pt x="98406" y="49349"/>
                  <a:pt x="98839" y="49121"/>
                  <a:pt x="99159" y="48824"/>
                </a:cubicBezTo>
                <a:cubicBezTo>
                  <a:pt x="98899" y="48767"/>
                  <a:pt x="98635" y="48739"/>
                  <a:pt x="98375" y="48739"/>
                </a:cubicBezTo>
                <a:cubicBezTo>
                  <a:pt x="98030" y="48739"/>
                  <a:pt x="97689" y="48788"/>
                  <a:pt x="97364" y="48883"/>
                </a:cubicBezTo>
                <a:lnTo>
                  <a:pt x="97364" y="48883"/>
                </a:lnTo>
                <a:cubicBezTo>
                  <a:pt x="97775" y="48713"/>
                  <a:pt x="98148" y="48466"/>
                  <a:pt x="98451" y="48162"/>
                </a:cubicBezTo>
                <a:lnTo>
                  <a:pt x="98451" y="48162"/>
                </a:lnTo>
                <a:cubicBezTo>
                  <a:pt x="98030" y="48391"/>
                  <a:pt x="97544" y="48506"/>
                  <a:pt x="97056" y="48506"/>
                </a:cubicBezTo>
                <a:cubicBezTo>
                  <a:pt x="96619" y="48506"/>
                  <a:pt x="96180" y="48414"/>
                  <a:pt x="95781" y="48231"/>
                </a:cubicBezTo>
                <a:cubicBezTo>
                  <a:pt x="96123" y="48208"/>
                  <a:pt x="96465" y="47980"/>
                  <a:pt x="96602" y="47660"/>
                </a:cubicBezTo>
                <a:lnTo>
                  <a:pt x="96602" y="47660"/>
                </a:lnTo>
                <a:cubicBezTo>
                  <a:pt x="96447" y="48024"/>
                  <a:pt x="95664" y="48134"/>
                  <a:pt x="94703" y="48134"/>
                </a:cubicBezTo>
                <a:cubicBezTo>
                  <a:pt x="93200" y="48134"/>
                  <a:pt x="91261" y="47864"/>
                  <a:pt x="90595" y="47864"/>
                </a:cubicBezTo>
                <a:cubicBezTo>
                  <a:pt x="90563" y="47864"/>
                  <a:pt x="90534" y="47864"/>
                  <a:pt x="90508" y="47865"/>
                </a:cubicBezTo>
                <a:cubicBezTo>
                  <a:pt x="90850" y="47751"/>
                  <a:pt x="91170" y="47500"/>
                  <a:pt x="91353" y="47204"/>
                </a:cubicBezTo>
                <a:cubicBezTo>
                  <a:pt x="91254" y="47196"/>
                  <a:pt x="91154" y="47192"/>
                  <a:pt x="91054" y="47192"/>
                </a:cubicBezTo>
                <a:cubicBezTo>
                  <a:pt x="90676" y="47192"/>
                  <a:pt x="90295" y="47247"/>
                  <a:pt x="89933" y="47356"/>
                </a:cubicBezTo>
                <a:lnTo>
                  <a:pt x="89933" y="47356"/>
                </a:lnTo>
                <a:cubicBezTo>
                  <a:pt x="90385" y="47153"/>
                  <a:pt x="90771" y="46804"/>
                  <a:pt x="91010" y="46382"/>
                </a:cubicBezTo>
                <a:lnTo>
                  <a:pt x="91010" y="46382"/>
                </a:lnTo>
                <a:cubicBezTo>
                  <a:pt x="89915" y="46701"/>
                  <a:pt x="88773" y="46907"/>
                  <a:pt x="87609" y="46975"/>
                </a:cubicBezTo>
                <a:cubicBezTo>
                  <a:pt x="88157" y="46587"/>
                  <a:pt x="88796" y="46313"/>
                  <a:pt x="89435" y="46154"/>
                </a:cubicBezTo>
                <a:cubicBezTo>
                  <a:pt x="88899" y="45964"/>
                  <a:pt x="88320" y="45862"/>
                  <a:pt x="87742" y="45862"/>
                </a:cubicBezTo>
                <a:cubicBezTo>
                  <a:pt x="87637" y="45862"/>
                  <a:pt x="87533" y="45866"/>
                  <a:pt x="87428" y="45873"/>
                </a:cubicBezTo>
                <a:lnTo>
                  <a:pt x="87428" y="45873"/>
                </a:lnTo>
                <a:cubicBezTo>
                  <a:pt x="87815" y="45737"/>
                  <a:pt x="88130" y="45388"/>
                  <a:pt x="88180" y="44990"/>
                </a:cubicBezTo>
                <a:lnTo>
                  <a:pt x="88180" y="44990"/>
                </a:lnTo>
                <a:cubicBezTo>
                  <a:pt x="87404" y="45172"/>
                  <a:pt x="86628" y="45378"/>
                  <a:pt x="85852" y="45560"/>
                </a:cubicBezTo>
                <a:cubicBezTo>
                  <a:pt x="86468" y="45355"/>
                  <a:pt x="86947" y="44853"/>
                  <a:pt x="87107" y="44237"/>
                </a:cubicBezTo>
                <a:lnTo>
                  <a:pt x="87107" y="44237"/>
                </a:lnTo>
                <a:cubicBezTo>
                  <a:pt x="87072" y="44367"/>
                  <a:pt x="86278" y="44407"/>
                  <a:pt x="85233" y="44407"/>
                </a:cubicBezTo>
                <a:cubicBezTo>
                  <a:pt x="83534" y="44407"/>
                  <a:pt x="81173" y="44300"/>
                  <a:pt x="80341" y="44300"/>
                </a:cubicBezTo>
                <a:cubicBezTo>
                  <a:pt x="80248" y="44300"/>
                  <a:pt x="80174" y="44302"/>
                  <a:pt x="80123" y="44305"/>
                </a:cubicBezTo>
                <a:cubicBezTo>
                  <a:pt x="78502" y="44419"/>
                  <a:pt x="76973" y="44830"/>
                  <a:pt x="75375" y="45058"/>
                </a:cubicBezTo>
                <a:cubicBezTo>
                  <a:pt x="75186" y="45086"/>
                  <a:pt x="74987" y="45097"/>
                  <a:pt x="74783" y="45097"/>
                </a:cubicBezTo>
                <a:cubicBezTo>
                  <a:pt x="73899" y="45097"/>
                  <a:pt x="72902" y="44885"/>
                  <a:pt x="72085" y="44885"/>
                </a:cubicBezTo>
                <a:cubicBezTo>
                  <a:pt x="71861" y="44885"/>
                  <a:pt x="71651" y="44901"/>
                  <a:pt x="71461" y="44941"/>
                </a:cubicBezTo>
                <a:lnTo>
                  <a:pt x="71461" y="44941"/>
                </a:lnTo>
                <a:cubicBezTo>
                  <a:pt x="72415" y="44737"/>
                  <a:pt x="73347" y="44532"/>
                  <a:pt x="74302" y="44328"/>
                </a:cubicBezTo>
                <a:cubicBezTo>
                  <a:pt x="73674" y="44079"/>
                  <a:pt x="72990" y="43943"/>
                  <a:pt x="72303" y="43943"/>
                </a:cubicBezTo>
                <a:cubicBezTo>
                  <a:pt x="72079" y="43943"/>
                  <a:pt x="71855" y="43958"/>
                  <a:pt x="71633" y="43987"/>
                </a:cubicBezTo>
                <a:lnTo>
                  <a:pt x="71633" y="43987"/>
                </a:lnTo>
                <a:cubicBezTo>
                  <a:pt x="71846" y="43918"/>
                  <a:pt x="72043" y="43811"/>
                  <a:pt x="72202" y="43666"/>
                </a:cubicBezTo>
                <a:cubicBezTo>
                  <a:pt x="71495" y="43643"/>
                  <a:pt x="70787" y="43597"/>
                  <a:pt x="70079" y="43574"/>
                </a:cubicBezTo>
                <a:cubicBezTo>
                  <a:pt x="70559" y="43529"/>
                  <a:pt x="71015" y="43255"/>
                  <a:pt x="71289" y="42867"/>
                </a:cubicBezTo>
                <a:lnTo>
                  <a:pt x="71289" y="42867"/>
                </a:lnTo>
                <a:cubicBezTo>
                  <a:pt x="70658" y="43191"/>
                  <a:pt x="69942" y="43359"/>
                  <a:pt x="69219" y="43359"/>
                </a:cubicBezTo>
                <a:cubicBezTo>
                  <a:pt x="69026" y="43359"/>
                  <a:pt x="68833" y="43347"/>
                  <a:pt x="68641" y="43323"/>
                </a:cubicBezTo>
                <a:cubicBezTo>
                  <a:pt x="68778" y="43141"/>
                  <a:pt x="68870" y="42912"/>
                  <a:pt x="68870" y="42684"/>
                </a:cubicBezTo>
                <a:lnTo>
                  <a:pt x="68870" y="42684"/>
                </a:lnTo>
                <a:cubicBezTo>
                  <a:pt x="68299" y="42795"/>
                  <a:pt x="67729" y="42862"/>
                  <a:pt x="67166" y="42862"/>
                </a:cubicBezTo>
                <a:cubicBezTo>
                  <a:pt x="66941" y="42862"/>
                  <a:pt x="66718" y="42851"/>
                  <a:pt x="66496" y="42829"/>
                </a:cubicBezTo>
                <a:lnTo>
                  <a:pt x="66496" y="42829"/>
                </a:lnTo>
                <a:cubicBezTo>
                  <a:pt x="66730" y="42820"/>
                  <a:pt x="66870" y="42459"/>
                  <a:pt x="66724" y="42250"/>
                </a:cubicBezTo>
                <a:cubicBezTo>
                  <a:pt x="66587" y="41999"/>
                  <a:pt x="66268" y="41931"/>
                  <a:pt x="65971" y="41885"/>
                </a:cubicBezTo>
                <a:cubicBezTo>
                  <a:pt x="65653" y="41845"/>
                  <a:pt x="65326" y="41821"/>
                  <a:pt x="64997" y="41821"/>
                </a:cubicBezTo>
                <a:cubicBezTo>
                  <a:pt x="64760" y="41821"/>
                  <a:pt x="64521" y="41834"/>
                  <a:pt x="64282" y="41862"/>
                </a:cubicBezTo>
                <a:cubicBezTo>
                  <a:pt x="64693" y="41703"/>
                  <a:pt x="65149" y="41611"/>
                  <a:pt x="65606" y="41589"/>
                </a:cubicBezTo>
                <a:cubicBezTo>
                  <a:pt x="64533" y="41086"/>
                  <a:pt x="63186" y="40972"/>
                  <a:pt x="62228" y="40424"/>
                </a:cubicBezTo>
                <a:cubicBezTo>
                  <a:pt x="62416" y="40027"/>
                  <a:pt x="62891" y="39591"/>
                  <a:pt x="63374" y="39591"/>
                </a:cubicBezTo>
                <a:cubicBezTo>
                  <a:pt x="63414" y="39591"/>
                  <a:pt x="63455" y="39595"/>
                  <a:pt x="63495" y="39601"/>
                </a:cubicBezTo>
                <a:lnTo>
                  <a:pt x="63495" y="39601"/>
                </a:lnTo>
                <a:cubicBezTo>
                  <a:pt x="62389" y="39417"/>
                  <a:pt x="61284" y="39325"/>
                  <a:pt x="60178" y="39325"/>
                </a:cubicBezTo>
                <a:cubicBezTo>
                  <a:pt x="60055" y="39325"/>
                  <a:pt x="59931" y="39327"/>
                  <a:pt x="59808" y="39329"/>
                </a:cubicBezTo>
                <a:cubicBezTo>
                  <a:pt x="59808" y="39009"/>
                  <a:pt x="59945" y="38690"/>
                  <a:pt x="60150" y="38461"/>
                </a:cubicBezTo>
                <a:cubicBezTo>
                  <a:pt x="59331" y="38292"/>
                  <a:pt x="58494" y="38210"/>
                  <a:pt x="57655" y="38210"/>
                </a:cubicBezTo>
                <a:cubicBezTo>
                  <a:pt x="57158" y="38210"/>
                  <a:pt x="56660" y="38239"/>
                  <a:pt x="56165" y="38295"/>
                </a:cubicBezTo>
                <a:lnTo>
                  <a:pt x="56165" y="38295"/>
                </a:lnTo>
                <a:cubicBezTo>
                  <a:pt x="56395" y="38240"/>
                  <a:pt x="56461" y="37831"/>
                  <a:pt x="56270" y="37640"/>
                </a:cubicBezTo>
                <a:cubicBezTo>
                  <a:pt x="56088" y="37434"/>
                  <a:pt x="55768" y="37434"/>
                  <a:pt x="55471" y="37412"/>
                </a:cubicBezTo>
                <a:cubicBezTo>
                  <a:pt x="54490" y="37412"/>
                  <a:pt x="53508" y="37389"/>
                  <a:pt x="52527" y="37389"/>
                </a:cubicBezTo>
                <a:lnTo>
                  <a:pt x="53417" y="36750"/>
                </a:lnTo>
                <a:cubicBezTo>
                  <a:pt x="52542" y="36330"/>
                  <a:pt x="51580" y="36115"/>
                  <a:pt x="50611" y="36115"/>
                </a:cubicBezTo>
                <a:cubicBezTo>
                  <a:pt x="50367" y="36115"/>
                  <a:pt x="50123" y="36129"/>
                  <a:pt x="49879" y="36156"/>
                </a:cubicBezTo>
                <a:cubicBezTo>
                  <a:pt x="50199" y="36019"/>
                  <a:pt x="50267" y="35517"/>
                  <a:pt x="49993" y="35312"/>
                </a:cubicBezTo>
                <a:lnTo>
                  <a:pt x="49993" y="35312"/>
                </a:lnTo>
                <a:cubicBezTo>
                  <a:pt x="49012" y="35471"/>
                  <a:pt x="48053" y="35654"/>
                  <a:pt x="47072" y="35814"/>
                </a:cubicBezTo>
                <a:cubicBezTo>
                  <a:pt x="47476" y="35746"/>
                  <a:pt x="47151" y="35060"/>
                  <a:pt x="46727" y="35060"/>
                </a:cubicBezTo>
                <a:cubicBezTo>
                  <a:pt x="46720" y="35060"/>
                  <a:pt x="46713" y="35060"/>
                  <a:pt x="46706" y="35061"/>
                </a:cubicBezTo>
                <a:cubicBezTo>
                  <a:pt x="46415" y="35061"/>
                  <a:pt x="46100" y="35187"/>
                  <a:pt x="45812" y="35187"/>
                </a:cubicBezTo>
                <a:cubicBezTo>
                  <a:pt x="45694" y="35187"/>
                  <a:pt x="45580" y="35166"/>
                  <a:pt x="45474" y="35106"/>
                </a:cubicBezTo>
                <a:cubicBezTo>
                  <a:pt x="45862" y="35083"/>
                  <a:pt x="46204" y="34878"/>
                  <a:pt x="46432" y="34581"/>
                </a:cubicBezTo>
                <a:cubicBezTo>
                  <a:pt x="46387" y="34216"/>
                  <a:pt x="46318" y="33851"/>
                  <a:pt x="46273" y="33486"/>
                </a:cubicBezTo>
                <a:cubicBezTo>
                  <a:pt x="45536" y="33553"/>
                  <a:pt x="44822" y="33881"/>
                  <a:pt x="44279" y="34386"/>
                </a:cubicBezTo>
                <a:lnTo>
                  <a:pt x="44279" y="34386"/>
                </a:lnTo>
                <a:cubicBezTo>
                  <a:pt x="44517" y="34129"/>
                  <a:pt x="44086" y="33814"/>
                  <a:pt x="43691" y="33814"/>
                </a:cubicBezTo>
                <a:cubicBezTo>
                  <a:pt x="43567" y="33814"/>
                  <a:pt x="43446" y="33845"/>
                  <a:pt x="43351" y="33919"/>
                </a:cubicBezTo>
                <a:cubicBezTo>
                  <a:pt x="42977" y="34231"/>
                  <a:pt x="42640" y="34733"/>
                  <a:pt x="42186" y="34733"/>
                </a:cubicBezTo>
                <a:cubicBezTo>
                  <a:pt x="42142" y="34733"/>
                  <a:pt x="42096" y="34728"/>
                  <a:pt x="42050" y="34718"/>
                </a:cubicBezTo>
                <a:cubicBezTo>
                  <a:pt x="42301" y="34376"/>
                  <a:pt x="42552" y="34011"/>
                  <a:pt x="42803" y="33668"/>
                </a:cubicBezTo>
                <a:lnTo>
                  <a:pt x="42803" y="33668"/>
                </a:lnTo>
                <a:lnTo>
                  <a:pt x="40315" y="34239"/>
                </a:lnTo>
                <a:cubicBezTo>
                  <a:pt x="40475" y="33965"/>
                  <a:pt x="40658" y="33668"/>
                  <a:pt x="40817" y="33371"/>
                </a:cubicBezTo>
                <a:cubicBezTo>
                  <a:pt x="40110" y="33349"/>
                  <a:pt x="39402" y="33326"/>
                  <a:pt x="38695" y="33303"/>
                </a:cubicBezTo>
                <a:cubicBezTo>
                  <a:pt x="39083" y="33143"/>
                  <a:pt x="39402" y="32846"/>
                  <a:pt x="39585" y="32481"/>
                </a:cubicBezTo>
                <a:cubicBezTo>
                  <a:pt x="35727" y="32162"/>
                  <a:pt x="31984" y="30747"/>
                  <a:pt x="28880" y="28418"/>
                </a:cubicBezTo>
                <a:lnTo>
                  <a:pt x="28880" y="28418"/>
                </a:lnTo>
                <a:cubicBezTo>
                  <a:pt x="32281" y="29537"/>
                  <a:pt x="35682" y="30655"/>
                  <a:pt x="39174" y="31340"/>
                </a:cubicBezTo>
                <a:cubicBezTo>
                  <a:pt x="43853" y="32253"/>
                  <a:pt x="48715" y="32390"/>
                  <a:pt x="53212" y="33896"/>
                </a:cubicBezTo>
                <a:cubicBezTo>
                  <a:pt x="55553" y="34683"/>
                  <a:pt x="57805" y="36365"/>
                  <a:pt x="60130" y="36365"/>
                </a:cubicBezTo>
                <a:cubicBezTo>
                  <a:pt x="60910" y="36365"/>
                  <a:pt x="61699" y="36176"/>
                  <a:pt x="62501" y="35700"/>
                </a:cubicBezTo>
                <a:cubicBezTo>
                  <a:pt x="62619" y="35626"/>
                  <a:pt x="62775" y="35552"/>
                  <a:pt x="62908" y="35552"/>
                </a:cubicBezTo>
                <a:cubicBezTo>
                  <a:pt x="62981" y="35552"/>
                  <a:pt x="63046" y="35575"/>
                  <a:pt x="63095" y="35631"/>
                </a:cubicBezTo>
                <a:cubicBezTo>
                  <a:pt x="63255" y="35791"/>
                  <a:pt x="63118" y="36065"/>
                  <a:pt x="62958" y="36247"/>
                </a:cubicBezTo>
                <a:cubicBezTo>
                  <a:pt x="62593" y="36635"/>
                  <a:pt x="62159" y="37023"/>
                  <a:pt x="61703" y="37320"/>
                </a:cubicBezTo>
                <a:cubicBezTo>
                  <a:pt x="62113" y="37138"/>
                  <a:pt x="62547" y="37001"/>
                  <a:pt x="62981" y="36887"/>
                </a:cubicBezTo>
                <a:cubicBezTo>
                  <a:pt x="63047" y="36873"/>
                  <a:pt x="63113" y="36860"/>
                  <a:pt x="63174" y="36860"/>
                </a:cubicBezTo>
                <a:cubicBezTo>
                  <a:pt x="63219" y="36860"/>
                  <a:pt x="63262" y="36867"/>
                  <a:pt x="63300" y="36887"/>
                </a:cubicBezTo>
                <a:cubicBezTo>
                  <a:pt x="63506" y="36955"/>
                  <a:pt x="63529" y="37252"/>
                  <a:pt x="63414" y="37434"/>
                </a:cubicBezTo>
                <a:cubicBezTo>
                  <a:pt x="63300" y="37617"/>
                  <a:pt x="63072" y="37708"/>
                  <a:pt x="62867" y="37777"/>
                </a:cubicBezTo>
                <a:cubicBezTo>
                  <a:pt x="64031" y="37412"/>
                  <a:pt x="65172" y="37046"/>
                  <a:pt x="66336" y="36658"/>
                </a:cubicBezTo>
                <a:cubicBezTo>
                  <a:pt x="66837" y="36491"/>
                  <a:pt x="67395" y="36339"/>
                  <a:pt x="67922" y="36339"/>
                </a:cubicBezTo>
                <a:cubicBezTo>
                  <a:pt x="68332" y="36339"/>
                  <a:pt x="68723" y="36431"/>
                  <a:pt x="69052" y="36681"/>
                </a:cubicBezTo>
                <a:cubicBezTo>
                  <a:pt x="67980" y="36841"/>
                  <a:pt x="66952" y="37343"/>
                  <a:pt x="66153" y="38096"/>
                </a:cubicBezTo>
                <a:cubicBezTo>
                  <a:pt x="67158" y="37526"/>
                  <a:pt x="68276" y="37183"/>
                  <a:pt x="69418" y="37115"/>
                </a:cubicBezTo>
                <a:lnTo>
                  <a:pt x="69418" y="37115"/>
                </a:lnTo>
                <a:cubicBezTo>
                  <a:pt x="69075" y="37389"/>
                  <a:pt x="68710" y="37685"/>
                  <a:pt x="68368" y="37959"/>
                </a:cubicBezTo>
                <a:cubicBezTo>
                  <a:pt x="68556" y="37933"/>
                  <a:pt x="68747" y="37920"/>
                  <a:pt x="68939" y="37920"/>
                </a:cubicBezTo>
                <a:cubicBezTo>
                  <a:pt x="69580" y="37920"/>
                  <a:pt x="70224" y="38066"/>
                  <a:pt x="70787" y="38347"/>
                </a:cubicBezTo>
                <a:cubicBezTo>
                  <a:pt x="70536" y="38576"/>
                  <a:pt x="70216" y="38735"/>
                  <a:pt x="69874" y="38781"/>
                </a:cubicBezTo>
                <a:cubicBezTo>
                  <a:pt x="70764" y="38827"/>
                  <a:pt x="71654" y="38850"/>
                  <a:pt x="72545" y="38895"/>
                </a:cubicBezTo>
                <a:cubicBezTo>
                  <a:pt x="72271" y="38964"/>
                  <a:pt x="71974" y="39032"/>
                  <a:pt x="71700" y="39101"/>
                </a:cubicBezTo>
                <a:cubicBezTo>
                  <a:pt x="71975" y="39238"/>
                  <a:pt x="75064" y="40128"/>
                  <a:pt x="76579" y="40128"/>
                </a:cubicBezTo>
                <a:cubicBezTo>
                  <a:pt x="77074" y="40128"/>
                  <a:pt x="77401" y="40033"/>
                  <a:pt x="77406" y="39785"/>
                </a:cubicBezTo>
                <a:lnTo>
                  <a:pt x="77406" y="39785"/>
                </a:lnTo>
                <a:cubicBezTo>
                  <a:pt x="77406" y="39899"/>
                  <a:pt x="77384" y="40416"/>
                  <a:pt x="77272" y="40469"/>
                </a:cubicBezTo>
                <a:lnTo>
                  <a:pt x="77272" y="40469"/>
                </a:lnTo>
                <a:cubicBezTo>
                  <a:pt x="78002" y="40150"/>
                  <a:pt x="78708" y="39831"/>
                  <a:pt x="79438" y="39511"/>
                </a:cubicBezTo>
                <a:lnTo>
                  <a:pt x="79438" y="39511"/>
                </a:lnTo>
                <a:cubicBezTo>
                  <a:pt x="79575" y="39831"/>
                  <a:pt x="79369" y="40242"/>
                  <a:pt x="79027" y="40310"/>
                </a:cubicBezTo>
                <a:cubicBezTo>
                  <a:pt x="79103" y="40317"/>
                  <a:pt x="79180" y="40320"/>
                  <a:pt x="79256" y="40320"/>
                </a:cubicBezTo>
                <a:cubicBezTo>
                  <a:pt x="80227" y="40320"/>
                  <a:pt x="81167" y="39789"/>
                  <a:pt x="81675" y="38964"/>
                </a:cubicBezTo>
                <a:cubicBezTo>
                  <a:pt x="81812" y="39260"/>
                  <a:pt x="81812" y="39603"/>
                  <a:pt x="81698" y="39899"/>
                </a:cubicBezTo>
                <a:cubicBezTo>
                  <a:pt x="81949" y="39534"/>
                  <a:pt x="82291" y="39215"/>
                  <a:pt x="82702" y="39009"/>
                </a:cubicBezTo>
                <a:lnTo>
                  <a:pt x="82702" y="39009"/>
                </a:lnTo>
                <a:cubicBezTo>
                  <a:pt x="82496" y="39397"/>
                  <a:pt x="82291" y="39785"/>
                  <a:pt x="82108" y="40151"/>
                </a:cubicBezTo>
                <a:cubicBezTo>
                  <a:pt x="82702" y="39808"/>
                  <a:pt x="83387" y="39580"/>
                  <a:pt x="84071" y="39534"/>
                </a:cubicBezTo>
                <a:lnTo>
                  <a:pt x="84071" y="39534"/>
                </a:lnTo>
                <a:cubicBezTo>
                  <a:pt x="84094" y="39831"/>
                  <a:pt x="83889" y="40128"/>
                  <a:pt x="83592" y="40196"/>
                </a:cubicBezTo>
                <a:cubicBezTo>
                  <a:pt x="83820" y="40173"/>
                  <a:pt x="84026" y="40151"/>
                  <a:pt x="84254" y="40105"/>
                </a:cubicBezTo>
                <a:cubicBezTo>
                  <a:pt x="84779" y="39991"/>
                  <a:pt x="85304" y="39808"/>
                  <a:pt x="85783" y="39557"/>
                </a:cubicBezTo>
                <a:lnTo>
                  <a:pt x="85783" y="39557"/>
                </a:lnTo>
                <a:cubicBezTo>
                  <a:pt x="85601" y="39808"/>
                  <a:pt x="85601" y="40173"/>
                  <a:pt x="85806" y="40402"/>
                </a:cubicBezTo>
                <a:cubicBezTo>
                  <a:pt x="86856" y="40105"/>
                  <a:pt x="87860" y="39603"/>
                  <a:pt x="88705" y="38941"/>
                </a:cubicBezTo>
                <a:lnTo>
                  <a:pt x="88705" y="38941"/>
                </a:lnTo>
                <a:cubicBezTo>
                  <a:pt x="88726" y="39682"/>
                  <a:pt x="88197" y="40404"/>
                  <a:pt x="87482" y="40613"/>
                </a:cubicBezTo>
                <a:lnTo>
                  <a:pt x="87482" y="40613"/>
                </a:lnTo>
                <a:cubicBezTo>
                  <a:pt x="89297" y="40193"/>
                  <a:pt x="91113" y="39772"/>
                  <a:pt x="92950" y="39352"/>
                </a:cubicBezTo>
                <a:cubicBezTo>
                  <a:pt x="93377" y="39252"/>
                  <a:pt x="93822" y="39152"/>
                  <a:pt x="94257" y="39152"/>
                </a:cubicBezTo>
                <a:cubicBezTo>
                  <a:pt x="94520" y="39152"/>
                  <a:pt x="94778" y="39189"/>
                  <a:pt x="95027" y="39283"/>
                </a:cubicBezTo>
                <a:cubicBezTo>
                  <a:pt x="95393" y="39420"/>
                  <a:pt x="95712" y="39671"/>
                  <a:pt x="96077" y="39740"/>
                </a:cubicBezTo>
                <a:cubicBezTo>
                  <a:pt x="96193" y="39767"/>
                  <a:pt x="96308" y="39779"/>
                  <a:pt x="96421" y="39779"/>
                </a:cubicBezTo>
                <a:cubicBezTo>
                  <a:pt x="97066" y="39779"/>
                  <a:pt x="97674" y="39389"/>
                  <a:pt x="98314" y="39215"/>
                </a:cubicBezTo>
                <a:cubicBezTo>
                  <a:pt x="98668" y="39114"/>
                  <a:pt x="99035" y="39083"/>
                  <a:pt x="99404" y="39083"/>
                </a:cubicBezTo>
                <a:cubicBezTo>
                  <a:pt x="99704" y="39083"/>
                  <a:pt x="100004" y="39103"/>
                  <a:pt x="100300" y="39123"/>
                </a:cubicBezTo>
                <a:cubicBezTo>
                  <a:pt x="101533" y="39215"/>
                  <a:pt x="102765" y="39329"/>
                  <a:pt x="103998" y="39420"/>
                </a:cubicBezTo>
                <a:cubicBezTo>
                  <a:pt x="103502" y="39630"/>
                  <a:pt x="102958" y="39728"/>
                  <a:pt x="102420" y="39728"/>
                </a:cubicBezTo>
                <a:cubicBezTo>
                  <a:pt x="102314" y="39728"/>
                  <a:pt x="102208" y="39724"/>
                  <a:pt x="102103" y="39717"/>
                </a:cubicBezTo>
                <a:lnTo>
                  <a:pt x="102103" y="39717"/>
                </a:lnTo>
                <a:cubicBezTo>
                  <a:pt x="102408" y="39869"/>
                  <a:pt x="102728" y="39927"/>
                  <a:pt x="103058" y="39927"/>
                </a:cubicBezTo>
                <a:cubicBezTo>
                  <a:pt x="103766" y="39927"/>
                  <a:pt x="104514" y="39660"/>
                  <a:pt x="105230" y="39489"/>
                </a:cubicBezTo>
                <a:cubicBezTo>
                  <a:pt x="106189" y="39283"/>
                  <a:pt x="107193" y="39260"/>
                  <a:pt x="108175" y="39260"/>
                </a:cubicBezTo>
                <a:cubicBezTo>
                  <a:pt x="110161" y="39238"/>
                  <a:pt x="112146" y="39215"/>
                  <a:pt x="114155" y="39215"/>
                </a:cubicBezTo>
                <a:lnTo>
                  <a:pt x="126093" y="39101"/>
                </a:lnTo>
                <a:cubicBezTo>
                  <a:pt x="126314" y="39099"/>
                  <a:pt x="126535" y="39099"/>
                  <a:pt x="126755" y="39099"/>
                </a:cubicBezTo>
                <a:cubicBezTo>
                  <a:pt x="127541" y="39099"/>
                  <a:pt x="128322" y="39106"/>
                  <a:pt x="129100" y="39106"/>
                </a:cubicBezTo>
                <a:cubicBezTo>
                  <a:pt x="131686" y="39106"/>
                  <a:pt x="134231" y="39029"/>
                  <a:pt x="136752" y="38370"/>
                </a:cubicBezTo>
                <a:cubicBezTo>
                  <a:pt x="134241" y="37594"/>
                  <a:pt x="131502" y="37183"/>
                  <a:pt x="128900" y="36887"/>
                </a:cubicBezTo>
                <a:cubicBezTo>
                  <a:pt x="129425" y="36521"/>
                  <a:pt x="129768" y="35928"/>
                  <a:pt x="129790" y="35312"/>
                </a:cubicBezTo>
                <a:lnTo>
                  <a:pt x="129790" y="35312"/>
                </a:lnTo>
                <a:cubicBezTo>
                  <a:pt x="129380" y="35700"/>
                  <a:pt x="128946" y="36088"/>
                  <a:pt x="128535" y="36476"/>
                </a:cubicBezTo>
                <a:cubicBezTo>
                  <a:pt x="128766" y="36122"/>
                  <a:pt x="128317" y="35866"/>
                  <a:pt x="127945" y="35866"/>
                </a:cubicBezTo>
                <a:cubicBezTo>
                  <a:pt x="127692" y="35866"/>
                  <a:pt x="127475" y="35984"/>
                  <a:pt x="127531" y="36270"/>
                </a:cubicBezTo>
                <a:cubicBezTo>
                  <a:pt x="127394" y="35768"/>
                  <a:pt x="127234" y="35220"/>
                  <a:pt x="126800" y="34992"/>
                </a:cubicBezTo>
                <a:cubicBezTo>
                  <a:pt x="126708" y="34941"/>
                  <a:pt x="126603" y="34918"/>
                  <a:pt x="126498" y="34918"/>
                </a:cubicBezTo>
                <a:cubicBezTo>
                  <a:pt x="126143" y="34918"/>
                  <a:pt x="125777" y="35178"/>
                  <a:pt x="125799" y="35482"/>
                </a:cubicBezTo>
                <a:lnTo>
                  <a:pt x="125799" y="35482"/>
                </a:lnTo>
                <a:cubicBezTo>
                  <a:pt x="125616" y="34904"/>
                  <a:pt x="125226" y="34395"/>
                  <a:pt x="124700" y="34079"/>
                </a:cubicBezTo>
                <a:cubicBezTo>
                  <a:pt x="124404" y="34558"/>
                  <a:pt x="124290" y="35129"/>
                  <a:pt x="124358" y="35654"/>
                </a:cubicBezTo>
                <a:cubicBezTo>
                  <a:pt x="124221" y="35152"/>
                  <a:pt x="123719" y="34764"/>
                  <a:pt x="123194" y="34764"/>
                </a:cubicBezTo>
                <a:cubicBezTo>
                  <a:pt x="123308" y="35243"/>
                  <a:pt x="123422" y="35722"/>
                  <a:pt x="123559" y="36202"/>
                </a:cubicBezTo>
                <a:cubicBezTo>
                  <a:pt x="122930" y="35998"/>
                  <a:pt x="122286" y="35915"/>
                  <a:pt x="121651" y="35915"/>
                </a:cubicBezTo>
                <a:cubicBezTo>
                  <a:pt x="121503" y="35915"/>
                  <a:pt x="121355" y="35919"/>
                  <a:pt x="121208" y="35928"/>
                </a:cubicBezTo>
                <a:cubicBezTo>
                  <a:pt x="121231" y="35243"/>
                  <a:pt x="121277" y="34558"/>
                  <a:pt x="121322" y="33874"/>
                </a:cubicBezTo>
                <a:lnTo>
                  <a:pt x="121322" y="33874"/>
                </a:lnTo>
                <a:lnTo>
                  <a:pt x="118538" y="34695"/>
                </a:lnTo>
                <a:cubicBezTo>
                  <a:pt x="118876" y="34545"/>
                  <a:pt x="118594" y="34022"/>
                  <a:pt x="118306" y="34022"/>
                </a:cubicBezTo>
                <a:cubicBezTo>
                  <a:pt x="118245" y="34022"/>
                  <a:pt x="118183" y="34046"/>
                  <a:pt x="118127" y="34102"/>
                </a:cubicBezTo>
                <a:cubicBezTo>
                  <a:pt x="117807" y="34490"/>
                  <a:pt x="117488" y="34855"/>
                  <a:pt x="117145" y="35243"/>
                </a:cubicBezTo>
                <a:cubicBezTo>
                  <a:pt x="117028" y="34579"/>
                  <a:pt x="116339" y="34205"/>
                  <a:pt x="115671" y="34205"/>
                </a:cubicBezTo>
                <a:cubicBezTo>
                  <a:pt x="115168" y="34205"/>
                  <a:pt x="114677" y="34417"/>
                  <a:pt x="114452" y="34878"/>
                </a:cubicBezTo>
                <a:cubicBezTo>
                  <a:pt x="114412" y="34964"/>
                  <a:pt x="114060" y="34994"/>
                  <a:pt x="113571" y="34994"/>
                </a:cubicBezTo>
                <a:cubicBezTo>
                  <a:pt x="112366" y="34994"/>
                  <a:pt x="110329" y="34809"/>
                  <a:pt x="110069" y="34809"/>
                </a:cubicBezTo>
                <a:cubicBezTo>
                  <a:pt x="110549" y="34650"/>
                  <a:pt x="110982" y="34353"/>
                  <a:pt x="111302" y="33965"/>
                </a:cubicBezTo>
                <a:lnTo>
                  <a:pt x="111302" y="33965"/>
                </a:lnTo>
                <a:cubicBezTo>
                  <a:pt x="110594" y="34056"/>
                  <a:pt x="109932" y="34284"/>
                  <a:pt x="109339" y="34672"/>
                </a:cubicBezTo>
                <a:cubicBezTo>
                  <a:pt x="109544" y="34444"/>
                  <a:pt x="109681" y="34148"/>
                  <a:pt x="109750" y="33851"/>
                </a:cubicBezTo>
                <a:cubicBezTo>
                  <a:pt x="109734" y="33808"/>
                  <a:pt x="109709" y="33791"/>
                  <a:pt x="109680" y="33791"/>
                </a:cubicBezTo>
                <a:cubicBezTo>
                  <a:pt x="109584" y="33791"/>
                  <a:pt x="109437" y="33985"/>
                  <a:pt x="109385" y="34125"/>
                </a:cubicBezTo>
                <a:cubicBezTo>
                  <a:pt x="109225" y="34421"/>
                  <a:pt x="108837" y="34513"/>
                  <a:pt x="108517" y="34558"/>
                </a:cubicBezTo>
                <a:cubicBezTo>
                  <a:pt x="107321" y="34704"/>
                  <a:pt x="106113" y="34781"/>
                  <a:pt x="104902" y="34781"/>
                </a:cubicBezTo>
                <a:cubicBezTo>
                  <a:pt x="104616" y="34781"/>
                  <a:pt x="104329" y="34776"/>
                  <a:pt x="104043" y="34768"/>
                </a:cubicBezTo>
                <a:lnTo>
                  <a:pt x="104043" y="34768"/>
                </a:lnTo>
                <a:cubicBezTo>
                  <a:pt x="104459" y="34700"/>
                  <a:pt x="104851" y="34473"/>
                  <a:pt x="105093" y="34125"/>
                </a:cubicBezTo>
                <a:cubicBezTo>
                  <a:pt x="104767" y="34085"/>
                  <a:pt x="104438" y="34065"/>
                  <a:pt x="104110" y="34065"/>
                </a:cubicBezTo>
                <a:cubicBezTo>
                  <a:pt x="103832" y="34065"/>
                  <a:pt x="103554" y="34079"/>
                  <a:pt x="103279" y="34109"/>
                </a:cubicBezTo>
                <a:lnTo>
                  <a:pt x="103279" y="34109"/>
                </a:lnTo>
                <a:cubicBezTo>
                  <a:pt x="103718" y="33923"/>
                  <a:pt x="104100" y="33603"/>
                  <a:pt x="104340" y="33189"/>
                </a:cubicBezTo>
                <a:cubicBezTo>
                  <a:pt x="104248" y="33187"/>
                  <a:pt x="104155" y="33186"/>
                  <a:pt x="104062" y="33186"/>
                </a:cubicBezTo>
                <a:cubicBezTo>
                  <a:pt x="103447" y="33186"/>
                  <a:pt x="102827" y="33228"/>
                  <a:pt x="102213" y="33315"/>
                </a:cubicBezTo>
                <a:lnTo>
                  <a:pt x="102213" y="33315"/>
                </a:lnTo>
                <a:cubicBezTo>
                  <a:pt x="102802" y="33093"/>
                  <a:pt x="103336" y="32723"/>
                  <a:pt x="103747" y="32230"/>
                </a:cubicBezTo>
                <a:lnTo>
                  <a:pt x="103747" y="32230"/>
                </a:lnTo>
                <a:cubicBezTo>
                  <a:pt x="103206" y="32416"/>
                  <a:pt x="99675" y="33343"/>
                  <a:pt x="97718" y="33343"/>
                </a:cubicBezTo>
                <a:cubicBezTo>
                  <a:pt x="96784" y="33343"/>
                  <a:pt x="96208" y="33132"/>
                  <a:pt x="96488" y="32527"/>
                </a:cubicBezTo>
                <a:lnTo>
                  <a:pt x="96488" y="32527"/>
                </a:lnTo>
                <a:cubicBezTo>
                  <a:pt x="96206" y="32628"/>
                  <a:pt x="93770" y="32835"/>
                  <a:pt x="93220" y="32835"/>
                </a:cubicBezTo>
                <a:cubicBezTo>
                  <a:pt x="93147" y="32835"/>
                  <a:pt x="93108" y="32832"/>
                  <a:pt x="93110" y="32824"/>
                </a:cubicBezTo>
                <a:cubicBezTo>
                  <a:pt x="93224" y="32596"/>
                  <a:pt x="93454" y="32426"/>
                  <a:pt x="93709" y="32372"/>
                </a:cubicBezTo>
                <a:lnTo>
                  <a:pt x="93709" y="32372"/>
                </a:lnTo>
                <a:cubicBezTo>
                  <a:pt x="93496" y="32375"/>
                  <a:pt x="93282" y="32376"/>
                  <a:pt x="93069" y="32376"/>
                </a:cubicBezTo>
                <a:cubicBezTo>
                  <a:pt x="92200" y="32376"/>
                  <a:pt x="91331" y="32355"/>
                  <a:pt x="90462" y="32321"/>
                </a:cubicBezTo>
                <a:lnTo>
                  <a:pt x="92791" y="32070"/>
                </a:lnTo>
                <a:cubicBezTo>
                  <a:pt x="92592" y="31811"/>
                  <a:pt x="92281" y="31633"/>
                  <a:pt x="91946" y="31571"/>
                </a:cubicBezTo>
                <a:lnTo>
                  <a:pt x="91946" y="31571"/>
                </a:lnTo>
                <a:cubicBezTo>
                  <a:pt x="92223" y="31506"/>
                  <a:pt x="92472" y="31334"/>
                  <a:pt x="92631" y="31089"/>
                </a:cubicBezTo>
                <a:cubicBezTo>
                  <a:pt x="91421" y="30998"/>
                  <a:pt x="87221" y="31340"/>
                  <a:pt x="88659" y="29057"/>
                </a:cubicBezTo>
                <a:lnTo>
                  <a:pt x="88659" y="29057"/>
                </a:lnTo>
                <a:cubicBezTo>
                  <a:pt x="88258" y="29213"/>
                  <a:pt x="87423" y="29413"/>
                  <a:pt x="87107" y="29741"/>
                </a:cubicBezTo>
                <a:lnTo>
                  <a:pt x="87107" y="29741"/>
                </a:lnTo>
                <a:cubicBezTo>
                  <a:pt x="87434" y="29375"/>
                  <a:pt x="87583" y="28819"/>
                  <a:pt x="87449" y="28350"/>
                </a:cubicBezTo>
                <a:cubicBezTo>
                  <a:pt x="87306" y="28296"/>
                  <a:pt x="87154" y="28271"/>
                  <a:pt x="87000" y="28271"/>
                </a:cubicBezTo>
                <a:cubicBezTo>
                  <a:pt x="86567" y="28271"/>
                  <a:pt x="86127" y="28475"/>
                  <a:pt x="85875" y="28829"/>
                </a:cubicBezTo>
                <a:cubicBezTo>
                  <a:pt x="85464" y="28008"/>
                  <a:pt x="84688" y="27391"/>
                  <a:pt x="83820" y="27140"/>
                </a:cubicBezTo>
                <a:cubicBezTo>
                  <a:pt x="83638" y="27597"/>
                  <a:pt x="83478" y="28053"/>
                  <a:pt x="83295" y="28532"/>
                </a:cubicBezTo>
                <a:cubicBezTo>
                  <a:pt x="83197" y="28205"/>
                  <a:pt x="82864" y="27995"/>
                  <a:pt x="82540" y="27995"/>
                </a:cubicBezTo>
                <a:cubicBezTo>
                  <a:pt x="82413" y="27995"/>
                  <a:pt x="82287" y="28028"/>
                  <a:pt x="82177" y="28099"/>
                </a:cubicBezTo>
                <a:cubicBezTo>
                  <a:pt x="81316" y="28690"/>
                  <a:pt x="80366" y="28912"/>
                  <a:pt x="79370" y="28912"/>
                </a:cubicBezTo>
                <a:cubicBezTo>
                  <a:pt x="77251" y="28912"/>
                  <a:pt x="74923" y="27905"/>
                  <a:pt x="72796" y="27300"/>
                </a:cubicBezTo>
                <a:cubicBezTo>
                  <a:pt x="70699" y="26699"/>
                  <a:pt x="68532" y="26513"/>
                  <a:pt x="66337" y="26513"/>
                </a:cubicBezTo>
                <a:cubicBezTo>
                  <a:pt x="62773" y="26513"/>
                  <a:pt x="59134" y="27003"/>
                  <a:pt x="55594" y="27003"/>
                </a:cubicBezTo>
                <a:cubicBezTo>
                  <a:pt x="52865" y="27003"/>
                  <a:pt x="50194" y="26712"/>
                  <a:pt x="47665" y="25679"/>
                </a:cubicBezTo>
                <a:cubicBezTo>
                  <a:pt x="47344" y="25548"/>
                  <a:pt x="46985" y="25417"/>
                  <a:pt x="46649" y="25417"/>
                </a:cubicBezTo>
                <a:cubicBezTo>
                  <a:pt x="46460" y="25417"/>
                  <a:pt x="46277" y="25458"/>
                  <a:pt x="46113" y="25565"/>
                </a:cubicBezTo>
                <a:cubicBezTo>
                  <a:pt x="45967" y="25672"/>
                  <a:pt x="45925" y="25849"/>
                  <a:pt x="45947" y="26023"/>
                </a:cubicBezTo>
                <a:lnTo>
                  <a:pt x="45947" y="26023"/>
                </a:lnTo>
                <a:cubicBezTo>
                  <a:pt x="42775" y="23684"/>
                  <a:pt x="39135" y="22018"/>
                  <a:pt x="35294" y="21160"/>
                </a:cubicBezTo>
                <a:cubicBezTo>
                  <a:pt x="35956" y="20224"/>
                  <a:pt x="36435" y="19151"/>
                  <a:pt x="36686" y="18033"/>
                </a:cubicBezTo>
                <a:lnTo>
                  <a:pt x="36686" y="18033"/>
                </a:lnTo>
                <a:cubicBezTo>
                  <a:pt x="36001" y="18558"/>
                  <a:pt x="35339" y="19083"/>
                  <a:pt x="34655" y="19631"/>
                </a:cubicBezTo>
                <a:cubicBezTo>
                  <a:pt x="35020" y="18946"/>
                  <a:pt x="35362" y="18261"/>
                  <a:pt x="35727" y="17576"/>
                </a:cubicBezTo>
                <a:lnTo>
                  <a:pt x="35727" y="17576"/>
                </a:lnTo>
                <a:cubicBezTo>
                  <a:pt x="34632" y="17919"/>
                  <a:pt x="33605" y="18581"/>
                  <a:pt x="32851" y="19471"/>
                </a:cubicBezTo>
                <a:cubicBezTo>
                  <a:pt x="32920" y="18261"/>
                  <a:pt x="33148" y="17074"/>
                  <a:pt x="33559" y="15956"/>
                </a:cubicBezTo>
                <a:lnTo>
                  <a:pt x="33559" y="15956"/>
                </a:lnTo>
                <a:cubicBezTo>
                  <a:pt x="32532" y="16298"/>
                  <a:pt x="31710" y="17188"/>
                  <a:pt x="31436" y="18238"/>
                </a:cubicBezTo>
                <a:cubicBezTo>
                  <a:pt x="31527" y="17599"/>
                  <a:pt x="31436" y="16960"/>
                  <a:pt x="31162" y="16367"/>
                </a:cubicBezTo>
                <a:cubicBezTo>
                  <a:pt x="30713" y="16836"/>
                  <a:pt x="30447" y="17472"/>
                  <a:pt x="30380" y="18118"/>
                </a:cubicBezTo>
                <a:lnTo>
                  <a:pt x="30380" y="18118"/>
                </a:lnTo>
                <a:cubicBezTo>
                  <a:pt x="30426" y="16443"/>
                  <a:pt x="29836" y="14754"/>
                  <a:pt x="28743" y="13468"/>
                </a:cubicBezTo>
                <a:lnTo>
                  <a:pt x="28743" y="13468"/>
                </a:lnTo>
                <a:cubicBezTo>
                  <a:pt x="29040" y="14815"/>
                  <a:pt x="28834" y="16253"/>
                  <a:pt x="28149" y="17462"/>
                </a:cubicBezTo>
                <a:cubicBezTo>
                  <a:pt x="28560" y="15864"/>
                  <a:pt x="28012" y="14061"/>
                  <a:pt x="26780" y="12943"/>
                </a:cubicBezTo>
                <a:cubicBezTo>
                  <a:pt x="26803" y="11710"/>
                  <a:pt x="27099" y="10501"/>
                  <a:pt x="27624" y="9428"/>
                </a:cubicBezTo>
                <a:lnTo>
                  <a:pt x="27624" y="9428"/>
                </a:lnTo>
                <a:cubicBezTo>
                  <a:pt x="26119" y="10453"/>
                  <a:pt x="25218" y="12293"/>
                  <a:pt x="25281" y="14128"/>
                </a:cubicBezTo>
                <a:lnTo>
                  <a:pt x="25281" y="14128"/>
                </a:lnTo>
                <a:cubicBezTo>
                  <a:pt x="25218" y="13048"/>
                  <a:pt x="25154" y="11967"/>
                  <a:pt x="25091" y="10866"/>
                </a:cubicBezTo>
                <a:cubicBezTo>
                  <a:pt x="24109" y="11802"/>
                  <a:pt x="23584" y="13194"/>
                  <a:pt x="23721" y="14518"/>
                </a:cubicBezTo>
                <a:cubicBezTo>
                  <a:pt x="23014" y="12349"/>
                  <a:pt x="22694" y="10021"/>
                  <a:pt x="22808" y="7739"/>
                </a:cubicBezTo>
                <a:lnTo>
                  <a:pt x="22808" y="7739"/>
                </a:lnTo>
                <a:cubicBezTo>
                  <a:pt x="21621" y="8469"/>
                  <a:pt x="21028" y="9998"/>
                  <a:pt x="21393" y="11345"/>
                </a:cubicBezTo>
                <a:cubicBezTo>
                  <a:pt x="20959" y="10409"/>
                  <a:pt x="20503" y="9473"/>
                  <a:pt x="20069" y="8538"/>
                </a:cubicBezTo>
                <a:cubicBezTo>
                  <a:pt x="19430" y="9861"/>
                  <a:pt x="19293" y="11436"/>
                  <a:pt x="19636" y="12852"/>
                </a:cubicBezTo>
                <a:cubicBezTo>
                  <a:pt x="18905" y="11345"/>
                  <a:pt x="18198" y="9839"/>
                  <a:pt x="17467" y="8332"/>
                </a:cubicBezTo>
                <a:cubicBezTo>
                  <a:pt x="17033" y="9633"/>
                  <a:pt x="16805" y="11026"/>
                  <a:pt x="16782" y="12395"/>
                </a:cubicBezTo>
                <a:cubicBezTo>
                  <a:pt x="16235" y="10957"/>
                  <a:pt x="15436" y="9610"/>
                  <a:pt x="14386" y="8469"/>
                </a:cubicBezTo>
                <a:cubicBezTo>
                  <a:pt x="14363" y="9085"/>
                  <a:pt x="14340" y="9724"/>
                  <a:pt x="14317" y="10341"/>
                </a:cubicBezTo>
                <a:cubicBezTo>
                  <a:pt x="12742" y="9177"/>
                  <a:pt x="12263" y="6780"/>
                  <a:pt x="13267" y="5091"/>
                </a:cubicBezTo>
                <a:lnTo>
                  <a:pt x="13267" y="5091"/>
                </a:lnTo>
                <a:cubicBezTo>
                  <a:pt x="12450" y="5314"/>
                  <a:pt x="11784" y="6006"/>
                  <a:pt x="11552" y="6822"/>
                </a:cubicBezTo>
                <a:lnTo>
                  <a:pt x="11552" y="6822"/>
                </a:lnTo>
                <a:cubicBezTo>
                  <a:pt x="11716" y="5493"/>
                  <a:pt x="11620" y="4127"/>
                  <a:pt x="11281" y="2831"/>
                </a:cubicBezTo>
                <a:cubicBezTo>
                  <a:pt x="10642" y="3014"/>
                  <a:pt x="10117" y="3607"/>
                  <a:pt x="10026" y="4292"/>
                </a:cubicBezTo>
                <a:cubicBezTo>
                  <a:pt x="9661" y="2694"/>
                  <a:pt x="8862" y="1211"/>
                  <a:pt x="7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
          <p:cNvSpPr/>
          <p:nvPr/>
        </p:nvSpPr>
        <p:spPr>
          <a:xfrm>
            <a:off x="-1107312" y="3793091"/>
            <a:ext cx="1581284" cy="1671879"/>
          </a:xfrm>
          <a:custGeom>
            <a:avLst/>
            <a:gdLst/>
            <a:ahLst/>
            <a:cxnLst/>
            <a:rect l="l" t="t" r="r" b="b"/>
            <a:pathLst>
              <a:path w="52613" h="50468" extrusionOk="0">
                <a:moveTo>
                  <a:pt x="51996" y="29400"/>
                </a:moveTo>
                <a:cubicBezTo>
                  <a:pt x="51989" y="29401"/>
                  <a:pt x="51982" y="29402"/>
                  <a:pt x="51975" y="29403"/>
                </a:cubicBezTo>
                <a:lnTo>
                  <a:pt x="51975" y="29403"/>
                </a:lnTo>
                <a:cubicBezTo>
                  <a:pt x="51982" y="29402"/>
                  <a:pt x="51989" y="29401"/>
                  <a:pt x="51996" y="29400"/>
                </a:cubicBezTo>
                <a:close/>
                <a:moveTo>
                  <a:pt x="22369" y="1"/>
                </a:moveTo>
                <a:cubicBezTo>
                  <a:pt x="20543" y="10569"/>
                  <a:pt x="20132" y="21388"/>
                  <a:pt x="21205" y="32070"/>
                </a:cubicBezTo>
                <a:cubicBezTo>
                  <a:pt x="19744" y="22986"/>
                  <a:pt x="18306" y="13924"/>
                  <a:pt x="16845" y="4840"/>
                </a:cubicBezTo>
                <a:lnTo>
                  <a:pt x="16845" y="4840"/>
                </a:lnTo>
                <a:cubicBezTo>
                  <a:pt x="16526" y="13719"/>
                  <a:pt x="17416" y="22643"/>
                  <a:pt x="19493" y="31271"/>
                </a:cubicBezTo>
                <a:cubicBezTo>
                  <a:pt x="17507" y="25839"/>
                  <a:pt x="15818" y="20292"/>
                  <a:pt x="14426" y="14677"/>
                </a:cubicBezTo>
                <a:lnTo>
                  <a:pt x="14426" y="14677"/>
                </a:lnTo>
                <a:cubicBezTo>
                  <a:pt x="15014" y="19518"/>
                  <a:pt x="15968" y="24332"/>
                  <a:pt x="17279" y="29041"/>
                </a:cubicBezTo>
                <a:lnTo>
                  <a:pt x="17279" y="29041"/>
                </a:lnTo>
                <a:cubicBezTo>
                  <a:pt x="15744" y="24613"/>
                  <a:pt x="13712" y="20365"/>
                  <a:pt x="11230" y="16412"/>
                </a:cubicBezTo>
                <a:lnTo>
                  <a:pt x="11230" y="16412"/>
                </a:lnTo>
                <a:cubicBezTo>
                  <a:pt x="14243" y="23054"/>
                  <a:pt x="15544" y="29080"/>
                  <a:pt x="16435" y="36247"/>
                </a:cubicBezTo>
                <a:cubicBezTo>
                  <a:pt x="14084" y="29970"/>
                  <a:pt x="11071" y="23945"/>
                  <a:pt x="7487" y="18284"/>
                </a:cubicBezTo>
                <a:lnTo>
                  <a:pt x="7487" y="18284"/>
                </a:lnTo>
                <a:cubicBezTo>
                  <a:pt x="10614" y="24492"/>
                  <a:pt x="13787" y="30861"/>
                  <a:pt x="14677" y="37754"/>
                </a:cubicBezTo>
                <a:cubicBezTo>
                  <a:pt x="12189" y="30336"/>
                  <a:pt x="8720" y="23214"/>
                  <a:pt x="4383" y="16686"/>
                </a:cubicBezTo>
                <a:cubicBezTo>
                  <a:pt x="3401" y="15225"/>
                  <a:pt x="2306" y="13719"/>
                  <a:pt x="708" y="12966"/>
                </a:cubicBezTo>
                <a:lnTo>
                  <a:pt x="708" y="12966"/>
                </a:lnTo>
                <a:cubicBezTo>
                  <a:pt x="4976" y="20521"/>
                  <a:pt x="9290" y="28213"/>
                  <a:pt x="11230" y="36681"/>
                </a:cubicBezTo>
                <a:cubicBezTo>
                  <a:pt x="8537" y="29765"/>
                  <a:pt x="5478" y="22712"/>
                  <a:pt x="0" y="17713"/>
                </a:cubicBezTo>
                <a:lnTo>
                  <a:pt x="0" y="17713"/>
                </a:lnTo>
                <a:cubicBezTo>
                  <a:pt x="4269" y="24241"/>
                  <a:pt x="7487" y="31454"/>
                  <a:pt x="9496" y="38986"/>
                </a:cubicBezTo>
                <a:lnTo>
                  <a:pt x="37594" y="50467"/>
                </a:lnTo>
                <a:cubicBezTo>
                  <a:pt x="38598" y="47774"/>
                  <a:pt x="40538" y="45514"/>
                  <a:pt x="42798" y="43734"/>
                </a:cubicBezTo>
                <a:cubicBezTo>
                  <a:pt x="45035" y="41954"/>
                  <a:pt x="47591" y="40607"/>
                  <a:pt x="50125" y="39260"/>
                </a:cubicBezTo>
                <a:lnTo>
                  <a:pt x="50125" y="39260"/>
                </a:lnTo>
                <a:cubicBezTo>
                  <a:pt x="44510" y="41337"/>
                  <a:pt x="39465" y="44921"/>
                  <a:pt x="35676" y="49532"/>
                </a:cubicBezTo>
                <a:cubicBezTo>
                  <a:pt x="37913" y="43803"/>
                  <a:pt x="43688" y="40287"/>
                  <a:pt x="49303" y="37754"/>
                </a:cubicBezTo>
                <a:lnTo>
                  <a:pt x="49303" y="37754"/>
                </a:lnTo>
                <a:cubicBezTo>
                  <a:pt x="43688" y="39466"/>
                  <a:pt x="38530" y="42707"/>
                  <a:pt x="34604" y="47067"/>
                </a:cubicBezTo>
                <a:cubicBezTo>
                  <a:pt x="37708" y="42296"/>
                  <a:pt x="42319" y="38507"/>
                  <a:pt x="47614" y="36407"/>
                </a:cubicBezTo>
                <a:lnTo>
                  <a:pt x="47614" y="36407"/>
                </a:lnTo>
                <a:cubicBezTo>
                  <a:pt x="42661" y="37229"/>
                  <a:pt x="38027" y="39671"/>
                  <a:pt x="34535" y="43278"/>
                </a:cubicBezTo>
                <a:cubicBezTo>
                  <a:pt x="38297" y="38307"/>
                  <a:pt x="45385" y="30330"/>
                  <a:pt x="51975" y="29403"/>
                </a:cubicBezTo>
                <a:lnTo>
                  <a:pt x="51975" y="29403"/>
                </a:lnTo>
                <a:cubicBezTo>
                  <a:pt x="44270" y="30482"/>
                  <a:pt x="37771" y="35545"/>
                  <a:pt x="32002" y="40767"/>
                </a:cubicBezTo>
                <a:cubicBezTo>
                  <a:pt x="37685" y="33874"/>
                  <a:pt x="44715" y="28122"/>
                  <a:pt x="52613" y="23922"/>
                </a:cubicBezTo>
                <a:lnTo>
                  <a:pt x="52613" y="23922"/>
                </a:lnTo>
                <a:cubicBezTo>
                  <a:pt x="44304" y="27003"/>
                  <a:pt x="36818" y="32276"/>
                  <a:pt x="31111" y="39055"/>
                </a:cubicBezTo>
                <a:cubicBezTo>
                  <a:pt x="35745" y="30929"/>
                  <a:pt x="42638" y="24127"/>
                  <a:pt x="50832" y="19608"/>
                </a:cubicBezTo>
                <a:lnTo>
                  <a:pt x="50832" y="19608"/>
                </a:lnTo>
                <a:cubicBezTo>
                  <a:pt x="42118" y="23531"/>
                  <a:pt x="34567" y="29985"/>
                  <a:pt x="29341" y="37967"/>
                </a:cubicBezTo>
                <a:lnTo>
                  <a:pt x="29341" y="37967"/>
                </a:lnTo>
                <a:cubicBezTo>
                  <a:pt x="35089" y="29185"/>
                  <a:pt x="40861" y="20379"/>
                  <a:pt x="46610" y="11573"/>
                </a:cubicBezTo>
                <a:lnTo>
                  <a:pt x="46610" y="11573"/>
                </a:lnTo>
                <a:cubicBezTo>
                  <a:pt x="41246" y="19288"/>
                  <a:pt x="35517" y="26729"/>
                  <a:pt x="29445" y="33896"/>
                </a:cubicBezTo>
                <a:cubicBezTo>
                  <a:pt x="33942" y="25428"/>
                  <a:pt x="38575" y="17051"/>
                  <a:pt x="43323" y="8743"/>
                </a:cubicBezTo>
                <a:lnTo>
                  <a:pt x="43323" y="8743"/>
                </a:lnTo>
                <a:cubicBezTo>
                  <a:pt x="37320" y="16618"/>
                  <a:pt x="31248" y="24629"/>
                  <a:pt x="27573" y="33851"/>
                </a:cubicBezTo>
                <a:cubicBezTo>
                  <a:pt x="30860" y="24972"/>
                  <a:pt x="34193" y="16001"/>
                  <a:pt x="39465" y="8149"/>
                </a:cubicBezTo>
                <a:lnTo>
                  <a:pt x="39465" y="8149"/>
                </a:lnTo>
                <a:cubicBezTo>
                  <a:pt x="32937" y="15294"/>
                  <a:pt x="29308" y="24561"/>
                  <a:pt x="25839" y="33577"/>
                </a:cubicBezTo>
                <a:cubicBezTo>
                  <a:pt x="28989" y="23488"/>
                  <a:pt x="31431" y="13148"/>
                  <a:pt x="33166" y="2717"/>
                </a:cubicBezTo>
                <a:lnTo>
                  <a:pt x="33166" y="2717"/>
                </a:lnTo>
                <a:cubicBezTo>
                  <a:pt x="30312" y="12555"/>
                  <a:pt x="27459" y="22392"/>
                  <a:pt x="24629" y="32230"/>
                </a:cubicBezTo>
                <a:cubicBezTo>
                  <a:pt x="26364" y="21890"/>
                  <a:pt x="26113" y="11345"/>
                  <a:pt x="25839" y="868"/>
                </a:cubicBezTo>
                <a:lnTo>
                  <a:pt x="25839" y="868"/>
                </a:lnTo>
                <a:cubicBezTo>
                  <a:pt x="24241" y="11117"/>
                  <a:pt x="23214" y="21457"/>
                  <a:pt x="22757" y="31819"/>
                </a:cubicBezTo>
                <a:cubicBezTo>
                  <a:pt x="22963" y="21205"/>
                  <a:pt x="22826" y="10592"/>
                  <a:pt x="22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 name="Google Shape;1445;p9"/>
          <p:cNvGrpSpPr/>
          <p:nvPr/>
        </p:nvGrpSpPr>
        <p:grpSpPr>
          <a:xfrm>
            <a:off x="3118025" y="4302875"/>
            <a:ext cx="777800" cy="502800"/>
            <a:chOff x="3170025" y="4615900"/>
            <a:chExt cx="777800" cy="502800"/>
          </a:xfrm>
        </p:grpSpPr>
        <p:sp>
          <p:nvSpPr>
            <p:cNvPr id="1446" name="Google Shape;1446;p9"/>
            <p:cNvSpPr/>
            <p:nvPr/>
          </p:nvSpPr>
          <p:spPr>
            <a:xfrm>
              <a:off x="3613975" y="4843850"/>
              <a:ext cx="333850" cy="154250"/>
            </a:xfrm>
            <a:custGeom>
              <a:avLst/>
              <a:gdLst/>
              <a:ahLst/>
              <a:cxnLst/>
              <a:rect l="l" t="t" r="r" b="b"/>
              <a:pathLst>
                <a:path w="13354" h="6170" extrusionOk="0">
                  <a:moveTo>
                    <a:pt x="1005" y="1336"/>
                  </a:moveTo>
                  <a:cubicBezTo>
                    <a:pt x="1006" y="1337"/>
                    <a:pt x="1008" y="1337"/>
                    <a:pt x="1009" y="1338"/>
                  </a:cubicBezTo>
                  <a:lnTo>
                    <a:pt x="1009" y="1338"/>
                  </a:lnTo>
                  <a:cubicBezTo>
                    <a:pt x="1008" y="1337"/>
                    <a:pt x="1006" y="1337"/>
                    <a:pt x="1005" y="1336"/>
                  </a:cubicBezTo>
                  <a:close/>
                  <a:moveTo>
                    <a:pt x="6695" y="0"/>
                  </a:moveTo>
                  <a:cubicBezTo>
                    <a:pt x="5908" y="0"/>
                    <a:pt x="5123" y="87"/>
                    <a:pt x="4360" y="286"/>
                  </a:cubicBezTo>
                  <a:cubicBezTo>
                    <a:pt x="3792" y="433"/>
                    <a:pt x="1865" y="1357"/>
                    <a:pt x="1157" y="1357"/>
                  </a:cubicBezTo>
                  <a:cubicBezTo>
                    <a:pt x="1099" y="1357"/>
                    <a:pt x="1049" y="1351"/>
                    <a:pt x="1009" y="1338"/>
                  </a:cubicBezTo>
                  <a:lnTo>
                    <a:pt x="1009" y="1338"/>
                  </a:lnTo>
                  <a:cubicBezTo>
                    <a:pt x="2535" y="1853"/>
                    <a:pt x="4126" y="2237"/>
                    <a:pt x="5740" y="2488"/>
                  </a:cubicBezTo>
                  <a:lnTo>
                    <a:pt x="5740" y="2488"/>
                  </a:lnTo>
                  <a:cubicBezTo>
                    <a:pt x="5388" y="2436"/>
                    <a:pt x="5020" y="2416"/>
                    <a:pt x="4643" y="2416"/>
                  </a:cubicBezTo>
                  <a:cubicBezTo>
                    <a:pt x="3376" y="2416"/>
                    <a:pt x="2009" y="2643"/>
                    <a:pt x="799" y="2660"/>
                  </a:cubicBezTo>
                  <a:cubicBezTo>
                    <a:pt x="503" y="2660"/>
                    <a:pt x="115" y="2706"/>
                    <a:pt x="23" y="3002"/>
                  </a:cubicBezTo>
                  <a:cubicBezTo>
                    <a:pt x="1" y="3116"/>
                    <a:pt x="23" y="3253"/>
                    <a:pt x="69" y="3367"/>
                  </a:cubicBezTo>
                  <a:cubicBezTo>
                    <a:pt x="775" y="5498"/>
                    <a:pt x="3187" y="6169"/>
                    <a:pt x="5631" y="6169"/>
                  </a:cubicBezTo>
                  <a:cubicBezTo>
                    <a:pt x="7454" y="6169"/>
                    <a:pt x="9294" y="5795"/>
                    <a:pt x="10455" y="5376"/>
                  </a:cubicBezTo>
                  <a:cubicBezTo>
                    <a:pt x="11847" y="4874"/>
                    <a:pt x="13353" y="3847"/>
                    <a:pt x="12509" y="2226"/>
                  </a:cubicBezTo>
                  <a:cubicBezTo>
                    <a:pt x="12303" y="1770"/>
                    <a:pt x="11938" y="1404"/>
                    <a:pt x="11527" y="1108"/>
                  </a:cubicBezTo>
                  <a:cubicBezTo>
                    <a:pt x="10843" y="651"/>
                    <a:pt x="10021" y="423"/>
                    <a:pt x="9199" y="263"/>
                  </a:cubicBezTo>
                  <a:cubicBezTo>
                    <a:pt x="8375" y="98"/>
                    <a:pt x="7533" y="0"/>
                    <a:pt x="6695"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9"/>
            <p:cNvSpPr/>
            <p:nvPr/>
          </p:nvSpPr>
          <p:spPr>
            <a:xfrm>
              <a:off x="3614550" y="4843200"/>
              <a:ext cx="328125" cy="147550"/>
            </a:xfrm>
            <a:custGeom>
              <a:avLst/>
              <a:gdLst/>
              <a:ahLst/>
              <a:cxnLst/>
              <a:rect l="l" t="t" r="r" b="b"/>
              <a:pathLst>
                <a:path w="13125" h="5902" extrusionOk="0">
                  <a:moveTo>
                    <a:pt x="1005" y="1362"/>
                  </a:moveTo>
                  <a:cubicBezTo>
                    <a:pt x="1015" y="1366"/>
                    <a:pt x="1026" y="1369"/>
                    <a:pt x="1037" y="1373"/>
                  </a:cubicBezTo>
                  <a:lnTo>
                    <a:pt x="1037" y="1373"/>
                  </a:lnTo>
                  <a:cubicBezTo>
                    <a:pt x="1026" y="1369"/>
                    <a:pt x="1015" y="1366"/>
                    <a:pt x="1005" y="1362"/>
                  </a:cubicBezTo>
                  <a:close/>
                  <a:moveTo>
                    <a:pt x="6530" y="1"/>
                  </a:moveTo>
                  <a:cubicBezTo>
                    <a:pt x="6224" y="1"/>
                    <a:pt x="5923" y="33"/>
                    <a:pt x="5684" y="152"/>
                  </a:cubicBezTo>
                  <a:cubicBezTo>
                    <a:pt x="5638" y="175"/>
                    <a:pt x="5593" y="198"/>
                    <a:pt x="5593" y="244"/>
                  </a:cubicBezTo>
                  <a:cubicBezTo>
                    <a:pt x="5570" y="312"/>
                    <a:pt x="5615" y="358"/>
                    <a:pt x="5638" y="403"/>
                  </a:cubicBezTo>
                  <a:cubicBezTo>
                    <a:pt x="5958" y="814"/>
                    <a:pt x="6254" y="1225"/>
                    <a:pt x="6574" y="1659"/>
                  </a:cubicBezTo>
                  <a:cubicBezTo>
                    <a:pt x="6209" y="1271"/>
                    <a:pt x="5798" y="928"/>
                    <a:pt x="5387" y="632"/>
                  </a:cubicBezTo>
                  <a:cubicBezTo>
                    <a:pt x="5227" y="517"/>
                    <a:pt x="5068" y="403"/>
                    <a:pt x="4885" y="335"/>
                  </a:cubicBezTo>
                  <a:cubicBezTo>
                    <a:pt x="4797" y="304"/>
                    <a:pt x="4701" y="291"/>
                    <a:pt x="4600" y="291"/>
                  </a:cubicBezTo>
                  <a:cubicBezTo>
                    <a:pt x="4022" y="291"/>
                    <a:pt x="3274" y="731"/>
                    <a:pt x="2808" y="906"/>
                  </a:cubicBezTo>
                  <a:cubicBezTo>
                    <a:pt x="2406" y="1059"/>
                    <a:pt x="1763" y="1404"/>
                    <a:pt x="1270" y="1404"/>
                  </a:cubicBezTo>
                  <a:cubicBezTo>
                    <a:pt x="1188" y="1404"/>
                    <a:pt x="1109" y="1395"/>
                    <a:pt x="1037" y="1373"/>
                  </a:cubicBezTo>
                  <a:lnTo>
                    <a:pt x="1037" y="1373"/>
                  </a:lnTo>
                  <a:cubicBezTo>
                    <a:pt x="2576" y="1884"/>
                    <a:pt x="4136" y="2264"/>
                    <a:pt x="5740" y="2514"/>
                  </a:cubicBezTo>
                  <a:lnTo>
                    <a:pt x="5740" y="2514"/>
                  </a:lnTo>
                  <a:cubicBezTo>
                    <a:pt x="5388" y="2462"/>
                    <a:pt x="5020" y="2442"/>
                    <a:pt x="4643" y="2442"/>
                  </a:cubicBezTo>
                  <a:cubicBezTo>
                    <a:pt x="3378" y="2442"/>
                    <a:pt x="2015" y="2669"/>
                    <a:pt x="822" y="2686"/>
                  </a:cubicBezTo>
                  <a:cubicBezTo>
                    <a:pt x="502" y="2686"/>
                    <a:pt x="114" y="2732"/>
                    <a:pt x="46" y="3028"/>
                  </a:cubicBezTo>
                  <a:cubicBezTo>
                    <a:pt x="0" y="3142"/>
                    <a:pt x="46" y="3279"/>
                    <a:pt x="69" y="3393"/>
                  </a:cubicBezTo>
                  <a:cubicBezTo>
                    <a:pt x="320" y="4170"/>
                    <a:pt x="845" y="4786"/>
                    <a:pt x="1507" y="5219"/>
                  </a:cubicBezTo>
                  <a:cubicBezTo>
                    <a:pt x="2343" y="5762"/>
                    <a:pt x="3196" y="5901"/>
                    <a:pt x="4065" y="5901"/>
                  </a:cubicBezTo>
                  <a:cubicBezTo>
                    <a:pt x="4952" y="5901"/>
                    <a:pt x="5857" y="5756"/>
                    <a:pt x="6779" y="5744"/>
                  </a:cubicBezTo>
                  <a:cubicBezTo>
                    <a:pt x="8765" y="5722"/>
                    <a:pt x="10728" y="5037"/>
                    <a:pt x="12303" y="3827"/>
                  </a:cubicBezTo>
                  <a:lnTo>
                    <a:pt x="12303" y="3827"/>
                  </a:lnTo>
                  <a:cubicBezTo>
                    <a:pt x="11276" y="3964"/>
                    <a:pt x="10249" y="4055"/>
                    <a:pt x="9222" y="4078"/>
                  </a:cubicBezTo>
                  <a:cubicBezTo>
                    <a:pt x="10112" y="3964"/>
                    <a:pt x="11002" y="3804"/>
                    <a:pt x="11869" y="3576"/>
                  </a:cubicBezTo>
                  <a:cubicBezTo>
                    <a:pt x="12029" y="3553"/>
                    <a:pt x="12212" y="3485"/>
                    <a:pt x="12349" y="3393"/>
                  </a:cubicBezTo>
                  <a:cubicBezTo>
                    <a:pt x="13125" y="2732"/>
                    <a:pt x="12075" y="1522"/>
                    <a:pt x="11527" y="1134"/>
                  </a:cubicBezTo>
                  <a:cubicBezTo>
                    <a:pt x="11263" y="945"/>
                    <a:pt x="10812" y="632"/>
                    <a:pt x="10418" y="632"/>
                  </a:cubicBezTo>
                  <a:cubicBezTo>
                    <a:pt x="10336" y="632"/>
                    <a:pt x="10256" y="646"/>
                    <a:pt x="10180" y="677"/>
                  </a:cubicBezTo>
                  <a:cubicBezTo>
                    <a:pt x="10066" y="723"/>
                    <a:pt x="9952" y="814"/>
                    <a:pt x="9861" y="883"/>
                  </a:cubicBezTo>
                  <a:cubicBezTo>
                    <a:pt x="9564" y="1111"/>
                    <a:pt x="9267" y="1316"/>
                    <a:pt x="8994" y="1522"/>
                  </a:cubicBezTo>
                  <a:cubicBezTo>
                    <a:pt x="9245" y="1225"/>
                    <a:pt x="9815" y="837"/>
                    <a:pt x="9792" y="403"/>
                  </a:cubicBezTo>
                  <a:cubicBezTo>
                    <a:pt x="9610" y="381"/>
                    <a:pt x="9404" y="335"/>
                    <a:pt x="9199" y="289"/>
                  </a:cubicBezTo>
                  <a:cubicBezTo>
                    <a:pt x="8583" y="175"/>
                    <a:pt x="7944" y="84"/>
                    <a:pt x="7327" y="38"/>
                  </a:cubicBezTo>
                  <a:cubicBezTo>
                    <a:pt x="7088" y="27"/>
                    <a:pt x="6807" y="1"/>
                    <a:pt x="6530"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
            <p:cNvSpPr/>
            <p:nvPr/>
          </p:nvSpPr>
          <p:spPr>
            <a:xfrm>
              <a:off x="3170025" y="4972625"/>
              <a:ext cx="338975" cy="146075"/>
            </a:xfrm>
            <a:custGeom>
              <a:avLst/>
              <a:gdLst/>
              <a:ahLst/>
              <a:cxnLst/>
              <a:rect l="l" t="t" r="r" b="b"/>
              <a:pathLst>
                <a:path w="13559" h="5843" extrusionOk="0">
                  <a:moveTo>
                    <a:pt x="8173" y="0"/>
                  </a:moveTo>
                  <a:cubicBezTo>
                    <a:pt x="7570" y="0"/>
                    <a:pt x="6964" y="45"/>
                    <a:pt x="6369" y="111"/>
                  </a:cubicBezTo>
                  <a:cubicBezTo>
                    <a:pt x="4839" y="271"/>
                    <a:pt x="2762" y="522"/>
                    <a:pt x="1530" y="1526"/>
                  </a:cubicBezTo>
                  <a:cubicBezTo>
                    <a:pt x="1347" y="1663"/>
                    <a:pt x="1210" y="1823"/>
                    <a:pt x="1096" y="1960"/>
                  </a:cubicBezTo>
                  <a:cubicBezTo>
                    <a:pt x="0" y="3352"/>
                    <a:pt x="1347" y="4950"/>
                    <a:pt x="3059" y="5406"/>
                  </a:cubicBezTo>
                  <a:cubicBezTo>
                    <a:pt x="4109" y="5657"/>
                    <a:pt x="5205" y="5817"/>
                    <a:pt x="6300" y="5840"/>
                  </a:cubicBezTo>
                  <a:cubicBezTo>
                    <a:pt x="6347" y="5842"/>
                    <a:pt x="6395" y="5842"/>
                    <a:pt x="6443" y="5842"/>
                  </a:cubicBezTo>
                  <a:cubicBezTo>
                    <a:pt x="7123" y="5842"/>
                    <a:pt x="7913" y="5681"/>
                    <a:pt x="8126" y="5041"/>
                  </a:cubicBezTo>
                  <a:cubicBezTo>
                    <a:pt x="8192" y="5472"/>
                    <a:pt x="8631" y="5626"/>
                    <a:pt x="9085" y="5626"/>
                  </a:cubicBezTo>
                  <a:cubicBezTo>
                    <a:pt x="9256" y="5626"/>
                    <a:pt x="9430" y="5604"/>
                    <a:pt x="9587" y="5566"/>
                  </a:cubicBezTo>
                  <a:cubicBezTo>
                    <a:pt x="10683" y="5269"/>
                    <a:pt x="11710" y="4767"/>
                    <a:pt x="12600" y="4083"/>
                  </a:cubicBezTo>
                  <a:cubicBezTo>
                    <a:pt x="13079" y="3695"/>
                    <a:pt x="13559" y="3124"/>
                    <a:pt x="13353" y="2553"/>
                  </a:cubicBezTo>
                  <a:cubicBezTo>
                    <a:pt x="11573" y="2553"/>
                    <a:pt x="9815" y="2530"/>
                    <a:pt x="8035" y="2508"/>
                  </a:cubicBezTo>
                  <a:cubicBezTo>
                    <a:pt x="9359" y="2097"/>
                    <a:pt x="10614" y="1526"/>
                    <a:pt x="11801" y="819"/>
                  </a:cubicBezTo>
                  <a:cubicBezTo>
                    <a:pt x="10702" y="199"/>
                    <a:pt x="9445" y="0"/>
                    <a:pt x="8173" y="0"/>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
            <p:cNvSpPr/>
            <p:nvPr/>
          </p:nvSpPr>
          <p:spPr>
            <a:xfrm>
              <a:off x="3180300" y="4975175"/>
              <a:ext cx="329275" cy="143525"/>
            </a:xfrm>
            <a:custGeom>
              <a:avLst/>
              <a:gdLst/>
              <a:ahLst/>
              <a:cxnLst/>
              <a:rect l="l" t="t" r="r" b="b"/>
              <a:pathLst>
                <a:path w="13171" h="5741" extrusionOk="0">
                  <a:moveTo>
                    <a:pt x="6764" y="1"/>
                  </a:moveTo>
                  <a:cubicBezTo>
                    <a:pt x="5101" y="1"/>
                    <a:pt x="3400" y="444"/>
                    <a:pt x="1872" y="1059"/>
                  </a:cubicBezTo>
                  <a:cubicBezTo>
                    <a:pt x="1667" y="1127"/>
                    <a:pt x="1438" y="1242"/>
                    <a:pt x="1370" y="1447"/>
                  </a:cubicBezTo>
                  <a:cubicBezTo>
                    <a:pt x="2511" y="1675"/>
                    <a:pt x="3675" y="1835"/>
                    <a:pt x="4839" y="1903"/>
                  </a:cubicBezTo>
                  <a:cubicBezTo>
                    <a:pt x="4491" y="1897"/>
                    <a:pt x="4144" y="1895"/>
                    <a:pt x="3797" y="1895"/>
                  </a:cubicBezTo>
                  <a:cubicBezTo>
                    <a:pt x="2852" y="1895"/>
                    <a:pt x="1911" y="1916"/>
                    <a:pt x="959" y="1949"/>
                  </a:cubicBezTo>
                  <a:cubicBezTo>
                    <a:pt x="1393" y="2040"/>
                    <a:pt x="1826" y="2109"/>
                    <a:pt x="2283" y="2109"/>
                  </a:cubicBezTo>
                  <a:cubicBezTo>
                    <a:pt x="1872" y="2109"/>
                    <a:pt x="1461" y="2177"/>
                    <a:pt x="1050" y="2291"/>
                  </a:cubicBezTo>
                  <a:cubicBezTo>
                    <a:pt x="822" y="2360"/>
                    <a:pt x="594" y="2451"/>
                    <a:pt x="434" y="2634"/>
                  </a:cubicBezTo>
                  <a:cubicBezTo>
                    <a:pt x="0" y="3068"/>
                    <a:pt x="480" y="3821"/>
                    <a:pt x="799" y="4186"/>
                  </a:cubicBezTo>
                  <a:cubicBezTo>
                    <a:pt x="1164" y="4620"/>
                    <a:pt x="1644" y="4939"/>
                    <a:pt x="2192" y="5145"/>
                  </a:cubicBezTo>
                  <a:cubicBezTo>
                    <a:pt x="2327" y="5201"/>
                    <a:pt x="2458" y="5226"/>
                    <a:pt x="2584" y="5226"/>
                  </a:cubicBezTo>
                  <a:cubicBezTo>
                    <a:pt x="2967" y="5226"/>
                    <a:pt x="3315" y="5003"/>
                    <a:pt x="3675" y="4779"/>
                  </a:cubicBezTo>
                  <a:cubicBezTo>
                    <a:pt x="3995" y="4597"/>
                    <a:pt x="4291" y="4391"/>
                    <a:pt x="4588" y="4209"/>
                  </a:cubicBezTo>
                  <a:cubicBezTo>
                    <a:pt x="5022" y="3935"/>
                    <a:pt x="5433" y="3684"/>
                    <a:pt x="5844" y="3387"/>
                  </a:cubicBezTo>
                  <a:lnTo>
                    <a:pt x="5844" y="3387"/>
                  </a:lnTo>
                  <a:cubicBezTo>
                    <a:pt x="5113" y="3981"/>
                    <a:pt x="4383" y="4574"/>
                    <a:pt x="3652" y="5167"/>
                  </a:cubicBezTo>
                  <a:cubicBezTo>
                    <a:pt x="3584" y="5213"/>
                    <a:pt x="3538" y="5282"/>
                    <a:pt x="3561" y="5327"/>
                  </a:cubicBezTo>
                  <a:cubicBezTo>
                    <a:pt x="3584" y="5373"/>
                    <a:pt x="3630" y="5396"/>
                    <a:pt x="3675" y="5419"/>
                  </a:cubicBezTo>
                  <a:cubicBezTo>
                    <a:pt x="4406" y="5601"/>
                    <a:pt x="5090" y="5715"/>
                    <a:pt x="5866" y="5738"/>
                  </a:cubicBezTo>
                  <a:cubicBezTo>
                    <a:pt x="5913" y="5740"/>
                    <a:pt x="5961" y="5740"/>
                    <a:pt x="6009" y="5740"/>
                  </a:cubicBezTo>
                  <a:cubicBezTo>
                    <a:pt x="6689" y="5740"/>
                    <a:pt x="7481" y="5579"/>
                    <a:pt x="7715" y="4939"/>
                  </a:cubicBezTo>
                  <a:cubicBezTo>
                    <a:pt x="7769" y="5382"/>
                    <a:pt x="8095" y="5539"/>
                    <a:pt x="8524" y="5539"/>
                  </a:cubicBezTo>
                  <a:cubicBezTo>
                    <a:pt x="9380" y="5539"/>
                    <a:pt x="10645" y="4916"/>
                    <a:pt x="10979" y="4688"/>
                  </a:cubicBezTo>
                  <a:cubicBezTo>
                    <a:pt x="11002" y="4688"/>
                    <a:pt x="11002" y="4688"/>
                    <a:pt x="11002" y="4665"/>
                  </a:cubicBezTo>
                  <a:cubicBezTo>
                    <a:pt x="11025" y="4642"/>
                    <a:pt x="10979" y="4620"/>
                    <a:pt x="10956" y="4620"/>
                  </a:cubicBezTo>
                  <a:cubicBezTo>
                    <a:pt x="10454" y="4528"/>
                    <a:pt x="9975" y="4232"/>
                    <a:pt x="9473" y="4072"/>
                  </a:cubicBezTo>
                  <a:cubicBezTo>
                    <a:pt x="9067" y="3931"/>
                    <a:pt x="8633" y="3776"/>
                    <a:pt x="8194" y="3649"/>
                  </a:cubicBezTo>
                  <a:lnTo>
                    <a:pt x="8194" y="3649"/>
                  </a:lnTo>
                  <a:cubicBezTo>
                    <a:pt x="8558" y="3743"/>
                    <a:pt x="8913" y="3828"/>
                    <a:pt x="9267" y="3912"/>
                  </a:cubicBezTo>
                  <a:cubicBezTo>
                    <a:pt x="9850" y="4054"/>
                    <a:pt x="10466" y="4185"/>
                    <a:pt x="11069" y="4185"/>
                  </a:cubicBezTo>
                  <a:cubicBezTo>
                    <a:pt x="11339" y="4185"/>
                    <a:pt x="11608" y="4158"/>
                    <a:pt x="11869" y="4095"/>
                  </a:cubicBezTo>
                  <a:cubicBezTo>
                    <a:pt x="12486" y="3935"/>
                    <a:pt x="13170" y="3113"/>
                    <a:pt x="12919" y="2451"/>
                  </a:cubicBezTo>
                  <a:cubicBezTo>
                    <a:pt x="11892" y="2451"/>
                    <a:pt x="10865" y="2428"/>
                    <a:pt x="9838" y="2428"/>
                  </a:cubicBezTo>
                  <a:cubicBezTo>
                    <a:pt x="9194" y="2428"/>
                    <a:pt x="8504" y="2497"/>
                    <a:pt x="7832" y="2497"/>
                  </a:cubicBezTo>
                  <a:cubicBezTo>
                    <a:pt x="7553" y="2497"/>
                    <a:pt x="7276" y="2485"/>
                    <a:pt x="7008" y="2451"/>
                  </a:cubicBezTo>
                  <a:cubicBezTo>
                    <a:pt x="8377" y="1995"/>
                    <a:pt x="9747" y="1424"/>
                    <a:pt x="11048" y="762"/>
                  </a:cubicBezTo>
                  <a:cubicBezTo>
                    <a:pt x="10454" y="488"/>
                    <a:pt x="9815" y="420"/>
                    <a:pt x="9176" y="351"/>
                  </a:cubicBezTo>
                  <a:cubicBezTo>
                    <a:pt x="8993" y="323"/>
                    <a:pt x="8818" y="304"/>
                    <a:pt x="8647" y="304"/>
                  </a:cubicBezTo>
                  <a:cubicBezTo>
                    <a:pt x="8541" y="304"/>
                    <a:pt x="8436" y="311"/>
                    <a:pt x="8332" y="329"/>
                  </a:cubicBezTo>
                  <a:cubicBezTo>
                    <a:pt x="7692" y="443"/>
                    <a:pt x="7190" y="945"/>
                    <a:pt x="6779" y="1470"/>
                  </a:cubicBezTo>
                  <a:lnTo>
                    <a:pt x="7601" y="260"/>
                  </a:lnTo>
                  <a:cubicBezTo>
                    <a:pt x="7624" y="214"/>
                    <a:pt x="7670" y="123"/>
                    <a:pt x="7624" y="77"/>
                  </a:cubicBezTo>
                  <a:cubicBezTo>
                    <a:pt x="7601" y="32"/>
                    <a:pt x="7555" y="32"/>
                    <a:pt x="7510" y="32"/>
                  </a:cubicBezTo>
                  <a:cubicBezTo>
                    <a:pt x="7263" y="11"/>
                    <a:pt x="7014" y="1"/>
                    <a:pt x="6764" y="1"/>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
            <p:cNvSpPr/>
            <p:nvPr/>
          </p:nvSpPr>
          <p:spPr>
            <a:xfrm>
              <a:off x="3293275" y="4689125"/>
              <a:ext cx="475925" cy="167050"/>
            </a:xfrm>
            <a:custGeom>
              <a:avLst/>
              <a:gdLst/>
              <a:ahLst/>
              <a:cxnLst/>
              <a:rect l="l" t="t" r="r" b="b"/>
              <a:pathLst>
                <a:path w="19037" h="6682" extrusionOk="0">
                  <a:moveTo>
                    <a:pt x="10894" y="1"/>
                  </a:moveTo>
                  <a:cubicBezTo>
                    <a:pt x="7988" y="1"/>
                    <a:pt x="4991" y="668"/>
                    <a:pt x="2694" y="2184"/>
                  </a:cubicBezTo>
                  <a:cubicBezTo>
                    <a:pt x="2534" y="2298"/>
                    <a:pt x="2397" y="2412"/>
                    <a:pt x="2283" y="2503"/>
                  </a:cubicBezTo>
                  <a:cubicBezTo>
                    <a:pt x="1" y="4626"/>
                    <a:pt x="6666" y="6498"/>
                    <a:pt x="8378" y="6635"/>
                  </a:cubicBezTo>
                  <a:cubicBezTo>
                    <a:pt x="8825" y="6665"/>
                    <a:pt x="9292" y="6682"/>
                    <a:pt x="9769" y="6682"/>
                  </a:cubicBezTo>
                  <a:cubicBezTo>
                    <a:pt x="12529" y="6682"/>
                    <a:pt x="15671" y="6134"/>
                    <a:pt x="17850" y="4558"/>
                  </a:cubicBezTo>
                  <a:cubicBezTo>
                    <a:pt x="18466" y="4124"/>
                    <a:pt x="19037" y="3439"/>
                    <a:pt x="18877" y="2709"/>
                  </a:cubicBezTo>
                  <a:lnTo>
                    <a:pt x="18877" y="2709"/>
                  </a:lnTo>
                  <a:cubicBezTo>
                    <a:pt x="17979" y="2945"/>
                    <a:pt x="17024" y="3000"/>
                    <a:pt x="16050" y="3000"/>
                  </a:cubicBezTo>
                  <a:cubicBezTo>
                    <a:pt x="15182" y="3000"/>
                    <a:pt x="14299" y="2956"/>
                    <a:pt x="13431" y="2956"/>
                  </a:cubicBezTo>
                  <a:cubicBezTo>
                    <a:pt x="12824" y="2956"/>
                    <a:pt x="12225" y="2978"/>
                    <a:pt x="11642" y="3051"/>
                  </a:cubicBezTo>
                  <a:cubicBezTo>
                    <a:pt x="13331" y="2732"/>
                    <a:pt x="14997" y="2252"/>
                    <a:pt x="16686" y="1819"/>
                  </a:cubicBezTo>
                  <a:cubicBezTo>
                    <a:pt x="16754" y="1796"/>
                    <a:pt x="16823" y="1796"/>
                    <a:pt x="16869" y="1750"/>
                  </a:cubicBezTo>
                  <a:cubicBezTo>
                    <a:pt x="17028" y="1590"/>
                    <a:pt x="16891" y="1339"/>
                    <a:pt x="16732" y="1180"/>
                  </a:cubicBezTo>
                  <a:cubicBezTo>
                    <a:pt x="16321" y="814"/>
                    <a:pt x="15796" y="655"/>
                    <a:pt x="15248" y="518"/>
                  </a:cubicBezTo>
                  <a:cubicBezTo>
                    <a:pt x="13896" y="182"/>
                    <a:pt x="12407" y="1"/>
                    <a:pt x="10894" y="1"/>
                  </a:cubicBezTo>
                  <a:close/>
                </a:path>
              </a:pathLst>
            </a:custGeom>
            <a:solidFill>
              <a:srgbClr val="3A9B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
            <p:cNvSpPr/>
            <p:nvPr/>
          </p:nvSpPr>
          <p:spPr>
            <a:xfrm>
              <a:off x="3350350" y="4686600"/>
              <a:ext cx="408025" cy="158650"/>
            </a:xfrm>
            <a:custGeom>
              <a:avLst/>
              <a:gdLst/>
              <a:ahLst/>
              <a:cxnLst/>
              <a:rect l="l" t="t" r="r" b="b"/>
              <a:pathLst>
                <a:path w="16321" h="6346" extrusionOk="0">
                  <a:moveTo>
                    <a:pt x="8668" y="0"/>
                  </a:moveTo>
                  <a:cubicBezTo>
                    <a:pt x="8350" y="0"/>
                    <a:pt x="8032" y="9"/>
                    <a:pt x="7715" y="25"/>
                  </a:cubicBezTo>
                  <a:cubicBezTo>
                    <a:pt x="5844" y="117"/>
                    <a:pt x="4406" y="664"/>
                    <a:pt x="2694" y="1372"/>
                  </a:cubicBezTo>
                  <a:cubicBezTo>
                    <a:pt x="2009" y="1646"/>
                    <a:pt x="1005" y="1943"/>
                    <a:pt x="480" y="2513"/>
                  </a:cubicBezTo>
                  <a:cubicBezTo>
                    <a:pt x="411" y="2604"/>
                    <a:pt x="365" y="2673"/>
                    <a:pt x="320" y="2764"/>
                  </a:cubicBezTo>
                  <a:cubicBezTo>
                    <a:pt x="0" y="3358"/>
                    <a:pt x="525" y="4042"/>
                    <a:pt x="1073" y="4499"/>
                  </a:cubicBezTo>
                  <a:cubicBezTo>
                    <a:pt x="2602" y="5846"/>
                    <a:pt x="4748" y="6142"/>
                    <a:pt x="6757" y="6279"/>
                  </a:cubicBezTo>
                  <a:cubicBezTo>
                    <a:pt x="7281" y="6317"/>
                    <a:pt x="7817" y="6345"/>
                    <a:pt x="8352" y="6345"/>
                  </a:cubicBezTo>
                  <a:cubicBezTo>
                    <a:pt x="9422" y="6345"/>
                    <a:pt x="10492" y="6234"/>
                    <a:pt x="11481" y="5868"/>
                  </a:cubicBezTo>
                  <a:cubicBezTo>
                    <a:pt x="11027" y="5346"/>
                    <a:pt x="10210" y="4030"/>
                    <a:pt x="9617" y="3772"/>
                  </a:cubicBezTo>
                  <a:lnTo>
                    <a:pt x="9617" y="3772"/>
                  </a:lnTo>
                  <a:cubicBezTo>
                    <a:pt x="10572" y="4183"/>
                    <a:pt x="11324" y="4957"/>
                    <a:pt x="12280" y="5412"/>
                  </a:cubicBezTo>
                  <a:cubicBezTo>
                    <a:pt x="12394" y="5458"/>
                    <a:pt x="12508" y="5503"/>
                    <a:pt x="12600" y="5503"/>
                  </a:cubicBezTo>
                  <a:cubicBezTo>
                    <a:pt x="12737" y="5503"/>
                    <a:pt x="12851" y="5480"/>
                    <a:pt x="12988" y="5435"/>
                  </a:cubicBezTo>
                  <a:cubicBezTo>
                    <a:pt x="14312" y="5024"/>
                    <a:pt x="15636" y="4294"/>
                    <a:pt x="16320" y="3084"/>
                  </a:cubicBezTo>
                  <a:lnTo>
                    <a:pt x="16320" y="3084"/>
                  </a:lnTo>
                  <a:cubicBezTo>
                    <a:pt x="15166" y="3303"/>
                    <a:pt x="13994" y="3435"/>
                    <a:pt x="12820" y="3435"/>
                  </a:cubicBezTo>
                  <a:cubicBezTo>
                    <a:pt x="12648" y="3435"/>
                    <a:pt x="12476" y="3432"/>
                    <a:pt x="12303" y="3426"/>
                  </a:cubicBezTo>
                  <a:cubicBezTo>
                    <a:pt x="11382" y="3406"/>
                    <a:pt x="10197" y="2964"/>
                    <a:pt x="9257" y="2964"/>
                  </a:cubicBezTo>
                  <a:cubicBezTo>
                    <a:pt x="9131" y="2964"/>
                    <a:pt x="9010" y="2972"/>
                    <a:pt x="8894" y="2990"/>
                  </a:cubicBezTo>
                  <a:lnTo>
                    <a:pt x="8894" y="2990"/>
                  </a:lnTo>
                  <a:cubicBezTo>
                    <a:pt x="10761" y="2694"/>
                    <a:pt x="12559" y="2306"/>
                    <a:pt x="14403" y="1828"/>
                  </a:cubicBezTo>
                  <a:cubicBezTo>
                    <a:pt x="14471" y="1828"/>
                    <a:pt x="14540" y="1806"/>
                    <a:pt x="14586" y="1760"/>
                  </a:cubicBezTo>
                  <a:cubicBezTo>
                    <a:pt x="14745" y="1623"/>
                    <a:pt x="14608" y="1349"/>
                    <a:pt x="14449" y="1189"/>
                  </a:cubicBezTo>
                  <a:cubicBezTo>
                    <a:pt x="14038" y="824"/>
                    <a:pt x="13513" y="664"/>
                    <a:pt x="12965" y="527"/>
                  </a:cubicBezTo>
                  <a:cubicBezTo>
                    <a:pt x="11562" y="172"/>
                    <a:pt x="10113" y="0"/>
                    <a:pt x="8668" y="0"/>
                  </a:cubicBezTo>
                  <a:close/>
                </a:path>
              </a:pathLst>
            </a:custGeom>
            <a:solidFill>
              <a:srgbClr val="365A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
            <p:cNvSpPr/>
            <p:nvPr/>
          </p:nvSpPr>
          <p:spPr>
            <a:xfrm>
              <a:off x="3388000" y="4615900"/>
              <a:ext cx="240275" cy="144850"/>
            </a:xfrm>
            <a:custGeom>
              <a:avLst/>
              <a:gdLst/>
              <a:ahLst/>
              <a:cxnLst/>
              <a:rect l="l" t="t" r="r" b="b"/>
              <a:pathLst>
                <a:path w="9611" h="5794" extrusionOk="0">
                  <a:moveTo>
                    <a:pt x="6118" y="0"/>
                  </a:moveTo>
                  <a:cubicBezTo>
                    <a:pt x="5684" y="525"/>
                    <a:pt x="5661" y="1255"/>
                    <a:pt x="5547" y="1917"/>
                  </a:cubicBezTo>
                  <a:cubicBezTo>
                    <a:pt x="5433" y="2511"/>
                    <a:pt x="5251" y="3150"/>
                    <a:pt x="4954" y="3675"/>
                  </a:cubicBezTo>
                  <a:cubicBezTo>
                    <a:pt x="4611" y="2556"/>
                    <a:pt x="4817" y="1347"/>
                    <a:pt x="4292" y="228"/>
                  </a:cubicBezTo>
                  <a:cubicBezTo>
                    <a:pt x="3927" y="365"/>
                    <a:pt x="3904" y="845"/>
                    <a:pt x="3927" y="1233"/>
                  </a:cubicBezTo>
                  <a:lnTo>
                    <a:pt x="4178" y="4702"/>
                  </a:lnTo>
                  <a:cubicBezTo>
                    <a:pt x="3721" y="3333"/>
                    <a:pt x="3288" y="1940"/>
                    <a:pt x="2831" y="571"/>
                  </a:cubicBezTo>
                  <a:cubicBezTo>
                    <a:pt x="2791" y="430"/>
                    <a:pt x="2715" y="289"/>
                    <a:pt x="2588" y="289"/>
                  </a:cubicBezTo>
                  <a:cubicBezTo>
                    <a:pt x="2571" y="289"/>
                    <a:pt x="2553" y="291"/>
                    <a:pt x="2534" y="297"/>
                  </a:cubicBezTo>
                  <a:cubicBezTo>
                    <a:pt x="2534" y="479"/>
                    <a:pt x="2511" y="662"/>
                    <a:pt x="2489" y="867"/>
                  </a:cubicBezTo>
                  <a:cubicBezTo>
                    <a:pt x="2375" y="639"/>
                    <a:pt x="2192" y="457"/>
                    <a:pt x="2009" y="274"/>
                  </a:cubicBezTo>
                  <a:lnTo>
                    <a:pt x="2009" y="274"/>
                  </a:lnTo>
                  <a:cubicBezTo>
                    <a:pt x="1872" y="1849"/>
                    <a:pt x="2260" y="3447"/>
                    <a:pt x="3059" y="4771"/>
                  </a:cubicBezTo>
                  <a:cubicBezTo>
                    <a:pt x="2557" y="4017"/>
                    <a:pt x="2032" y="3287"/>
                    <a:pt x="1484" y="2579"/>
                  </a:cubicBezTo>
                  <a:cubicBezTo>
                    <a:pt x="1393" y="2442"/>
                    <a:pt x="1302" y="2305"/>
                    <a:pt x="1188" y="2191"/>
                  </a:cubicBezTo>
                  <a:cubicBezTo>
                    <a:pt x="1055" y="1992"/>
                    <a:pt x="826" y="1805"/>
                    <a:pt x="623" y="1805"/>
                  </a:cubicBezTo>
                  <a:cubicBezTo>
                    <a:pt x="547" y="1805"/>
                    <a:pt x="474" y="1832"/>
                    <a:pt x="412" y="1895"/>
                  </a:cubicBezTo>
                  <a:cubicBezTo>
                    <a:pt x="320" y="1986"/>
                    <a:pt x="297" y="2123"/>
                    <a:pt x="320" y="2260"/>
                  </a:cubicBezTo>
                  <a:cubicBezTo>
                    <a:pt x="340" y="2639"/>
                    <a:pt x="535" y="3001"/>
                    <a:pt x="828" y="3239"/>
                  </a:cubicBezTo>
                  <a:lnTo>
                    <a:pt x="828" y="3239"/>
                  </a:lnTo>
                  <a:cubicBezTo>
                    <a:pt x="552" y="3042"/>
                    <a:pt x="276" y="2845"/>
                    <a:pt x="1" y="2648"/>
                  </a:cubicBezTo>
                  <a:lnTo>
                    <a:pt x="1" y="2648"/>
                  </a:lnTo>
                  <a:cubicBezTo>
                    <a:pt x="1177" y="4694"/>
                    <a:pt x="3011" y="5793"/>
                    <a:pt x="4874" y="5793"/>
                  </a:cubicBezTo>
                  <a:cubicBezTo>
                    <a:pt x="6482" y="5793"/>
                    <a:pt x="8112" y="4975"/>
                    <a:pt x="9359" y="3241"/>
                  </a:cubicBezTo>
                  <a:cubicBezTo>
                    <a:pt x="9496" y="3036"/>
                    <a:pt x="9610" y="2739"/>
                    <a:pt x="9428" y="2579"/>
                  </a:cubicBezTo>
                  <a:lnTo>
                    <a:pt x="9428" y="2579"/>
                  </a:lnTo>
                  <a:cubicBezTo>
                    <a:pt x="9040" y="2671"/>
                    <a:pt x="8743" y="2967"/>
                    <a:pt x="8446" y="3241"/>
                  </a:cubicBezTo>
                  <a:cubicBezTo>
                    <a:pt x="8179" y="3509"/>
                    <a:pt x="7906" y="3776"/>
                    <a:pt x="7634" y="4042"/>
                  </a:cubicBezTo>
                  <a:lnTo>
                    <a:pt x="7634" y="4042"/>
                  </a:lnTo>
                  <a:cubicBezTo>
                    <a:pt x="8150" y="3435"/>
                    <a:pt x="8568" y="2738"/>
                    <a:pt x="8857" y="1986"/>
                  </a:cubicBezTo>
                  <a:cubicBezTo>
                    <a:pt x="8903" y="1872"/>
                    <a:pt x="8948" y="1712"/>
                    <a:pt x="8880" y="1598"/>
                  </a:cubicBezTo>
                  <a:cubicBezTo>
                    <a:pt x="8835" y="1493"/>
                    <a:pt x="8731" y="1447"/>
                    <a:pt x="8620" y="1447"/>
                  </a:cubicBezTo>
                  <a:cubicBezTo>
                    <a:pt x="8562" y="1447"/>
                    <a:pt x="8501" y="1460"/>
                    <a:pt x="8446" y="1484"/>
                  </a:cubicBezTo>
                  <a:cubicBezTo>
                    <a:pt x="8286" y="1552"/>
                    <a:pt x="8195" y="1689"/>
                    <a:pt x="8081" y="1826"/>
                  </a:cubicBezTo>
                  <a:cubicBezTo>
                    <a:pt x="8172" y="1529"/>
                    <a:pt x="8286" y="1210"/>
                    <a:pt x="8149" y="913"/>
                  </a:cubicBezTo>
                  <a:cubicBezTo>
                    <a:pt x="8075" y="735"/>
                    <a:pt x="7875" y="605"/>
                    <a:pt x="7688" y="605"/>
                  </a:cubicBezTo>
                  <a:cubicBezTo>
                    <a:pt x="7588" y="605"/>
                    <a:pt x="7491" y="643"/>
                    <a:pt x="7419" y="730"/>
                  </a:cubicBezTo>
                  <a:cubicBezTo>
                    <a:pt x="7373" y="799"/>
                    <a:pt x="7350" y="890"/>
                    <a:pt x="7328" y="982"/>
                  </a:cubicBezTo>
                  <a:cubicBezTo>
                    <a:pt x="6962" y="2328"/>
                    <a:pt x="6460" y="3721"/>
                    <a:pt x="5433" y="4679"/>
                  </a:cubicBezTo>
                  <a:cubicBezTo>
                    <a:pt x="6323" y="3652"/>
                    <a:pt x="6848" y="2305"/>
                    <a:pt x="6894" y="959"/>
                  </a:cubicBezTo>
                  <a:cubicBezTo>
                    <a:pt x="6894" y="708"/>
                    <a:pt x="6848" y="411"/>
                    <a:pt x="6620" y="297"/>
                  </a:cubicBezTo>
                  <a:cubicBezTo>
                    <a:pt x="6552" y="388"/>
                    <a:pt x="6483" y="502"/>
                    <a:pt x="6415" y="594"/>
                  </a:cubicBezTo>
                  <a:cubicBezTo>
                    <a:pt x="6392" y="365"/>
                    <a:pt x="6278" y="160"/>
                    <a:pt x="6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
            <p:cNvSpPr/>
            <p:nvPr/>
          </p:nvSpPr>
          <p:spPr>
            <a:xfrm>
              <a:off x="3413125" y="4622725"/>
              <a:ext cx="196875" cy="137950"/>
            </a:xfrm>
            <a:custGeom>
              <a:avLst/>
              <a:gdLst/>
              <a:ahLst/>
              <a:cxnLst/>
              <a:rect l="l" t="t" r="r" b="b"/>
              <a:pathLst>
                <a:path w="7875" h="5518" extrusionOk="0">
                  <a:moveTo>
                    <a:pt x="5592" y="868"/>
                  </a:moveTo>
                  <a:cubicBezTo>
                    <a:pt x="5590" y="873"/>
                    <a:pt x="5588" y="879"/>
                    <a:pt x="5586" y="884"/>
                  </a:cubicBezTo>
                  <a:lnTo>
                    <a:pt x="5586" y="884"/>
                  </a:lnTo>
                  <a:cubicBezTo>
                    <a:pt x="5588" y="879"/>
                    <a:pt x="5590" y="874"/>
                    <a:pt x="5592" y="868"/>
                  </a:cubicBezTo>
                  <a:close/>
                  <a:moveTo>
                    <a:pt x="7806" y="3448"/>
                  </a:moveTo>
                  <a:cubicBezTo>
                    <a:pt x="7806" y="3448"/>
                    <a:pt x="7806" y="3448"/>
                    <a:pt x="7805" y="3448"/>
                  </a:cubicBezTo>
                  <a:lnTo>
                    <a:pt x="7805" y="3448"/>
                  </a:lnTo>
                  <a:cubicBezTo>
                    <a:pt x="7806" y="3448"/>
                    <a:pt x="7806" y="3448"/>
                    <a:pt x="7806" y="3448"/>
                  </a:cubicBezTo>
                  <a:close/>
                  <a:moveTo>
                    <a:pt x="4999" y="1"/>
                  </a:moveTo>
                  <a:cubicBezTo>
                    <a:pt x="4725" y="503"/>
                    <a:pt x="4656" y="1074"/>
                    <a:pt x="4542" y="1644"/>
                  </a:cubicBezTo>
                  <a:cubicBezTo>
                    <a:pt x="4428" y="2259"/>
                    <a:pt x="4246" y="2874"/>
                    <a:pt x="3951" y="3399"/>
                  </a:cubicBezTo>
                  <a:lnTo>
                    <a:pt x="3951" y="3399"/>
                  </a:lnTo>
                  <a:cubicBezTo>
                    <a:pt x="3989" y="3318"/>
                    <a:pt x="3812" y="2784"/>
                    <a:pt x="3789" y="2672"/>
                  </a:cubicBezTo>
                  <a:cubicBezTo>
                    <a:pt x="3766" y="2398"/>
                    <a:pt x="3743" y="2124"/>
                    <a:pt x="3721" y="1850"/>
                  </a:cubicBezTo>
                  <a:cubicBezTo>
                    <a:pt x="3675" y="1348"/>
                    <a:pt x="3561" y="845"/>
                    <a:pt x="3401" y="343"/>
                  </a:cubicBezTo>
                  <a:cubicBezTo>
                    <a:pt x="3333" y="480"/>
                    <a:pt x="3310" y="640"/>
                    <a:pt x="3310" y="800"/>
                  </a:cubicBezTo>
                  <a:cubicBezTo>
                    <a:pt x="3287" y="709"/>
                    <a:pt x="3264" y="617"/>
                    <a:pt x="3196" y="549"/>
                  </a:cubicBezTo>
                  <a:cubicBezTo>
                    <a:pt x="3081" y="1211"/>
                    <a:pt x="3036" y="1918"/>
                    <a:pt x="3013" y="2603"/>
                  </a:cubicBezTo>
                  <a:cubicBezTo>
                    <a:pt x="3013" y="2900"/>
                    <a:pt x="3036" y="3174"/>
                    <a:pt x="3081" y="3448"/>
                  </a:cubicBezTo>
                  <a:cubicBezTo>
                    <a:pt x="3146" y="3749"/>
                    <a:pt x="3089" y="4110"/>
                    <a:pt x="3158" y="4399"/>
                  </a:cubicBezTo>
                  <a:lnTo>
                    <a:pt x="3158" y="4399"/>
                  </a:lnTo>
                  <a:cubicBezTo>
                    <a:pt x="3000" y="3825"/>
                    <a:pt x="2779" y="3270"/>
                    <a:pt x="2602" y="2694"/>
                  </a:cubicBezTo>
                  <a:cubicBezTo>
                    <a:pt x="2419" y="2147"/>
                    <a:pt x="2168" y="1667"/>
                    <a:pt x="1940" y="1142"/>
                  </a:cubicBezTo>
                  <a:cubicBezTo>
                    <a:pt x="1849" y="1370"/>
                    <a:pt x="1803" y="1622"/>
                    <a:pt x="1780" y="1873"/>
                  </a:cubicBezTo>
                  <a:cubicBezTo>
                    <a:pt x="1529" y="1667"/>
                    <a:pt x="1552" y="1256"/>
                    <a:pt x="1347" y="982"/>
                  </a:cubicBezTo>
                  <a:cubicBezTo>
                    <a:pt x="1278" y="1256"/>
                    <a:pt x="1301" y="1576"/>
                    <a:pt x="1324" y="1850"/>
                  </a:cubicBezTo>
                  <a:cubicBezTo>
                    <a:pt x="1438" y="2740"/>
                    <a:pt x="1552" y="3767"/>
                    <a:pt x="2077" y="4498"/>
                  </a:cubicBezTo>
                  <a:cubicBezTo>
                    <a:pt x="1895" y="4269"/>
                    <a:pt x="1735" y="4041"/>
                    <a:pt x="1575" y="3813"/>
                  </a:cubicBezTo>
                  <a:cubicBezTo>
                    <a:pt x="1438" y="3607"/>
                    <a:pt x="1324" y="3516"/>
                    <a:pt x="1141" y="3356"/>
                  </a:cubicBezTo>
                  <a:cubicBezTo>
                    <a:pt x="845" y="3082"/>
                    <a:pt x="662" y="2694"/>
                    <a:pt x="411" y="2375"/>
                  </a:cubicBezTo>
                  <a:cubicBezTo>
                    <a:pt x="388" y="2352"/>
                    <a:pt x="365" y="2329"/>
                    <a:pt x="342" y="2306"/>
                  </a:cubicBezTo>
                  <a:cubicBezTo>
                    <a:pt x="274" y="2215"/>
                    <a:pt x="183" y="2147"/>
                    <a:pt x="68" y="2147"/>
                  </a:cubicBezTo>
                  <a:cubicBezTo>
                    <a:pt x="46" y="2324"/>
                    <a:pt x="111" y="2481"/>
                    <a:pt x="220" y="2636"/>
                  </a:cubicBezTo>
                  <a:lnTo>
                    <a:pt x="220" y="2636"/>
                  </a:lnTo>
                  <a:cubicBezTo>
                    <a:pt x="211" y="2628"/>
                    <a:pt x="199" y="2624"/>
                    <a:pt x="187" y="2624"/>
                  </a:cubicBezTo>
                  <a:cubicBezTo>
                    <a:pt x="160" y="2624"/>
                    <a:pt x="128" y="2643"/>
                    <a:pt x="114" y="2672"/>
                  </a:cubicBezTo>
                  <a:cubicBezTo>
                    <a:pt x="91" y="2717"/>
                    <a:pt x="114" y="2763"/>
                    <a:pt x="137" y="2808"/>
                  </a:cubicBezTo>
                  <a:cubicBezTo>
                    <a:pt x="251" y="3128"/>
                    <a:pt x="411" y="3425"/>
                    <a:pt x="616" y="3699"/>
                  </a:cubicBezTo>
                  <a:cubicBezTo>
                    <a:pt x="396" y="3699"/>
                    <a:pt x="261" y="3401"/>
                    <a:pt x="67" y="3401"/>
                  </a:cubicBezTo>
                  <a:cubicBezTo>
                    <a:pt x="60" y="3401"/>
                    <a:pt x="53" y="3401"/>
                    <a:pt x="46" y="3402"/>
                  </a:cubicBezTo>
                  <a:cubicBezTo>
                    <a:pt x="0" y="3448"/>
                    <a:pt x="46" y="3516"/>
                    <a:pt x="68" y="3585"/>
                  </a:cubicBezTo>
                  <a:cubicBezTo>
                    <a:pt x="685" y="4566"/>
                    <a:pt x="1803" y="5205"/>
                    <a:pt x="2944" y="5433"/>
                  </a:cubicBezTo>
                  <a:cubicBezTo>
                    <a:pt x="3240" y="5489"/>
                    <a:pt x="3541" y="5517"/>
                    <a:pt x="3843" y="5517"/>
                  </a:cubicBezTo>
                  <a:cubicBezTo>
                    <a:pt x="4404" y="5517"/>
                    <a:pt x="4967" y="5421"/>
                    <a:pt x="5501" y="5228"/>
                  </a:cubicBezTo>
                  <a:cubicBezTo>
                    <a:pt x="5957" y="5068"/>
                    <a:pt x="6345" y="4840"/>
                    <a:pt x="6733" y="4589"/>
                  </a:cubicBezTo>
                  <a:cubicBezTo>
                    <a:pt x="6962" y="4452"/>
                    <a:pt x="7167" y="4292"/>
                    <a:pt x="7350" y="4109"/>
                  </a:cubicBezTo>
                  <a:cubicBezTo>
                    <a:pt x="7441" y="3995"/>
                    <a:pt x="7532" y="3881"/>
                    <a:pt x="7624" y="3767"/>
                  </a:cubicBezTo>
                  <a:cubicBezTo>
                    <a:pt x="7646" y="3722"/>
                    <a:pt x="7780" y="3455"/>
                    <a:pt x="7805" y="3448"/>
                  </a:cubicBezTo>
                  <a:lnTo>
                    <a:pt x="7805" y="3448"/>
                  </a:lnTo>
                  <a:cubicBezTo>
                    <a:pt x="7646" y="3471"/>
                    <a:pt x="7509" y="3539"/>
                    <a:pt x="7373" y="3630"/>
                  </a:cubicBezTo>
                  <a:cubicBezTo>
                    <a:pt x="7578" y="3493"/>
                    <a:pt x="7738" y="3333"/>
                    <a:pt x="7875" y="3128"/>
                  </a:cubicBezTo>
                  <a:lnTo>
                    <a:pt x="7875" y="3128"/>
                  </a:lnTo>
                  <a:cubicBezTo>
                    <a:pt x="7510" y="3219"/>
                    <a:pt x="7236" y="3493"/>
                    <a:pt x="6962" y="3721"/>
                  </a:cubicBezTo>
                  <a:cubicBezTo>
                    <a:pt x="6733" y="3904"/>
                    <a:pt x="6505" y="4064"/>
                    <a:pt x="6277" y="4201"/>
                  </a:cubicBezTo>
                  <a:cubicBezTo>
                    <a:pt x="6170" y="4272"/>
                    <a:pt x="6049" y="4329"/>
                    <a:pt x="5925" y="4329"/>
                  </a:cubicBezTo>
                  <a:cubicBezTo>
                    <a:pt x="5891" y="4329"/>
                    <a:pt x="5855" y="4325"/>
                    <a:pt x="5820" y="4315"/>
                  </a:cubicBezTo>
                  <a:cubicBezTo>
                    <a:pt x="5957" y="4018"/>
                    <a:pt x="6254" y="3813"/>
                    <a:pt x="6482" y="3539"/>
                  </a:cubicBezTo>
                  <a:cubicBezTo>
                    <a:pt x="6642" y="3379"/>
                    <a:pt x="6756" y="3196"/>
                    <a:pt x="6848" y="3014"/>
                  </a:cubicBezTo>
                  <a:cubicBezTo>
                    <a:pt x="7076" y="2649"/>
                    <a:pt x="7327" y="2261"/>
                    <a:pt x="7395" y="1827"/>
                  </a:cubicBezTo>
                  <a:lnTo>
                    <a:pt x="7395" y="1827"/>
                  </a:lnTo>
                  <a:cubicBezTo>
                    <a:pt x="7304" y="1850"/>
                    <a:pt x="7213" y="1941"/>
                    <a:pt x="7144" y="2032"/>
                  </a:cubicBezTo>
                  <a:lnTo>
                    <a:pt x="5478" y="4109"/>
                  </a:lnTo>
                  <a:cubicBezTo>
                    <a:pt x="5889" y="3448"/>
                    <a:pt x="6300" y="2808"/>
                    <a:pt x="6597" y="2101"/>
                  </a:cubicBezTo>
                  <a:cubicBezTo>
                    <a:pt x="6688" y="1895"/>
                    <a:pt x="6756" y="1667"/>
                    <a:pt x="6665" y="1462"/>
                  </a:cubicBezTo>
                  <a:lnTo>
                    <a:pt x="6665" y="1462"/>
                  </a:lnTo>
                  <a:cubicBezTo>
                    <a:pt x="6574" y="1530"/>
                    <a:pt x="6505" y="1622"/>
                    <a:pt x="6460" y="1713"/>
                  </a:cubicBezTo>
                  <a:cubicBezTo>
                    <a:pt x="6597" y="1348"/>
                    <a:pt x="6642" y="937"/>
                    <a:pt x="6597" y="526"/>
                  </a:cubicBezTo>
                  <a:lnTo>
                    <a:pt x="6597" y="526"/>
                  </a:lnTo>
                  <a:cubicBezTo>
                    <a:pt x="6254" y="1256"/>
                    <a:pt x="5980" y="1987"/>
                    <a:pt x="5638" y="2717"/>
                  </a:cubicBezTo>
                  <a:cubicBezTo>
                    <a:pt x="5335" y="3322"/>
                    <a:pt x="4951" y="3804"/>
                    <a:pt x="4504" y="4319"/>
                  </a:cubicBezTo>
                  <a:lnTo>
                    <a:pt x="4504" y="4319"/>
                  </a:lnTo>
                  <a:cubicBezTo>
                    <a:pt x="4881" y="3873"/>
                    <a:pt x="5194" y="3298"/>
                    <a:pt x="5387" y="2763"/>
                  </a:cubicBezTo>
                  <a:cubicBezTo>
                    <a:pt x="5501" y="2443"/>
                    <a:pt x="5569" y="2124"/>
                    <a:pt x="5592" y="1804"/>
                  </a:cubicBezTo>
                  <a:cubicBezTo>
                    <a:pt x="5615" y="1644"/>
                    <a:pt x="5615" y="1485"/>
                    <a:pt x="5615" y="1325"/>
                  </a:cubicBezTo>
                  <a:cubicBezTo>
                    <a:pt x="5615" y="1217"/>
                    <a:pt x="5554" y="986"/>
                    <a:pt x="5586" y="884"/>
                  </a:cubicBezTo>
                  <a:lnTo>
                    <a:pt x="5586" y="884"/>
                  </a:lnTo>
                  <a:cubicBezTo>
                    <a:pt x="5497" y="1108"/>
                    <a:pt x="5408" y="1353"/>
                    <a:pt x="5341" y="1576"/>
                  </a:cubicBezTo>
                  <a:cubicBezTo>
                    <a:pt x="5387" y="1325"/>
                    <a:pt x="5387" y="1074"/>
                    <a:pt x="5341" y="823"/>
                  </a:cubicBezTo>
                  <a:cubicBezTo>
                    <a:pt x="5250" y="937"/>
                    <a:pt x="5159" y="1074"/>
                    <a:pt x="5090" y="1188"/>
                  </a:cubicBezTo>
                  <a:cubicBezTo>
                    <a:pt x="5136" y="800"/>
                    <a:pt x="5159" y="366"/>
                    <a:pt x="4999" y="1"/>
                  </a:cubicBezTo>
                  <a:close/>
                </a:path>
              </a:pathLst>
            </a:custGeom>
            <a:solidFill>
              <a:srgbClr val="579D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1607713" y="3824225"/>
            <a:ext cx="1754725" cy="1335300"/>
            <a:chOff x="0" y="3611325"/>
            <a:chExt cx="1754725" cy="1335300"/>
          </a:xfrm>
        </p:grpSpPr>
        <p:sp>
          <p:nvSpPr>
            <p:cNvPr id="1455" name="Google Shape;1455;p9"/>
            <p:cNvSpPr/>
            <p:nvPr/>
          </p:nvSpPr>
          <p:spPr>
            <a:xfrm>
              <a:off x="0" y="3611325"/>
              <a:ext cx="1754725" cy="1335300"/>
            </a:xfrm>
            <a:custGeom>
              <a:avLst/>
              <a:gdLst/>
              <a:ahLst/>
              <a:cxnLst/>
              <a:rect l="l" t="t" r="r" b="b"/>
              <a:pathLst>
                <a:path w="70189" h="53412" extrusionOk="0">
                  <a:moveTo>
                    <a:pt x="54750" y="2255"/>
                  </a:moveTo>
                  <a:cubicBezTo>
                    <a:pt x="54860" y="2287"/>
                    <a:pt x="54969" y="2319"/>
                    <a:pt x="55078" y="2351"/>
                  </a:cubicBezTo>
                  <a:cubicBezTo>
                    <a:pt x="54970" y="2315"/>
                    <a:pt x="54860" y="2283"/>
                    <a:pt x="54750" y="2255"/>
                  </a:cubicBezTo>
                  <a:close/>
                  <a:moveTo>
                    <a:pt x="41840" y="0"/>
                  </a:moveTo>
                  <a:cubicBezTo>
                    <a:pt x="39511" y="2831"/>
                    <a:pt x="37183" y="5638"/>
                    <a:pt x="34855" y="8446"/>
                  </a:cubicBezTo>
                  <a:cubicBezTo>
                    <a:pt x="29217" y="15248"/>
                    <a:pt x="28304" y="25405"/>
                    <a:pt x="29172" y="33987"/>
                  </a:cubicBezTo>
                  <a:cubicBezTo>
                    <a:pt x="28761" y="30016"/>
                    <a:pt x="28350" y="26044"/>
                    <a:pt x="27231" y="22209"/>
                  </a:cubicBezTo>
                  <a:cubicBezTo>
                    <a:pt x="26455" y="19539"/>
                    <a:pt x="25405" y="16115"/>
                    <a:pt x="23557" y="14038"/>
                  </a:cubicBezTo>
                  <a:cubicBezTo>
                    <a:pt x="21616" y="11847"/>
                    <a:pt x="18421" y="10363"/>
                    <a:pt x="15887" y="8994"/>
                  </a:cubicBezTo>
                  <a:cubicBezTo>
                    <a:pt x="12909" y="7393"/>
                    <a:pt x="9471" y="5848"/>
                    <a:pt x="6210" y="5848"/>
                  </a:cubicBezTo>
                  <a:cubicBezTo>
                    <a:pt x="4822" y="5848"/>
                    <a:pt x="3467" y="6128"/>
                    <a:pt x="2192" y="6802"/>
                  </a:cubicBezTo>
                  <a:cubicBezTo>
                    <a:pt x="8583" y="7373"/>
                    <a:pt x="14632" y="10820"/>
                    <a:pt x="18375" y="16024"/>
                  </a:cubicBezTo>
                  <a:cubicBezTo>
                    <a:pt x="16960" y="15596"/>
                    <a:pt x="15485" y="15389"/>
                    <a:pt x="14008" y="15389"/>
                  </a:cubicBezTo>
                  <a:cubicBezTo>
                    <a:pt x="9888" y="15389"/>
                    <a:pt x="5749" y="16997"/>
                    <a:pt x="2808" y="19904"/>
                  </a:cubicBezTo>
                  <a:cubicBezTo>
                    <a:pt x="5691" y="18853"/>
                    <a:pt x="8751" y="17788"/>
                    <a:pt x="11753" y="17788"/>
                  </a:cubicBezTo>
                  <a:cubicBezTo>
                    <a:pt x="12791" y="17788"/>
                    <a:pt x="13822" y="17916"/>
                    <a:pt x="14837" y="18215"/>
                  </a:cubicBezTo>
                  <a:cubicBezTo>
                    <a:pt x="18056" y="19151"/>
                    <a:pt x="20566" y="21753"/>
                    <a:pt x="22187" y="24674"/>
                  </a:cubicBezTo>
                  <a:cubicBezTo>
                    <a:pt x="23351" y="26820"/>
                    <a:pt x="24036" y="29194"/>
                    <a:pt x="24903" y="31454"/>
                  </a:cubicBezTo>
                  <a:cubicBezTo>
                    <a:pt x="25785" y="33781"/>
                    <a:pt x="25592" y="36646"/>
                    <a:pt x="26474" y="38829"/>
                  </a:cubicBezTo>
                  <a:lnTo>
                    <a:pt x="26474" y="38829"/>
                  </a:lnTo>
                  <a:cubicBezTo>
                    <a:pt x="25387" y="36179"/>
                    <a:pt x="24249" y="33444"/>
                    <a:pt x="22415" y="31202"/>
                  </a:cubicBezTo>
                  <a:cubicBezTo>
                    <a:pt x="20156" y="28463"/>
                    <a:pt x="18033" y="28075"/>
                    <a:pt x="14541" y="27961"/>
                  </a:cubicBezTo>
                  <a:cubicBezTo>
                    <a:pt x="14227" y="27953"/>
                    <a:pt x="13909" y="27947"/>
                    <a:pt x="13589" y="27947"/>
                  </a:cubicBezTo>
                  <a:cubicBezTo>
                    <a:pt x="10584" y="27947"/>
                    <a:pt x="7400" y="28406"/>
                    <a:pt x="5502" y="30655"/>
                  </a:cubicBezTo>
                  <a:cubicBezTo>
                    <a:pt x="7168" y="30769"/>
                    <a:pt x="8811" y="30883"/>
                    <a:pt x="10478" y="30997"/>
                  </a:cubicBezTo>
                  <a:cubicBezTo>
                    <a:pt x="6209" y="32914"/>
                    <a:pt x="2512" y="36110"/>
                    <a:pt x="1" y="40059"/>
                  </a:cubicBezTo>
                  <a:cubicBezTo>
                    <a:pt x="3082" y="37822"/>
                    <a:pt x="6392" y="35904"/>
                    <a:pt x="9861" y="34330"/>
                  </a:cubicBezTo>
                  <a:cubicBezTo>
                    <a:pt x="10797" y="33873"/>
                    <a:pt x="11802" y="33462"/>
                    <a:pt x="12851" y="33394"/>
                  </a:cubicBezTo>
                  <a:cubicBezTo>
                    <a:pt x="12980" y="33383"/>
                    <a:pt x="13109" y="33378"/>
                    <a:pt x="13237" y="33378"/>
                  </a:cubicBezTo>
                  <a:cubicBezTo>
                    <a:pt x="15040" y="33378"/>
                    <a:pt x="16772" y="34404"/>
                    <a:pt x="17987" y="35768"/>
                  </a:cubicBezTo>
                  <a:cubicBezTo>
                    <a:pt x="19288" y="37228"/>
                    <a:pt x="20110" y="39032"/>
                    <a:pt x="20932" y="40812"/>
                  </a:cubicBezTo>
                  <a:cubicBezTo>
                    <a:pt x="22826" y="45012"/>
                    <a:pt x="24743" y="49212"/>
                    <a:pt x="26638" y="53411"/>
                  </a:cubicBezTo>
                  <a:lnTo>
                    <a:pt x="35083" y="47523"/>
                  </a:lnTo>
                  <a:cubicBezTo>
                    <a:pt x="41794" y="38666"/>
                    <a:pt x="51860" y="32435"/>
                    <a:pt x="62793" y="30381"/>
                  </a:cubicBezTo>
                  <a:lnTo>
                    <a:pt x="62793" y="30381"/>
                  </a:lnTo>
                  <a:cubicBezTo>
                    <a:pt x="59940" y="30906"/>
                    <a:pt x="57087" y="31454"/>
                    <a:pt x="54234" y="31979"/>
                  </a:cubicBezTo>
                  <a:cubicBezTo>
                    <a:pt x="55900" y="31271"/>
                    <a:pt x="57543" y="30563"/>
                    <a:pt x="59210" y="29856"/>
                  </a:cubicBezTo>
                  <a:lnTo>
                    <a:pt x="59210" y="29856"/>
                  </a:lnTo>
                  <a:cubicBezTo>
                    <a:pt x="52043" y="29970"/>
                    <a:pt x="45012" y="33439"/>
                    <a:pt x="40539" y="39032"/>
                  </a:cubicBezTo>
                  <a:cubicBezTo>
                    <a:pt x="42228" y="35288"/>
                    <a:pt x="43437" y="31750"/>
                    <a:pt x="46108" y="28555"/>
                  </a:cubicBezTo>
                  <a:cubicBezTo>
                    <a:pt x="48900" y="25220"/>
                    <a:pt x="53495" y="22363"/>
                    <a:pt x="58073" y="22363"/>
                  </a:cubicBezTo>
                  <a:cubicBezTo>
                    <a:pt x="58697" y="22363"/>
                    <a:pt x="59321" y="22417"/>
                    <a:pt x="59940" y="22529"/>
                  </a:cubicBezTo>
                  <a:cubicBezTo>
                    <a:pt x="58662" y="21776"/>
                    <a:pt x="57133" y="21456"/>
                    <a:pt x="55649" y="21456"/>
                  </a:cubicBezTo>
                  <a:cubicBezTo>
                    <a:pt x="51152" y="21479"/>
                    <a:pt x="47044" y="24127"/>
                    <a:pt x="44008" y="27413"/>
                  </a:cubicBezTo>
                  <a:cubicBezTo>
                    <a:pt x="42524" y="29011"/>
                    <a:pt x="41223" y="30792"/>
                    <a:pt x="40128" y="32686"/>
                  </a:cubicBezTo>
                  <a:cubicBezTo>
                    <a:pt x="40561" y="30426"/>
                    <a:pt x="41954" y="28486"/>
                    <a:pt x="43323" y="26660"/>
                  </a:cubicBezTo>
                  <a:cubicBezTo>
                    <a:pt x="46610" y="22187"/>
                    <a:pt x="50353" y="17873"/>
                    <a:pt x="55010" y="14768"/>
                  </a:cubicBezTo>
                  <a:cubicBezTo>
                    <a:pt x="57384" y="13171"/>
                    <a:pt x="59940" y="11847"/>
                    <a:pt x="62633" y="10797"/>
                  </a:cubicBezTo>
                  <a:cubicBezTo>
                    <a:pt x="64369" y="10107"/>
                    <a:pt x="67504" y="8612"/>
                    <a:pt x="69632" y="8612"/>
                  </a:cubicBezTo>
                  <a:cubicBezTo>
                    <a:pt x="69826" y="8612"/>
                    <a:pt x="70013" y="8624"/>
                    <a:pt x="70189" y="8651"/>
                  </a:cubicBezTo>
                  <a:cubicBezTo>
                    <a:pt x="68892" y="8442"/>
                    <a:pt x="67580" y="8340"/>
                    <a:pt x="66268" y="8340"/>
                  </a:cubicBezTo>
                  <a:cubicBezTo>
                    <a:pt x="61554" y="8340"/>
                    <a:pt x="56841" y="9666"/>
                    <a:pt x="52841" y="12166"/>
                  </a:cubicBezTo>
                  <a:cubicBezTo>
                    <a:pt x="53481" y="11116"/>
                    <a:pt x="54302" y="10158"/>
                    <a:pt x="55238" y="9359"/>
                  </a:cubicBezTo>
                  <a:lnTo>
                    <a:pt x="55238" y="9359"/>
                  </a:lnTo>
                  <a:cubicBezTo>
                    <a:pt x="46884" y="12417"/>
                    <a:pt x="39534" y="19379"/>
                    <a:pt x="35540" y="27277"/>
                  </a:cubicBezTo>
                  <a:cubicBezTo>
                    <a:pt x="33716" y="30911"/>
                    <a:pt x="32419" y="34760"/>
                    <a:pt x="31382" y="38690"/>
                  </a:cubicBezTo>
                  <a:lnTo>
                    <a:pt x="31382" y="38690"/>
                  </a:lnTo>
                  <a:cubicBezTo>
                    <a:pt x="32685" y="33408"/>
                    <a:pt x="34174" y="28171"/>
                    <a:pt x="35837" y="22985"/>
                  </a:cubicBezTo>
                  <a:cubicBezTo>
                    <a:pt x="36864" y="19813"/>
                    <a:pt x="37685" y="16435"/>
                    <a:pt x="39466" y="13559"/>
                  </a:cubicBezTo>
                  <a:cubicBezTo>
                    <a:pt x="40584" y="11755"/>
                    <a:pt x="43620" y="7487"/>
                    <a:pt x="45971" y="7213"/>
                  </a:cubicBezTo>
                  <a:lnTo>
                    <a:pt x="45971" y="7213"/>
                  </a:lnTo>
                  <a:cubicBezTo>
                    <a:pt x="44761" y="7350"/>
                    <a:pt x="43597" y="7670"/>
                    <a:pt x="42502" y="8126"/>
                  </a:cubicBezTo>
                  <a:cubicBezTo>
                    <a:pt x="45027" y="5860"/>
                    <a:pt x="49439" y="2086"/>
                    <a:pt x="53372" y="2086"/>
                  </a:cubicBezTo>
                  <a:cubicBezTo>
                    <a:pt x="53839" y="2086"/>
                    <a:pt x="54300" y="2140"/>
                    <a:pt x="54750" y="2255"/>
                  </a:cubicBezTo>
                  <a:lnTo>
                    <a:pt x="54750" y="2255"/>
                  </a:lnTo>
                  <a:cubicBezTo>
                    <a:pt x="52985" y="1738"/>
                    <a:pt x="51197" y="1226"/>
                    <a:pt x="49349" y="1119"/>
                  </a:cubicBezTo>
                  <a:cubicBezTo>
                    <a:pt x="49094" y="1101"/>
                    <a:pt x="48815" y="1091"/>
                    <a:pt x="48518" y="1091"/>
                  </a:cubicBezTo>
                  <a:cubicBezTo>
                    <a:pt x="45839" y="1091"/>
                    <a:pt x="41689" y="1871"/>
                    <a:pt x="40333" y="4132"/>
                  </a:cubicBezTo>
                  <a:cubicBezTo>
                    <a:pt x="41086" y="2854"/>
                    <a:pt x="41611" y="1461"/>
                    <a:pt x="418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
            <p:cNvSpPr/>
            <p:nvPr/>
          </p:nvSpPr>
          <p:spPr>
            <a:xfrm>
              <a:off x="575" y="3655825"/>
              <a:ext cx="1698225" cy="1252575"/>
            </a:xfrm>
            <a:custGeom>
              <a:avLst/>
              <a:gdLst/>
              <a:ahLst/>
              <a:cxnLst/>
              <a:rect l="l" t="t" r="r" b="b"/>
              <a:pathLst>
                <a:path w="67929" h="50103" extrusionOk="0">
                  <a:moveTo>
                    <a:pt x="10295" y="5593"/>
                  </a:moveTo>
                  <a:cubicBezTo>
                    <a:pt x="10302" y="5599"/>
                    <a:pt x="10309" y="5606"/>
                    <a:pt x="10316" y="5612"/>
                  </a:cubicBezTo>
                  <a:lnTo>
                    <a:pt x="10316" y="5612"/>
                  </a:lnTo>
                  <a:cubicBezTo>
                    <a:pt x="10309" y="5606"/>
                    <a:pt x="10302" y="5599"/>
                    <a:pt x="10295" y="5593"/>
                  </a:cubicBezTo>
                  <a:close/>
                  <a:moveTo>
                    <a:pt x="35" y="37992"/>
                  </a:moveTo>
                  <a:lnTo>
                    <a:pt x="35" y="37992"/>
                  </a:lnTo>
                  <a:cubicBezTo>
                    <a:pt x="23" y="38018"/>
                    <a:pt x="11" y="38045"/>
                    <a:pt x="1" y="38073"/>
                  </a:cubicBezTo>
                  <a:lnTo>
                    <a:pt x="1" y="38073"/>
                  </a:lnTo>
                  <a:cubicBezTo>
                    <a:pt x="12" y="38046"/>
                    <a:pt x="23" y="38019"/>
                    <a:pt x="35" y="37992"/>
                  </a:cubicBezTo>
                  <a:close/>
                  <a:moveTo>
                    <a:pt x="24171" y="47936"/>
                  </a:moveTo>
                  <a:cubicBezTo>
                    <a:pt x="24172" y="47943"/>
                    <a:pt x="24172" y="47950"/>
                    <a:pt x="24173" y="47957"/>
                  </a:cubicBezTo>
                  <a:cubicBezTo>
                    <a:pt x="24172" y="47950"/>
                    <a:pt x="24172" y="47943"/>
                    <a:pt x="24171" y="47936"/>
                  </a:cubicBezTo>
                  <a:close/>
                  <a:moveTo>
                    <a:pt x="49098" y="1"/>
                  </a:moveTo>
                  <a:lnTo>
                    <a:pt x="49098" y="1"/>
                  </a:lnTo>
                  <a:cubicBezTo>
                    <a:pt x="47523" y="800"/>
                    <a:pt x="45240" y="845"/>
                    <a:pt x="43529" y="1553"/>
                  </a:cubicBezTo>
                  <a:cubicBezTo>
                    <a:pt x="41657" y="2329"/>
                    <a:pt x="39899" y="3356"/>
                    <a:pt x="38256" y="4566"/>
                  </a:cubicBezTo>
                  <a:cubicBezTo>
                    <a:pt x="34832" y="7054"/>
                    <a:pt x="32230" y="10044"/>
                    <a:pt x="30746" y="14084"/>
                  </a:cubicBezTo>
                  <a:cubicBezTo>
                    <a:pt x="27551" y="22758"/>
                    <a:pt x="29354" y="32458"/>
                    <a:pt x="27802" y="41566"/>
                  </a:cubicBezTo>
                  <a:cubicBezTo>
                    <a:pt x="28144" y="32755"/>
                    <a:pt x="28007" y="22712"/>
                    <a:pt x="23807" y="14769"/>
                  </a:cubicBezTo>
                  <a:cubicBezTo>
                    <a:pt x="22506" y="12304"/>
                    <a:pt x="20018" y="10614"/>
                    <a:pt x="17667" y="9176"/>
                  </a:cubicBezTo>
                  <a:cubicBezTo>
                    <a:pt x="15599" y="7881"/>
                    <a:pt x="12036" y="7174"/>
                    <a:pt x="10316" y="5612"/>
                  </a:cubicBezTo>
                  <a:lnTo>
                    <a:pt x="10316" y="5612"/>
                  </a:lnTo>
                  <a:cubicBezTo>
                    <a:pt x="13731" y="8735"/>
                    <a:pt x="16783" y="12243"/>
                    <a:pt x="19425" y="16024"/>
                  </a:cubicBezTo>
                  <a:cubicBezTo>
                    <a:pt x="17534" y="14925"/>
                    <a:pt x="15337" y="14361"/>
                    <a:pt x="13140" y="14361"/>
                  </a:cubicBezTo>
                  <a:cubicBezTo>
                    <a:pt x="11731" y="14361"/>
                    <a:pt x="10323" y="14593"/>
                    <a:pt x="8994" y="15065"/>
                  </a:cubicBezTo>
                  <a:cubicBezTo>
                    <a:pt x="9279" y="15039"/>
                    <a:pt x="9563" y="15026"/>
                    <a:pt x="9846" y="15026"/>
                  </a:cubicBezTo>
                  <a:cubicBezTo>
                    <a:pt x="14180" y="15026"/>
                    <a:pt x="18185" y="18069"/>
                    <a:pt x="20521" y="21776"/>
                  </a:cubicBezTo>
                  <a:cubicBezTo>
                    <a:pt x="22392" y="24720"/>
                    <a:pt x="24013" y="28578"/>
                    <a:pt x="24584" y="32025"/>
                  </a:cubicBezTo>
                  <a:cubicBezTo>
                    <a:pt x="23374" y="29628"/>
                    <a:pt x="21274" y="27688"/>
                    <a:pt x="18786" y="26661"/>
                  </a:cubicBezTo>
                  <a:cubicBezTo>
                    <a:pt x="17421" y="26101"/>
                    <a:pt x="16005" y="25879"/>
                    <a:pt x="14578" y="25879"/>
                  </a:cubicBezTo>
                  <a:cubicBezTo>
                    <a:pt x="12689" y="25879"/>
                    <a:pt x="10782" y="26268"/>
                    <a:pt x="8948" y="26775"/>
                  </a:cubicBezTo>
                  <a:cubicBezTo>
                    <a:pt x="7693" y="27117"/>
                    <a:pt x="6460" y="27711"/>
                    <a:pt x="5547" y="28669"/>
                  </a:cubicBezTo>
                  <a:cubicBezTo>
                    <a:pt x="6734" y="28350"/>
                    <a:pt x="7921" y="28007"/>
                    <a:pt x="9154" y="27893"/>
                  </a:cubicBezTo>
                  <a:cubicBezTo>
                    <a:pt x="9433" y="27867"/>
                    <a:pt x="9717" y="27853"/>
                    <a:pt x="10001" y="27853"/>
                  </a:cubicBezTo>
                  <a:cubicBezTo>
                    <a:pt x="10946" y="27853"/>
                    <a:pt x="11900" y="28009"/>
                    <a:pt x="12760" y="28395"/>
                  </a:cubicBezTo>
                  <a:cubicBezTo>
                    <a:pt x="7381" y="28690"/>
                    <a:pt x="2069" y="33139"/>
                    <a:pt x="35" y="37992"/>
                  </a:cubicBezTo>
                  <a:lnTo>
                    <a:pt x="35" y="37992"/>
                  </a:lnTo>
                  <a:cubicBezTo>
                    <a:pt x="274" y="37456"/>
                    <a:pt x="728" y="37210"/>
                    <a:pt x="1119" y="36841"/>
                  </a:cubicBezTo>
                  <a:cubicBezTo>
                    <a:pt x="1576" y="36407"/>
                    <a:pt x="1941" y="35882"/>
                    <a:pt x="2352" y="35448"/>
                  </a:cubicBezTo>
                  <a:cubicBezTo>
                    <a:pt x="3288" y="34467"/>
                    <a:pt x="4337" y="33600"/>
                    <a:pt x="5479" y="32869"/>
                  </a:cubicBezTo>
                  <a:cubicBezTo>
                    <a:pt x="7369" y="31656"/>
                    <a:pt x="10499" y="30160"/>
                    <a:pt x="13232" y="30160"/>
                  </a:cubicBezTo>
                  <a:cubicBezTo>
                    <a:pt x="14460" y="30160"/>
                    <a:pt x="15607" y="30462"/>
                    <a:pt x="16526" y="31226"/>
                  </a:cubicBezTo>
                  <a:cubicBezTo>
                    <a:pt x="18078" y="32504"/>
                    <a:pt x="18991" y="34832"/>
                    <a:pt x="19882" y="36590"/>
                  </a:cubicBezTo>
                  <a:cubicBezTo>
                    <a:pt x="20817" y="38461"/>
                    <a:pt x="21662" y="40401"/>
                    <a:pt x="22392" y="42364"/>
                  </a:cubicBezTo>
                  <a:cubicBezTo>
                    <a:pt x="23029" y="44047"/>
                    <a:pt x="24051" y="46115"/>
                    <a:pt x="24171" y="47936"/>
                  </a:cubicBezTo>
                  <a:lnTo>
                    <a:pt x="24171" y="47936"/>
                  </a:lnTo>
                  <a:cubicBezTo>
                    <a:pt x="23942" y="44382"/>
                    <a:pt x="23212" y="40874"/>
                    <a:pt x="22050" y="37525"/>
                  </a:cubicBezTo>
                  <a:cubicBezTo>
                    <a:pt x="21593" y="36133"/>
                    <a:pt x="21000" y="34832"/>
                    <a:pt x="20406" y="33508"/>
                  </a:cubicBezTo>
                  <a:cubicBezTo>
                    <a:pt x="20204" y="33070"/>
                    <a:pt x="19790" y="31960"/>
                    <a:pt x="19248" y="31409"/>
                  </a:cubicBezTo>
                  <a:lnTo>
                    <a:pt x="19248" y="31409"/>
                  </a:lnTo>
                  <a:cubicBezTo>
                    <a:pt x="21217" y="32535"/>
                    <a:pt x="22693" y="34474"/>
                    <a:pt x="23625" y="36544"/>
                  </a:cubicBezTo>
                  <a:cubicBezTo>
                    <a:pt x="24652" y="38781"/>
                    <a:pt x="25223" y="41246"/>
                    <a:pt x="25428" y="43665"/>
                  </a:cubicBezTo>
                  <a:cubicBezTo>
                    <a:pt x="25565" y="45195"/>
                    <a:pt x="26866" y="48778"/>
                    <a:pt x="26410" y="50102"/>
                  </a:cubicBezTo>
                  <a:cubicBezTo>
                    <a:pt x="27985" y="45628"/>
                    <a:pt x="28806" y="40949"/>
                    <a:pt x="29514" y="36270"/>
                  </a:cubicBezTo>
                  <a:lnTo>
                    <a:pt x="29514" y="36270"/>
                  </a:lnTo>
                  <a:cubicBezTo>
                    <a:pt x="29514" y="39671"/>
                    <a:pt x="29445" y="43095"/>
                    <a:pt x="28715" y="46404"/>
                  </a:cubicBezTo>
                  <a:cubicBezTo>
                    <a:pt x="30199" y="42798"/>
                    <a:pt x="32070" y="39351"/>
                    <a:pt x="34307" y="36156"/>
                  </a:cubicBezTo>
                  <a:lnTo>
                    <a:pt x="34307" y="36156"/>
                  </a:lnTo>
                  <a:cubicBezTo>
                    <a:pt x="33211" y="39648"/>
                    <a:pt x="32093" y="43163"/>
                    <a:pt x="30997" y="46678"/>
                  </a:cubicBezTo>
                  <a:cubicBezTo>
                    <a:pt x="31317" y="45651"/>
                    <a:pt x="32892" y="44373"/>
                    <a:pt x="33622" y="43597"/>
                  </a:cubicBezTo>
                  <a:cubicBezTo>
                    <a:pt x="33851" y="43346"/>
                    <a:pt x="34102" y="43072"/>
                    <a:pt x="34353" y="42821"/>
                  </a:cubicBezTo>
                  <a:cubicBezTo>
                    <a:pt x="36658" y="40424"/>
                    <a:pt x="39146" y="38210"/>
                    <a:pt x="41794" y="36202"/>
                  </a:cubicBezTo>
                  <a:cubicBezTo>
                    <a:pt x="44236" y="34353"/>
                    <a:pt x="46793" y="32413"/>
                    <a:pt x="49486" y="30906"/>
                  </a:cubicBezTo>
                  <a:cubicBezTo>
                    <a:pt x="51928" y="29559"/>
                    <a:pt x="54530" y="28487"/>
                    <a:pt x="57269" y="27870"/>
                  </a:cubicBezTo>
                  <a:lnTo>
                    <a:pt x="57269" y="27870"/>
                  </a:lnTo>
                  <a:cubicBezTo>
                    <a:pt x="47569" y="30016"/>
                    <a:pt x="39009" y="34969"/>
                    <a:pt x="33326" y="43163"/>
                  </a:cubicBezTo>
                  <a:cubicBezTo>
                    <a:pt x="36133" y="38963"/>
                    <a:pt x="38005" y="34261"/>
                    <a:pt x="39694" y="29559"/>
                  </a:cubicBezTo>
                  <a:cubicBezTo>
                    <a:pt x="40995" y="25953"/>
                    <a:pt x="43894" y="22712"/>
                    <a:pt x="46473" y="19904"/>
                  </a:cubicBezTo>
                  <a:cubicBezTo>
                    <a:pt x="49417" y="16686"/>
                    <a:pt x="52818" y="13878"/>
                    <a:pt x="56562" y="11619"/>
                  </a:cubicBezTo>
                  <a:cubicBezTo>
                    <a:pt x="59689" y="9724"/>
                    <a:pt x="64185" y="7054"/>
                    <a:pt x="67929" y="6780"/>
                  </a:cubicBezTo>
                  <a:lnTo>
                    <a:pt x="67929" y="6780"/>
                  </a:lnTo>
                  <a:cubicBezTo>
                    <a:pt x="61971" y="7191"/>
                    <a:pt x="56356" y="9519"/>
                    <a:pt x="50833" y="11824"/>
                  </a:cubicBezTo>
                  <a:cubicBezTo>
                    <a:pt x="50536" y="11185"/>
                    <a:pt x="50582" y="10409"/>
                    <a:pt x="50970" y="9816"/>
                  </a:cubicBezTo>
                  <a:lnTo>
                    <a:pt x="50970" y="9816"/>
                  </a:lnTo>
                  <a:cubicBezTo>
                    <a:pt x="45583" y="12783"/>
                    <a:pt x="40196" y="16800"/>
                    <a:pt x="36612" y="21890"/>
                  </a:cubicBezTo>
                  <a:cubicBezTo>
                    <a:pt x="32915" y="27094"/>
                    <a:pt x="31089" y="34216"/>
                    <a:pt x="30450" y="40516"/>
                  </a:cubicBezTo>
                  <a:cubicBezTo>
                    <a:pt x="30564" y="33600"/>
                    <a:pt x="32344" y="26478"/>
                    <a:pt x="34398" y="19904"/>
                  </a:cubicBezTo>
                  <a:cubicBezTo>
                    <a:pt x="35814" y="15431"/>
                    <a:pt x="37411" y="10272"/>
                    <a:pt x="40881" y="6962"/>
                  </a:cubicBezTo>
                  <a:lnTo>
                    <a:pt x="40881" y="6962"/>
                  </a:lnTo>
                  <a:cubicBezTo>
                    <a:pt x="39762" y="7419"/>
                    <a:pt x="38690" y="8058"/>
                    <a:pt x="37731" y="8834"/>
                  </a:cubicBezTo>
                  <a:cubicBezTo>
                    <a:pt x="40904" y="5205"/>
                    <a:pt x="44807" y="2192"/>
                    <a:pt x="4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9"/>
          <p:cNvGrpSpPr/>
          <p:nvPr/>
        </p:nvGrpSpPr>
        <p:grpSpPr>
          <a:xfrm>
            <a:off x="924123" y="4750665"/>
            <a:ext cx="600141" cy="964900"/>
            <a:chOff x="5837150" y="3173200"/>
            <a:chExt cx="411450" cy="661525"/>
          </a:xfrm>
        </p:grpSpPr>
        <p:sp>
          <p:nvSpPr>
            <p:cNvPr id="1458" name="Google Shape;1458;p9"/>
            <p:cNvSpPr/>
            <p:nvPr/>
          </p:nvSpPr>
          <p:spPr>
            <a:xfrm>
              <a:off x="5927900" y="3525400"/>
              <a:ext cx="198600" cy="94750"/>
            </a:xfrm>
            <a:custGeom>
              <a:avLst/>
              <a:gdLst/>
              <a:ahLst/>
              <a:cxnLst/>
              <a:rect l="l" t="t" r="r" b="b"/>
              <a:pathLst>
                <a:path w="7944" h="3790" extrusionOk="0">
                  <a:moveTo>
                    <a:pt x="7076" y="1"/>
                  </a:moveTo>
                  <a:cubicBezTo>
                    <a:pt x="4656" y="24"/>
                    <a:pt x="2420" y="2284"/>
                    <a:pt x="0" y="2808"/>
                  </a:cubicBezTo>
                  <a:cubicBezTo>
                    <a:pt x="1031" y="3463"/>
                    <a:pt x="2027" y="3790"/>
                    <a:pt x="3019" y="3790"/>
                  </a:cubicBezTo>
                  <a:cubicBezTo>
                    <a:pt x="3169" y="3790"/>
                    <a:pt x="3319" y="3782"/>
                    <a:pt x="3470" y="3767"/>
                  </a:cubicBezTo>
                  <a:cubicBezTo>
                    <a:pt x="4634" y="3653"/>
                    <a:pt x="5798" y="3105"/>
                    <a:pt x="7007" y="2147"/>
                  </a:cubicBezTo>
                  <a:cubicBezTo>
                    <a:pt x="7281" y="1941"/>
                    <a:pt x="7555" y="1713"/>
                    <a:pt x="7715" y="1370"/>
                  </a:cubicBezTo>
                  <a:cubicBezTo>
                    <a:pt x="7898" y="1028"/>
                    <a:pt x="7943" y="549"/>
                    <a:pt x="7761" y="252"/>
                  </a:cubicBezTo>
                  <a:cubicBezTo>
                    <a:pt x="7601" y="24"/>
                    <a:pt x="7327" y="1"/>
                    <a:pt x="70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
            <p:cNvSpPr/>
            <p:nvPr/>
          </p:nvSpPr>
          <p:spPr>
            <a:xfrm>
              <a:off x="5972975" y="3462075"/>
              <a:ext cx="162650" cy="77500"/>
            </a:xfrm>
            <a:custGeom>
              <a:avLst/>
              <a:gdLst/>
              <a:ahLst/>
              <a:cxnLst/>
              <a:rect l="l" t="t" r="r" b="b"/>
              <a:pathLst>
                <a:path w="6506" h="3100" extrusionOk="0">
                  <a:moveTo>
                    <a:pt x="5798" y="0"/>
                  </a:moveTo>
                  <a:cubicBezTo>
                    <a:pt x="3812" y="23"/>
                    <a:pt x="1986" y="1872"/>
                    <a:pt x="0" y="2306"/>
                  </a:cubicBezTo>
                  <a:cubicBezTo>
                    <a:pt x="832" y="2840"/>
                    <a:pt x="1646" y="3100"/>
                    <a:pt x="2473" y="3100"/>
                  </a:cubicBezTo>
                  <a:cubicBezTo>
                    <a:pt x="2599" y="3100"/>
                    <a:pt x="2726" y="3094"/>
                    <a:pt x="2853" y="3082"/>
                  </a:cubicBezTo>
                  <a:cubicBezTo>
                    <a:pt x="3789" y="2990"/>
                    <a:pt x="4748" y="2557"/>
                    <a:pt x="5729" y="1758"/>
                  </a:cubicBezTo>
                  <a:cubicBezTo>
                    <a:pt x="5958" y="1598"/>
                    <a:pt x="6186" y="1393"/>
                    <a:pt x="6323" y="1119"/>
                  </a:cubicBezTo>
                  <a:cubicBezTo>
                    <a:pt x="6483" y="822"/>
                    <a:pt x="6506" y="434"/>
                    <a:pt x="6346" y="206"/>
                  </a:cubicBezTo>
                  <a:cubicBezTo>
                    <a:pt x="6232" y="23"/>
                    <a:pt x="6003" y="0"/>
                    <a:pt x="5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015200" y="3387900"/>
              <a:ext cx="163225" cy="77500"/>
            </a:xfrm>
            <a:custGeom>
              <a:avLst/>
              <a:gdLst/>
              <a:ahLst/>
              <a:cxnLst/>
              <a:rect l="l" t="t" r="r" b="b"/>
              <a:pathLst>
                <a:path w="6529" h="3100" extrusionOk="0">
                  <a:moveTo>
                    <a:pt x="5821" y="0"/>
                  </a:moveTo>
                  <a:cubicBezTo>
                    <a:pt x="3835" y="23"/>
                    <a:pt x="1986" y="1872"/>
                    <a:pt x="0" y="2305"/>
                  </a:cubicBezTo>
                  <a:cubicBezTo>
                    <a:pt x="852" y="2840"/>
                    <a:pt x="1668" y="3100"/>
                    <a:pt x="2481" y="3100"/>
                  </a:cubicBezTo>
                  <a:cubicBezTo>
                    <a:pt x="2605" y="3100"/>
                    <a:pt x="2729" y="3094"/>
                    <a:pt x="2854" y="3081"/>
                  </a:cubicBezTo>
                  <a:cubicBezTo>
                    <a:pt x="3812" y="2990"/>
                    <a:pt x="4771" y="2557"/>
                    <a:pt x="5752" y="1758"/>
                  </a:cubicBezTo>
                  <a:cubicBezTo>
                    <a:pt x="5981" y="1598"/>
                    <a:pt x="6209" y="1392"/>
                    <a:pt x="6346" y="1119"/>
                  </a:cubicBezTo>
                  <a:cubicBezTo>
                    <a:pt x="6483" y="822"/>
                    <a:pt x="6528" y="434"/>
                    <a:pt x="6369" y="206"/>
                  </a:cubicBezTo>
                  <a:cubicBezTo>
                    <a:pt x="6232" y="23"/>
                    <a:pt x="6026" y="0"/>
                    <a:pt x="5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
            <p:cNvSpPr/>
            <p:nvPr/>
          </p:nvSpPr>
          <p:spPr>
            <a:xfrm>
              <a:off x="6071125" y="3318275"/>
              <a:ext cx="163225" cy="77525"/>
            </a:xfrm>
            <a:custGeom>
              <a:avLst/>
              <a:gdLst/>
              <a:ahLst/>
              <a:cxnLst/>
              <a:rect l="l" t="t" r="r" b="b"/>
              <a:pathLst>
                <a:path w="6529" h="3101" extrusionOk="0">
                  <a:moveTo>
                    <a:pt x="5798" y="0"/>
                  </a:moveTo>
                  <a:cubicBezTo>
                    <a:pt x="3812" y="23"/>
                    <a:pt x="1986" y="1872"/>
                    <a:pt x="0" y="2306"/>
                  </a:cubicBezTo>
                  <a:cubicBezTo>
                    <a:pt x="832" y="2840"/>
                    <a:pt x="1663" y="3100"/>
                    <a:pt x="2480" y="3100"/>
                  </a:cubicBezTo>
                  <a:cubicBezTo>
                    <a:pt x="2605" y="3100"/>
                    <a:pt x="2729" y="3094"/>
                    <a:pt x="2853" y="3082"/>
                  </a:cubicBezTo>
                  <a:cubicBezTo>
                    <a:pt x="3789" y="2991"/>
                    <a:pt x="4748" y="2557"/>
                    <a:pt x="5752" y="1758"/>
                  </a:cubicBezTo>
                  <a:cubicBezTo>
                    <a:pt x="5958" y="1598"/>
                    <a:pt x="6186" y="1393"/>
                    <a:pt x="6346" y="1119"/>
                  </a:cubicBezTo>
                  <a:cubicBezTo>
                    <a:pt x="6483" y="822"/>
                    <a:pt x="6528" y="434"/>
                    <a:pt x="6369" y="206"/>
                  </a:cubicBezTo>
                  <a:cubicBezTo>
                    <a:pt x="6232" y="23"/>
                    <a:pt x="6003" y="0"/>
                    <a:pt x="57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8175" y="3267600"/>
              <a:ext cx="105600" cy="65525"/>
            </a:xfrm>
            <a:custGeom>
              <a:avLst/>
              <a:gdLst/>
              <a:ahLst/>
              <a:cxnLst/>
              <a:rect l="l" t="t" r="r" b="b"/>
              <a:pathLst>
                <a:path w="4224" h="2621" extrusionOk="0">
                  <a:moveTo>
                    <a:pt x="3782" y="0"/>
                  </a:moveTo>
                  <a:cubicBezTo>
                    <a:pt x="3723" y="0"/>
                    <a:pt x="3663" y="9"/>
                    <a:pt x="3607" y="19"/>
                  </a:cubicBezTo>
                  <a:cubicBezTo>
                    <a:pt x="2215" y="338"/>
                    <a:pt x="1302" y="1822"/>
                    <a:pt x="1" y="2393"/>
                  </a:cubicBezTo>
                  <a:cubicBezTo>
                    <a:pt x="435" y="2546"/>
                    <a:pt x="848" y="2621"/>
                    <a:pt x="1240" y="2621"/>
                  </a:cubicBezTo>
                  <a:cubicBezTo>
                    <a:pt x="1547" y="2621"/>
                    <a:pt x="1842" y="2574"/>
                    <a:pt x="2124" y="2484"/>
                  </a:cubicBezTo>
                  <a:cubicBezTo>
                    <a:pt x="2763" y="2301"/>
                    <a:pt x="3333" y="1845"/>
                    <a:pt x="3881" y="1183"/>
                  </a:cubicBezTo>
                  <a:cubicBezTo>
                    <a:pt x="3995" y="1046"/>
                    <a:pt x="4109" y="886"/>
                    <a:pt x="4178" y="681"/>
                  </a:cubicBezTo>
                  <a:cubicBezTo>
                    <a:pt x="4223" y="475"/>
                    <a:pt x="4178" y="201"/>
                    <a:pt x="4018" y="87"/>
                  </a:cubicBezTo>
                  <a:cubicBezTo>
                    <a:pt x="3951" y="20"/>
                    <a:pt x="3867" y="0"/>
                    <a:pt x="37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153850" y="3236925"/>
              <a:ext cx="88475" cy="54075"/>
            </a:xfrm>
            <a:custGeom>
              <a:avLst/>
              <a:gdLst/>
              <a:ahLst/>
              <a:cxnLst/>
              <a:rect l="l" t="t" r="r" b="b"/>
              <a:pathLst>
                <a:path w="3539" h="2163" extrusionOk="0">
                  <a:moveTo>
                    <a:pt x="3088" y="1"/>
                  </a:moveTo>
                  <a:cubicBezTo>
                    <a:pt x="3047" y="1"/>
                    <a:pt x="3006" y="6"/>
                    <a:pt x="2968" y="13"/>
                  </a:cubicBezTo>
                  <a:cubicBezTo>
                    <a:pt x="1781" y="264"/>
                    <a:pt x="1097" y="1497"/>
                    <a:pt x="1" y="1953"/>
                  </a:cubicBezTo>
                  <a:cubicBezTo>
                    <a:pt x="441" y="2091"/>
                    <a:pt x="839" y="2162"/>
                    <a:pt x="1202" y="2162"/>
                  </a:cubicBezTo>
                  <a:cubicBezTo>
                    <a:pt x="1441" y="2162"/>
                    <a:pt x="1664" y="2131"/>
                    <a:pt x="1873" y="2067"/>
                  </a:cubicBezTo>
                  <a:cubicBezTo>
                    <a:pt x="2420" y="1908"/>
                    <a:pt x="2900" y="1543"/>
                    <a:pt x="3311" y="995"/>
                  </a:cubicBezTo>
                  <a:cubicBezTo>
                    <a:pt x="3402" y="881"/>
                    <a:pt x="3493" y="744"/>
                    <a:pt x="3516" y="584"/>
                  </a:cubicBezTo>
                  <a:cubicBezTo>
                    <a:pt x="3539" y="401"/>
                    <a:pt x="3470" y="173"/>
                    <a:pt x="3333" y="82"/>
                  </a:cubicBezTo>
                  <a:cubicBezTo>
                    <a:pt x="3257" y="21"/>
                    <a:pt x="3171" y="1"/>
                    <a:pt x="30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159575" y="3186625"/>
              <a:ext cx="46250" cy="98000"/>
            </a:xfrm>
            <a:custGeom>
              <a:avLst/>
              <a:gdLst/>
              <a:ahLst/>
              <a:cxnLst/>
              <a:rect l="l" t="t" r="r" b="b"/>
              <a:pathLst>
                <a:path w="1850" h="3920" extrusionOk="0">
                  <a:moveTo>
                    <a:pt x="1623" y="1"/>
                  </a:moveTo>
                  <a:cubicBezTo>
                    <a:pt x="1576" y="1"/>
                    <a:pt x="1527" y="14"/>
                    <a:pt x="1484" y="39"/>
                  </a:cubicBezTo>
                  <a:cubicBezTo>
                    <a:pt x="1370" y="85"/>
                    <a:pt x="1256" y="222"/>
                    <a:pt x="1164" y="336"/>
                  </a:cubicBezTo>
                  <a:cubicBezTo>
                    <a:pt x="731" y="884"/>
                    <a:pt x="434" y="1432"/>
                    <a:pt x="251" y="2025"/>
                  </a:cubicBezTo>
                  <a:cubicBezTo>
                    <a:pt x="69" y="2619"/>
                    <a:pt x="0" y="3235"/>
                    <a:pt x="69" y="3920"/>
                  </a:cubicBezTo>
                  <a:cubicBezTo>
                    <a:pt x="525" y="2710"/>
                    <a:pt x="1484" y="1751"/>
                    <a:pt x="1803" y="496"/>
                  </a:cubicBezTo>
                  <a:cubicBezTo>
                    <a:pt x="1826" y="359"/>
                    <a:pt x="1849" y="222"/>
                    <a:pt x="1803" y="108"/>
                  </a:cubicBezTo>
                  <a:cubicBezTo>
                    <a:pt x="1775" y="37"/>
                    <a:pt x="1702" y="1"/>
                    <a:pt x="16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
            <p:cNvSpPr/>
            <p:nvPr/>
          </p:nvSpPr>
          <p:spPr>
            <a:xfrm>
              <a:off x="6158425" y="3195575"/>
              <a:ext cx="90175" cy="87350"/>
            </a:xfrm>
            <a:custGeom>
              <a:avLst/>
              <a:gdLst/>
              <a:ahLst/>
              <a:cxnLst/>
              <a:rect l="l" t="t" r="r" b="b"/>
              <a:pathLst>
                <a:path w="3607" h="3494" extrusionOk="0">
                  <a:moveTo>
                    <a:pt x="3265" y="1"/>
                  </a:moveTo>
                  <a:cubicBezTo>
                    <a:pt x="3105" y="1"/>
                    <a:pt x="2945" y="92"/>
                    <a:pt x="2762" y="184"/>
                  </a:cubicBezTo>
                  <a:cubicBezTo>
                    <a:pt x="2055" y="572"/>
                    <a:pt x="1461" y="1005"/>
                    <a:pt x="1005" y="1576"/>
                  </a:cubicBezTo>
                  <a:cubicBezTo>
                    <a:pt x="548" y="2101"/>
                    <a:pt x="206" y="2740"/>
                    <a:pt x="1" y="3493"/>
                  </a:cubicBezTo>
                  <a:cubicBezTo>
                    <a:pt x="1051" y="2420"/>
                    <a:pt x="2511" y="1827"/>
                    <a:pt x="3424" y="617"/>
                  </a:cubicBezTo>
                  <a:cubicBezTo>
                    <a:pt x="3516" y="503"/>
                    <a:pt x="3607" y="366"/>
                    <a:pt x="3607" y="229"/>
                  </a:cubicBezTo>
                  <a:cubicBezTo>
                    <a:pt x="3584" y="69"/>
                    <a:pt x="3424" y="1"/>
                    <a:pt x="32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113925" y="3173200"/>
              <a:ext cx="37100" cy="143375"/>
            </a:xfrm>
            <a:custGeom>
              <a:avLst/>
              <a:gdLst/>
              <a:ahLst/>
              <a:cxnLst/>
              <a:rect l="l" t="t" r="r" b="b"/>
              <a:pathLst>
                <a:path w="1484" h="5735" extrusionOk="0">
                  <a:moveTo>
                    <a:pt x="1235" y="0"/>
                  </a:moveTo>
                  <a:cubicBezTo>
                    <a:pt x="1137" y="0"/>
                    <a:pt x="1015" y="78"/>
                    <a:pt x="936" y="188"/>
                  </a:cubicBezTo>
                  <a:cubicBezTo>
                    <a:pt x="799" y="348"/>
                    <a:pt x="708" y="554"/>
                    <a:pt x="616" y="782"/>
                  </a:cubicBezTo>
                  <a:cubicBezTo>
                    <a:pt x="274" y="1718"/>
                    <a:pt x="69" y="2585"/>
                    <a:pt x="23" y="3407"/>
                  </a:cubicBezTo>
                  <a:cubicBezTo>
                    <a:pt x="0" y="4228"/>
                    <a:pt x="114" y="5005"/>
                    <a:pt x="434" y="5735"/>
                  </a:cubicBezTo>
                  <a:cubicBezTo>
                    <a:pt x="616" y="4000"/>
                    <a:pt x="1484" y="2197"/>
                    <a:pt x="1461" y="485"/>
                  </a:cubicBezTo>
                  <a:cubicBezTo>
                    <a:pt x="1461" y="325"/>
                    <a:pt x="1438" y="143"/>
                    <a:pt x="1347" y="51"/>
                  </a:cubicBezTo>
                  <a:cubicBezTo>
                    <a:pt x="1319" y="16"/>
                    <a:pt x="1279" y="0"/>
                    <a:pt x="1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064850" y="3179275"/>
              <a:ext cx="50800" cy="194375"/>
            </a:xfrm>
            <a:custGeom>
              <a:avLst/>
              <a:gdLst/>
              <a:ahLst/>
              <a:cxnLst/>
              <a:rect l="l" t="t" r="r" b="b"/>
              <a:pathLst>
                <a:path w="2032" h="7775" extrusionOk="0">
                  <a:moveTo>
                    <a:pt x="1510" y="1"/>
                  </a:moveTo>
                  <a:cubicBezTo>
                    <a:pt x="1371" y="1"/>
                    <a:pt x="1214" y="86"/>
                    <a:pt x="1096" y="219"/>
                  </a:cubicBezTo>
                  <a:cubicBezTo>
                    <a:pt x="913" y="425"/>
                    <a:pt x="799" y="721"/>
                    <a:pt x="685" y="995"/>
                  </a:cubicBezTo>
                  <a:cubicBezTo>
                    <a:pt x="228" y="2251"/>
                    <a:pt x="0" y="3438"/>
                    <a:pt x="0" y="4556"/>
                  </a:cubicBezTo>
                  <a:cubicBezTo>
                    <a:pt x="0" y="5652"/>
                    <a:pt x="251" y="6724"/>
                    <a:pt x="731" y="7774"/>
                  </a:cubicBezTo>
                  <a:cubicBezTo>
                    <a:pt x="890" y="5401"/>
                    <a:pt x="2032" y="3027"/>
                    <a:pt x="1895" y="699"/>
                  </a:cubicBezTo>
                  <a:cubicBezTo>
                    <a:pt x="1872" y="448"/>
                    <a:pt x="1849" y="196"/>
                    <a:pt x="1712" y="82"/>
                  </a:cubicBezTo>
                  <a:cubicBezTo>
                    <a:pt x="1656" y="26"/>
                    <a:pt x="1585" y="1"/>
                    <a:pt x="1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
            <p:cNvSpPr/>
            <p:nvPr/>
          </p:nvSpPr>
          <p:spPr>
            <a:xfrm>
              <a:off x="5997500" y="3245675"/>
              <a:ext cx="57675" cy="223850"/>
            </a:xfrm>
            <a:custGeom>
              <a:avLst/>
              <a:gdLst/>
              <a:ahLst/>
              <a:cxnLst/>
              <a:rect l="l" t="t" r="r" b="b"/>
              <a:pathLst>
                <a:path w="2307" h="8954" extrusionOk="0">
                  <a:moveTo>
                    <a:pt x="1961" y="0"/>
                  </a:moveTo>
                  <a:cubicBezTo>
                    <a:pt x="1808" y="0"/>
                    <a:pt x="1625" y="108"/>
                    <a:pt x="1484" y="279"/>
                  </a:cubicBezTo>
                  <a:cubicBezTo>
                    <a:pt x="1279" y="531"/>
                    <a:pt x="1142" y="873"/>
                    <a:pt x="1005" y="1215"/>
                  </a:cubicBezTo>
                  <a:cubicBezTo>
                    <a:pt x="457" y="2699"/>
                    <a:pt x="115" y="4046"/>
                    <a:pt x="69" y="5347"/>
                  </a:cubicBezTo>
                  <a:cubicBezTo>
                    <a:pt x="1" y="6602"/>
                    <a:pt x="183" y="7812"/>
                    <a:pt x="663" y="8953"/>
                  </a:cubicBezTo>
                  <a:cubicBezTo>
                    <a:pt x="959" y="6237"/>
                    <a:pt x="2306" y="3407"/>
                    <a:pt x="2306" y="759"/>
                  </a:cubicBezTo>
                  <a:cubicBezTo>
                    <a:pt x="2306" y="485"/>
                    <a:pt x="2283" y="211"/>
                    <a:pt x="2146" y="74"/>
                  </a:cubicBezTo>
                  <a:cubicBezTo>
                    <a:pt x="2096" y="23"/>
                    <a:pt x="2031" y="0"/>
                    <a:pt x="1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
            <p:cNvSpPr/>
            <p:nvPr/>
          </p:nvSpPr>
          <p:spPr>
            <a:xfrm>
              <a:off x="5942725" y="3249675"/>
              <a:ext cx="61075" cy="273475"/>
            </a:xfrm>
            <a:custGeom>
              <a:avLst/>
              <a:gdLst/>
              <a:ahLst/>
              <a:cxnLst/>
              <a:rect l="l" t="t" r="r" b="b"/>
              <a:pathLst>
                <a:path w="2443" h="10939" extrusionOk="0">
                  <a:moveTo>
                    <a:pt x="1594" y="0"/>
                  </a:moveTo>
                  <a:cubicBezTo>
                    <a:pt x="1388" y="0"/>
                    <a:pt x="1153" y="226"/>
                    <a:pt x="982" y="530"/>
                  </a:cubicBezTo>
                  <a:cubicBezTo>
                    <a:pt x="777" y="896"/>
                    <a:pt x="685" y="1352"/>
                    <a:pt x="571" y="1786"/>
                  </a:cubicBezTo>
                  <a:cubicBezTo>
                    <a:pt x="160" y="3703"/>
                    <a:pt x="1" y="5415"/>
                    <a:pt x="138" y="6921"/>
                  </a:cubicBezTo>
                  <a:cubicBezTo>
                    <a:pt x="274" y="8428"/>
                    <a:pt x="708" y="9752"/>
                    <a:pt x="1416" y="10939"/>
                  </a:cubicBezTo>
                  <a:cubicBezTo>
                    <a:pt x="1347" y="7652"/>
                    <a:pt x="2443" y="3886"/>
                    <a:pt x="2009" y="781"/>
                  </a:cubicBezTo>
                  <a:cubicBezTo>
                    <a:pt x="1964" y="462"/>
                    <a:pt x="1895" y="142"/>
                    <a:pt x="1712" y="28"/>
                  </a:cubicBezTo>
                  <a:cubicBezTo>
                    <a:pt x="1675" y="9"/>
                    <a:pt x="1635" y="0"/>
                    <a:pt x="15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
            <p:cNvSpPr/>
            <p:nvPr/>
          </p:nvSpPr>
          <p:spPr>
            <a:xfrm>
              <a:off x="5892500" y="3322450"/>
              <a:ext cx="61100" cy="273175"/>
            </a:xfrm>
            <a:custGeom>
              <a:avLst/>
              <a:gdLst/>
              <a:ahLst/>
              <a:cxnLst/>
              <a:rect l="l" t="t" r="r" b="b"/>
              <a:pathLst>
                <a:path w="2444" h="10927" extrusionOk="0">
                  <a:moveTo>
                    <a:pt x="1575" y="1"/>
                  </a:moveTo>
                  <a:cubicBezTo>
                    <a:pt x="1369" y="1"/>
                    <a:pt x="1131" y="222"/>
                    <a:pt x="982" y="518"/>
                  </a:cubicBezTo>
                  <a:cubicBezTo>
                    <a:pt x="777" y="883"/>
                    <a:pt x="663" y="1340"/>
                    <a:pt x="572" y="1774"/>
                  </a:cubicBezTo>
                  <a:cubicBezTo>
                    <a:pt x="161" y="3691"/>
                    <a:pt x="1" y="5403"/>
                    <a:pt x="138" y="6932"/>
                  </a:cubicBezTo>
                  <a:cubicBezTo>
                    <a:pt x="275" y="8416"/>
                    <a:pt x="686" y="9740"/>
                    <a:pt x="1416" y="10926"/>
                  </a:cubicBezTo>
                  <a:cubicBezTo>
                    <a:pt x="1325" y="7640"/>
                    <a:pt x="2443" y="3873"/>
                    <a:pt x="2010" y="769"/>
                  </a:cubicBezTo>
                  <a:cubicBezTo>
                    <a:pt x="1964" y="473"/>
                    <a:pt x="1895" y="130"/>
                    <a:pt x="1713" y="39"/>
                  </a:cubicBezTo>
                  <a:cubicBezTo>
                    <a:pt x="1670" y="13"/>
                    <a:pt x="1623" y="1"/>
                    <a:pt x="1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
            <p:cNvSpPr/>
            <p:nvPr/>
          </p:nvSpPr>
          <p:spPr>
            <a:xfrm>
              <a:off x="5837150" y="3263575"/>
              <a:ext cx="352125" cy="571150"/>
            </a:xfrm>
            <a:custGeom>
              <a:avLst/>
              <a:gdLst/>
              <a:ahLst/>
              <a:cxnLst/>
              <a:rect l="l" t="t" r="r" b="b"/>
              <a:pathLst>
                <a:path w="14085" h="22846" extrusionOk="0">
                  <a:moveTo>
                    <a:pt x="13956" y="1"/>
                  </a:moveTo>
                  <a:cubicBezTo>
                    <a:pt x="13703" y="1"/>
                    <a:pt x="13454" y="213"/>
                    <a:pt x="13240" y="408"/>
                  </a:cubicBezTo>
                  <a:cubicBezTo>
                    <a:pt x="10546" y="2873"/>
                    <a:pt x="8013" y="5840"/>
                    <a:pt x="5890" y="9082"/>
                  </a:cubicBezTo>
                  <a:cubicBezTo>
                    <a:pt x="3562" y="12688"/>
                    <a:pt x="1370" y="16431"/>
                    <a:pt x="206" y="20882"/>
                  </a:cubicBezTo>
                  <a:cubicBezTo>
                    <a:pt x="92" y="21270"/>
                    <a:pt x="1" y="21681"/>
                    <a:pt x="47" y="22069"/>
                  </a:cubicBezTo>
                  <a:cubicBezTo>
                    <a:pt x="92" y="22480"/>
                    <a:pt x="298" y="22845"/>
                    <a:pt x="617" y="22845"/>
                  </a:cubicBezTo>
                  <a:cubicBezTo>
                    <a:pt x="868" y="22069"/>
                    <a:pt x="1097" y="21293"/>
                    <a:pt x="1348" y="20517"/>
                  </a:cubicBezTo>
                  <a:cubicBezTo>
                    <a:pt x="2557" y="16682"/>
                    <a:pt x="4132" y="13008"/>
                    <a:pt x="6164" y="9698"/>
                  </a:cubicBezTo>
                  <a:cubicBezTo>
                    <a:pt x="7853" y="6913"/>
                    <a:pt x="9839" y="4448"/>
                    <a:pt x="11939" y="2188"/>
                  </a:cubicBezTo>
                  <a:cubicBezTo>
                    <a:pt x="12646" y="1435"/>
                    <a:pt x="13354" y="705"/>
                    <a:pt x="14084" y="20"/>
                  </a:cubicBezTo>
                  <a:cubicBezTo>
                    <a:pt x="14041" y="7"/>
                    <a:pt x="13998" y="1"/>
                    <a:pt x="139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9"/>
          <p:cNvGrpSpPr/>
          <p:nvPr/>
        </p:nvGrpSpPr>
        <p:grpSpPr>
          <a:xfrm rot="1929417" flipH="1">
            <a:off x="1097380" y="4670995"/>
            <a:ext cx="1083667" cy="1123267"/>
            <a:chOff x="5796650" y="3313950"/>
            <a:chExt cx="742975" cy="770125"/>
          </a:xfrm>
        </p:grpSpPr>
        <p:sp>
          <p:nvSpPr>
            <p:cNvPr id="1473" name="Google Shape;1473;p9"/>
            <p:cNvSpPr/>
            <p:nvPr/>
          </p:nvSpPr>
          <p:spPr>
            <a:xfrm>
              <a:off x="5982675" y="3751000"/>
              <a:ext cx="295050" cy="100350"/>
            </a:xfrm>
            <a:custGeom>
              <a:avLst/>
              <a:gdLst/>
              <a:ahLst/>
              <a:cxnLst/>
              <a:rect l="l" t="t" r="r" b="b"/>
              <a:pathLst>
                <a:path w="11802" h="4014" extrusionOk="0">
                  <a:moveTo>
                    <a:pt x="9616" y="1"/>
                  </a:moveTo>
                  <a:cubicBezTo>
                    <a:pt x="6497" y="1"/>
                    <a:pt x="3167" y="1874"/>
                    <a:pt x="0" y="1956"/>
                  </a:cubicBezTo>
                  <a:cubicBezTo>
                    <a:pt x="1461" y="3188"/>
                    <a:pt x="2990" y="3873"/>
                    <a:pt x="4634" y="3987"/>
                  </a:cubicBezTo>
                  <a:cubicBezTo>
                    <a:pt x="4843" y="4005"/>
                    <a:pt x="5054" y="4013"/>
                    <a:pt x="5268" y="4013"/>
                  </a:cubicBezTo>
                  <a:cubicBezTo>
                    <a:pt x="6750" y="4013"/>
                    <a:pt x="8327" y="3599"/>
                    <a:pt x="10043" y="2800"/>
                  </a:cubicBezTo>
                  <a:cubicBezTo>
                    <a:pt x="10477" y="2595"/>
                    <a:pt x="10934" y="2367"/>
                    <a:pt x="11253" y="1956"/>
                  </a:cubicBezTo>
                  <a:cubicBezTo>
                    <a:pt x="11596" y="1568"/>
                    <a:pt x="11801" y="974"/>
                    <a:pt x="11596" y="586"/>
                  </a:cubicBezTo>
                  <a:cubicBezTo>
                    <a:pt x="11436" y="244"/>
                    <a:pt x="11071" y="153"/>
                    <a:pt x="10705" y="84"/>
                  </a:cubicBezTo>
                  <a:cubicBezTo>
                    <a:pt x="10346" y="27"/>
                    <a:pt x="9983" y="1"/>
                    <a:pt x="9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
            <p:cNvSpPr/>
            <p:nvPr/>
          </p:nvSpPr>
          <p:spPr>
            <a:xfrm>
              <a:off x="6065975" y="3674275"/>
              <a:ext cx="241975" cy="82225"/>
            </a:xfrm>
            <a:custGeom>
              <a:avLst/>
              <a:gdLst/>
              <a:ahLst/>
              <a:cxnLst/>
              <a:rect l="l" t="t" r="r" b="b"/>
              <a:pathLst>
                <a:path w="9679" h="3289" extrusionOk="0">
                  <a:moveTo>
                    <a:pt x="7877" y="1"/>
                  </a:moveTo>
                  <a:cubicBezTo>
                    <a:pt x="5327" y="1"/>
                    <a:pt x="2609" y="1520"/>
                    <a:pt x="1" y="1601"/>
                  </a:cubicBezTo>
                  <a:cubicBezTo>
                    <a:pt x="1211" y="2628"/>
                    <a:pt x="2466" y="3176"/>
                    <a:pt x="3813" y="3267"/>
                  </a:cubicBezTo>
                  <a:cubicBezTo>
                    <a:pt x="3985" y="3282"/>
                    <a:pt x="4159" y="3289"/>
                    <a:pt x="4334" y="3289"/>
                  </a:cubicBezTo>
                  <a:cubicBezTo>
                    <a:pt x="5552" y="3289"/>
                    <a:pt x="6844" y="2944"/>
                    <a:pt x="8241" y="2286"/>
                  </a:cubicBezTo>
                  <a:cubicBezTo>
                    <a:pt x="8606" y="2126"/>
                    <a:pt x="8971" y="1921"/>
                    <a:pt x="9245" y="1601"/>
                  </a:cubicBezTo>
                  <a:cubicBezTo>
                    <a:pt x="9519" y="1282"/>
                    <a:pt x="9679" y="802"/>
                    <a:pt x="9519" y="460"/>
                  </a:cubicBezTo>
                  <a:cubicBezTo>
                    <a:pt x="9382" y="209"/>
                    <a:pt x="9085" y="117"/>
                    <a:pt x="8789" y="72"/>
                  </a:cubicBezTo>
                  <a:cubicBezTo>
                    <a:pt x="8487" y="23"/>
                    <a:pt x="8183" y="1"/>
                    <a:pt x="78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
            <p:cNvSpPr/>
            <p:nvPr/>
          </p:nvSpPr>
          <p:spPr>
            <a:xfrm>
              <a:off x="6145875" y="3590425"/>
              <a:ext cx="241975" cy="82625"/>
            </a:xfrm>
            <a:custGeom>
              <a:avLst/>
              <a:gdLst/>
              <a:ahLst/>
              <a:cxnLst/>
              <a:rect l="l" t="t" r="r" b="b"/>
              <a:pathLst>
                <a:path w="9679" h="3305" extrusionOk="0">
                  <a:moveTo>
                    <a:pt x="7886" y="0"/>
                  </a:moveTo>
                  <a:cubicBezTo>
                    <a:pt x="5333" y="0"/>
                    <a:pt x="2612" y="1539"/>
                    <a:pt x="0" y="1600"/>
                  </a:cubicBezTo>
                  <a:cubicBezTo>
                    <a:pt x="1210" y="2627"/>
                    <a:pt x="2466" y="3175"/>
                    <a:pt x="3812" y="3289"/>
                  </a:cubicBezTo>
                  <a:cubicBezTo>
                    <a:pt x="3963" y="3299"/>
                    <a:pt x="4116" y="3304"/>
                    <a:pt x="4269" y="3304"/>
                  </a:cubicBezTo>
                  <a:cubicBezTo>
                    <a:pt x="5506" y="3304"/>
                    <a:pt x="6819" y="2975"/>
                    <a:pt x="8240" y="2285"/>
                  </a:cubicBezTo>
                  <a:cubicBezTo>
                    <a:pt x="8606" y="2125"/>
                    <a:pt x="8971" y="1942"/>
                    <a:pt x="9245" y="1600"/>
                  </a:cubicBezTo>
                  <a:cubicBezTo>
                    <a:pt x="9519" y="1280"/>
                    <a:pt x="9678" y="801"/>
                    <a:pt x="9519" y="481"/>
                  </a:cubicBezTo>
                  <a:cubicBezTo>
                    <a:pt x="9382" y="207"/>
                    <a:pt x="9085" y="116"/>
                    <a:pt x="8788" y="71"/>
                  </a:cubicBezTo>
                  <a:cubicBezTo>
                    <a:pt x="8490" y="22"/>
                    <a:pt x="8189" y="0"/>
                    <a:pt x="78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
            <p:cNvSpPr/>
            <p:nvPr/>
          </p:nvSpPr>
          <p:spPr>
            <a:xfrm>
              <a:off x="6242875" y="3515675"/>
              <a:ext cx="241975" cy="82200"/>
            </a:xfrm>
            <a:custGeom>
              <a:avLst/>
              <a:gdLst/>
              <a:ahLst/>
              <a:cxnLst/>
              <a:rect l="l" t="t" r="r" b="b"/>
              <a:pathLst>
                <a:path w="9679" h="3288" extrusionOk="0">
                  <a:moveTo>
                    <a:pt x="7885" y="0"/>
                  </a:moveTo>
                  <a:cubicBezTo>
                    <a:pt x="5329" y="0"/>
                    <a:pt x="2592" y="1539"/>
                    <a:pt x="1" y="1600"/>
                  </a:cubicBezTo>
                  <a:cubicBezTo>
                    <a:pt x="1210" y="2627"/>
                    <a:pt x="2466" y="3175"/>
                    <a:pt x="3813" y="3266"/>
                  </a:cubicBezTo>
                  <a:cubicBezTo>
                    <a:pt x="3982" y="3280"/>
                    <a:pt x="4153" y="3287"/>
                    <a:pt x="4326" y="3287"/>
                  </a:cubicBezTo>
                  <a:cubicBezTo>
                    <a:pt x="5529" y="3287"/>
                    <a:pt x="6824" y="2943"/>
                    <a:pt x="8241" y="2284"/>
                  </a:cubicBezTo>
                  <a:cubicBezTo>
                    <a:pt x="8583" y="2125"/>
                    <a:pt x="8971" y="1942"/>
                    <a:pt x="9245" y="1600"/>
                  </a:cubicBezTo>
                  <a:cubicBezTo>
                    <a:pt x="9519" y="1280"/>
                    <a:pt x="9679" y="801"/>
                    <a:pt x="9519" y="481"/>
                  </a:cubicBezTo>
                  <a:cubicBezTo>
                    <a:pt x="9382" y="207"/>
                    <a:pt x="9085" y="116"/>
                    <a:pt x="8788" y="70"/>
                  </a:cubicBezTo>
                  <a:cubicBezTo>
                    <a:pt x="8490" y="22"/>
                    <a:pt x="8189" y="0"/>
                    <a:pt x="7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
            <p:cNvSpPr/>
            <p:nvPr/>
          </p:nvSpPr>
          <p:spPr>
            <a:xfrm>
              <a:off x="6336475" y="3454075"/>
              <a:ext cx="160925" cy="70425"/>
            </a:xfrm>
            <a:custGeom>
              <a:avLst/>
              <a:gdLst/>
              <a:ahLst/>
              <a:cxnLst/>
              <a:rect l="l" t="t" r="r" b="b"/>
              <a:pathLst>
                <a:path w="6437" h="2817" extrusionOk="0">
                  <a:moveTo>
                    <a:pt x="5684" y="1"/>
                  </a:moveTo>
                  <a:cubicBezTo>
                    <a:pt x="3675" y="69"/>
                    <a:pt x="1963" y="1736"/>
                    <a:pt x="0" y="2169"/>
                  </a:cubicBezTo>
                  <a:cubicBezTo>
                    <a:pt x="844" y="2600"/>
                    <a:pt x="1641" y="2816"/>
                    <a:pt x="2431" y="2816"/>
                  </a:cubicBezTo>
                  <a:cubicBezTo>
                    <a:pt x="2602" y="2816"/>
                    <a:pt x="2773" y="2806"/>
                    <a:pt x="2945" y="2785"/>
                  </a:cubicBezTo>
                  <a:cubicBezTo>
                    <a:pt x="3903" y="2694"/>
                    <a:pt x="4816" y="2283"/>
                    <a:pt x="5775" y="1553"/>
                  </a:cubicBezTo>
                  <a:cubicBezTo>
                    <a:pt x="5980" y="1393"/>
                    <a:pt x="6186" y="1233"/>
                    <a:pt x="6323" y="982"/>
                  </a:cubicBezTo>
                  <a:cubicBezTo>
                    <a:pt x="6437" y="731"/>
                    <a:pt x="6437" y="389"/>
                    <a:pt x="6254" y="183"/>
                  </a:cubicBezTo>
                  <a:cubicBezTo>
                    <a:pt x="6117" y="24"/>
                    <a:pt x="5889" y="1"/>
                    <a:pt x="56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9"/>
            <p:cNvSpPr/>
            <p:nvPr/>
          </p:nvSpPr>
          <p:spPr>
            <a:xfrm>
              <a:off x="6383825" y="3417950"/>
              <a:ext cx="134700" cy="58200"/>
            </a:xfrm>
            <a:custGeom>
              <a:avLst/>
              <a:gdLst/>
              <a:ahLst/>
              <a:cxnLst/>
              <a:rect l="l" t="t" r="r" b="b"/>
              <a:pathLst>
                <a:path w="5388" h="2328" extrusionOk="0">
                  <a:moveTo>
                    <a:pt x="4775" y="0"/>
                  </a:moveTo>
                  <a:cubicBezTo>
                    <a:pt x="4736" y="0"/>
                    <a:pt x="4696" y="3"/>
                    <a:pt x="4657" y="8"/>
                  </a:cubicBezTo>
                  <a:cubicBezTo>
                    <a:pt x="2945" y="8"/>
                    <a:pt x="1644" y="1400"/>
                    <a:pt x="1" y="1743"/>
                  </a:cubicBezTo>
                  <a:cubicBezTo>
                    <a:pt x="810" y="2137"/>
                    <a:pt x="1567" y="2327"/>
                    <a:pt x="2274" y="2327"/>
                  </a:cubicBezTo>
                  <a:cubicBezTo>
                    <a:pt x="2385" y="2327"/>
                    <a:pt x="2494" y="2322"/>
                    <a:pt x="2603" y="2313"/>
                  </a:cubicBezTo>
                  <a:cubicBezTo>
                    <a:pt x="3402" y="2245"/>
                    <a:pt x="4155" y="1902"/>
                    <a:pt x="4885" y="1332"/>
                  </a:cubicBezTo>
                  <a:cubicBezTo>
                    <a:pt x="5068" y="1195"/>
                    <a:pt x="5228" y="1035"/>
                    <a:pt x="5296" y="830"/>
                  </a:cubicBezTo>
                  <a:cubicBezTo>
                    <a:pt x="5387" y="624"/>
                    <a:pt x="5342" y="327"/>
                    <a:pt x="5182" y="145"/>
                  </a:cubicBezTo>
                  <a:cubicBezTo>
                    <a:pt x="5057" y="37"/>
                    <a:pt x="4917" y="0"/>
                    <a:pt x="47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9"/>
            <p:cNvSpPr/>
            <p:nvPr/>
          </p:nvSpPr>
          <p:spPr>
            <a:xfrm>
              <a:off x="6394100" y="3346450"/>
              <a:ext cx="87325" cy="115075"/>
            </a:xfrm>
            <a:custGeom>
              <a:avLst/>
              <a:gdLst/>
              <a:ahLst/>
              <a:cxnLst/>
              <a:rect l="l" t="t" r="r" b="b"/>
              <a:pathLst>
                <a:path w="3493" h="4603" extrusionOk="0">
                  <a:moveTo>
                    <a:pt x="3149" y="1"/>
                  </a:moveTo>
                  <a:cubicBezTo>
                    <a:pt x="3112" y="1"/>
                    <a:pt x="3073" y="5"/>
                    <a:pt x="3036" y="15"/>
                  </a:cubicBezTo>
                  <a:cubicBezTo>
                    <a:pt x="2854" y="60"/>
                    <a:pt x="2671" y="197"/>
                    <a:pt x="2511" y="334"/>
                  </a:cubicBezTo>
                  <a:cubicBezTo>
                    <a:pt x="1758" y="905"/>
                    <a:pt x="1164" y="1544"/>
                    <a:pt x="754" y="2252"/>
                  </a:cubicBezTo>
                  <a:cubicBezTo>
                    <a:pt x="343" y="2936"/>
                    <a:pt x="92" y="3712"/>
                    <a:pt x="0" y="4603"/>
                  </a:cubicBezTo>
                  <a:cubicBezTo>
                    <a:pt x="982" y="3187"/>
                    <a:pt x="2557" y="2206"/>
                    <a:pt x="3356" y="677"/>
                  </a:cubicBezTo>
                  <a:cubicBezTo>
                    <a:pt x="3424" y="517"/>
                    <a:pt x="3493" y="357"/>
                    <a:pt x="3470" y="197"/>
                  </a:cubicBezTo>
                  <a:cubicBezTo>
                    <a:pt x="3434" y="70"/>
                    <a:pt x="3296" y="1"/>
                    <a:pt x="31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
            <p:cNvSpPr/>
            <p:nvPr/>
          </p:nvSpPr>
          <p:spPr>
            <a:xfrm>
              <a:off x="6390100" y="3367550"/>
              <a:ext cx="149525" cy="91125"/>
            </a:xfrm>
            <a:custGeom>
              <a:avLst/>
              <a:gdLst/>
              <a:ahLst/>
              <a:cxnLst/>
              <a:rect l="l" t="t" r="r" b="b"/>
              <a:pathLst>
                <a:path w="5981" h="3645" extrusionOk="0">
                  <a:moveTo>
                    <a:pt x="5390" y="0"/>
                  </a:moveTo>
                  <a:cubicBezTo>
                    <a:pt x="5206" y="0"/>
                    <a:pt x="5011" y="53"/>
                    <a:pt x="4817" y="107"/>
                  </a:cubicBezTo>
                  <a:cubicBezTo>
                    <a:pt x="3698" y="426"/>
                    <a:pt x="2740" y="860"/>
                    <a:pt x="1941" y="1453"/>
                  </a:cubicBezTo>
                  <a:cubicBezTo>
                    <a:pt x="1165" y="2024"/>
                    <a:pt x="526" y="2754"/>
                    <a:pt x="1" y="3644"/>
                  </a:cubicBezTo>
                  <a:lnTo>
                    <a:pt x="1" y="3644"/>
                  </a:lnTo>
                  <a:cubicBezTo>
                    <a:pt x="1781" y="2549"/>
                    <a:pt x="4018" y="2138"/>
                    <a:pt x="5616" y="837"/>
                  </a:cubicBezTo>
                  <a:cubicBezTo>
                    <a:pt x="5775" y="700"/>
                    <a:pt x="5935" y="540"/>
                    <a:pt x="5958" y="380"/>
                  </a:cubicBezTo>
                  <a:cubicBezTo>
                    <a:pt x="5981" y="175"/>
                    <a:pt x="5798" y="38"/>
                    <a:pt x="5547" y="15"/>
                  </a:cubicBezTo>
                  <a:cubicBezTo>
                    <a:pt x="5496" y="5"/>
                    <a:pt x="5443" y="0"/>
                    <a:pt x="53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
            <p:cNvSpPr/>
            <p:nvPr/>
          </p:nvSpPr>
          <p:spPr>
            <a:xfrm>
              <a:off x="6328475" y="3316575"/>
              <a:ext cx="78775" cy="176900"/>
            </a:xfrm>
            <a:custGeom>
              <a:avLst/>
              <a:gdLst/>
              <a:ahLst/>
              <a:cxnLst/>
              <a:rect l="l" t="t" r="r" b="b"/>
              <a:pathLst>
                <a:path w="3151" h="7076" extrusionOk="0">
                  <a:moveTo>
                    <a:pt x="2829" y="0"/>
                  </a:moveTo>
                  <a:cubicBezTo>
                    <a:pt x="2697" y="0"/>
                    <a:pt x="2535" y="63"/>
                    <a:pt x="2397" y="160"/>
                  </a:cubicBezTo>
                  <a:cubicBezTo>
                    <a:pt x="2169" y="319"/>
                    <a:pt x="1986" y="593"/>
                    <a:pt x="1827" y="822"/>
                  </a:cubicBezTo>
                  <a:cubicBezTo>
                    <a:pt x="1073" y="1940"/>
                    <a:pt x="548" y="2990"/>
                    <a:pt x="274" y="4040"/>
                  </a:cubicBezTo>
                  <a:cubicBezTo>
                    <a:pt x="23" y="5067"/>
                    <a:pt x="0" y="6071"/>
                    <a:pt x="229" y="7076"/>
                  </a:cubicBezTo>
                  <a:cubicBezTo>
                    <a:pt x="959" y="4907"/>
                    <a:pt x="2648" y="2830"/>
                    <a:pt x="3082" y="685"/>
                  </a:cubicBezTo>
                  <a:cubicBezTo>
                    <a:pt x="3128" y="456"/>
                    <a:pt x="3150" y="228"/>
                    <a:pt x="3036" y="91"/>
                  </a:cubicBezTo>
                  <a:cubicBezTo>
                    <a:pt x="2991" y="28"/>
                    <a:pt x="2917" y="0"/>
                    <a:pt x="2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
            <p:cNvSpPr/>
            <p:nvPr/>
          </p:nvSpPr>
          <p:spPr>
            <a:xfrm>
              <a:off x="6248575" y="3313950"/>
              <a:ext cx="101600" cy="241725"/>
            </a:xfrm>
            <a:custGeom>
              <a:avLst/>
              <a:gdLst/>
              <a:ahLst/>
              <a:cxnLst/>
              <a:rect l="l" t="t" r="r" b="b"/>
              <a:pathLst>
                <a:path w="4064" h="9669" extrusionOk="0">
                  <a:moveTo>
                    <a:pt x="3550" y="1"/>
                  </a:moveTo>
                  <a:cubicBezTo>
                    <a:pt x="3374" y="1"/>
                    <a:pt x="3177" y="71"/>
                    <a:pt x="3014" y="196"/>
                  </a:cubicBezTo>
                  <a:cubicBezTo>
                    <a:pt x="2694" y="402"/>
                    <a:pt x="2443" y="744"/>
                    <a:pt x="2238" y="1064"/>
                  </a:cubicBezTo>
                  <a:cubicBezTo>
                    <a:pt x="1234" y="2547"/>
                    <a:pt x="594" y="3985"/>
                    <a:pt x="298" y="5400"/>
                  </a:cubicBezTo>
                  <a:cubicBezTo>
                    <a:pt x="1" y="6816"/>
                    <a:pt x="69" y="8231"/>
                    <a:pt x="480" y="9669"/>
                  </a:cubicBezTo>
                  <a:cubicBezTo>
                    <a:pt x="1325" y="6701"/>
                    <a:pt x="3562" y="3962"/>
                    <a:pt x="3995" y="972"/>
                  </a:cubicBezTo>
                  <a:cubicBezTo>
                    <a:pt x="4041" y="676"/>
                    <a:pt x="4064" y="356"/>
                    <a:pt x="3904" y="151"/>
                  </a:cubicBezTo>
                  <a:cubicBezTo>
                    <a:pt x="3822" y="48"/>
                    <a:pt x="3693" y="1"/>
                    <a:pt x="3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
            <p:cNvSpPr/>
            <p:nvPr/>
          </p:nvSpPr>
          <p:spPr>
            <a:xfrm>
              <a:off x="6128750" y="3384400"/>
              <a:ext cx="124425" cy="276275"/>
            </a:xfrm>
            <a:custGeom>
              <a:avLst/>
              <a:gdLst/>
              <a:ahLst/>
              <a:cxnLst/>
              <a:rect l="l" t="t" r="r" b="b"/>
              <a:pathLst>
                <a:path w="4977" h="11051" extrusionOk="0">
                  <a:moveTo>
                    <a:pt x="4506" y="1"/>
                  </a:moveTo>
                  <a:cubicBezTo>
                    <a:pt x="4299" y="1"/>
                    <a:pt x="4046" y="109"/>
                    <a:pt x="3835" y="277"/>
                  </a:cubicBezTo>
                  <a:cubicBezTo>
                    <a:pt x="3470" y="528"/>
                    <a:pt x="3173" y="939"/>
                    <a:pt x="2922" y="1327"/>
                  </a:cubicBezTo>
                  <a:cubicBezTo>
                    <a:pt x="1713" y="3062"/>
                    <a:pt x="914" y="4705"/>
                    <a:pt x="480" y="6326"/>
                  </a:cubicBezTo>
                  <a:cubicBezTo>
                    <a:pt x="46" y="7924"/>
                    <a:pt x="1" y="9476"/>
                    <a:pt x="343" y="11051"/>
                  </a:cubicBezTo>
                  <a:cubicBezTo>
                    <a:pt x="1507" y="7672"/>
                    <a:pt x="4155" y="4408"/>
                    <a:pt x="4862" y="1053"/>
                  </a:cubicBezTo>
                  <a:cubicBezTo>
                    <a:pt x="4931" y="711"/>
                    <a:pt x="4977" y="346"/>
                    <a:pt x="4817" y="140"/>
                  </a:cubicBezTo>
                  <a:cubicBezTo>
                    <a:pt x="4746" y="43"/>
                    <a:pt x="4635" y="1"/>
                    <a:pt x="4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
            <p:cNvSpPr/>
            <p:nvPr/>
          </p:nvSpPr>
          <p:spPr>
            <a:xfrm>
              <a:off x="6049425" y="3374325"/>
              <a:ext cx="112450" cy="345700"/>
            </a:xfrm>
            <a:custGeom>
              <a:avLst/>
              <a:gdLst/>
              <a:ahLst/>
              <a:cxnLst/>
              <a:rect l="l" t="t" r="r" b="b"/>
              <a:pathLst>
                <a:path w="4498" h="13828" extrusionOk="0">
                  <a:moveTo>
                    <a:pt x="3994" y="1"/>
                  </a:moveTo>
                  <a:cubicBezTo>
                    <a:pt x="3722" y="1"/>
                    <a:pt x="3376" y="222"/>
                    <a:pt x="3105" y="543"/>
                  </a:cubicBezTo>
                  <a:cubicBezTo>
                    <a:pt x="2717" y="954"/>
                    <a:pt x="2443" y="1502"/>
                    <a:pt x="2192" y="2027"/>
                  </a:cubicBezTo>
                  <a:cubicBezTo>
                    <a:pt x="1097" y="4355"/>
                    <a:pt x="435" y="6478"/>
                    <a:pt x="206" y="8441"/>
                  </a:cubicBezTo>
                  <a:cubicBezTo>
                    <a:pt x="1" y="10381"/>
                    <a:pt x="252" y="12138"/>
                    <a:pt x="937" y="13827"/>
                  </a:cubicBezTo>
                  <a:cubicBezTo>
                    <a:pt x="1690" y="9628"/>
                    <a:pt x="4246" y="5131"/>
                    <a:pt x="4475" y="1114"/>
                  </a:cubicBezTo>
                  <a:cubicBezTo>
                    <a:pt x="4498" y="703"/>
                    <a:pt x="4475" y="269"/>
                    <a:pt x="4246" y="87"/>
                  </a:cubicBezTo>
                  <a:cubicBezTo>
                    <a:pt x="4176" y="28"/>
                    <a:pt x="4089" y="1"/>
                    <a:pt x="39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
            <p:cNvSpPr/>
            <p:nvPr/>
          </p:nvSpPr>
          <p:spPr>
            <a:xfrm>
              <a:off x="5959275" y="3454225"/>
              <a:ext cx="112450" cy="345675"/>
            </a:xfrm>
            <a:custGeom>
              <a:avLst/>
              <a:gdLst/>
              <a:ahLst/>
              <a:cxnLst/>
              <a:rect l="l" t="t" r="r" b="b"/>
              <a:pathLst>
                <a:path w="4498" h="13827" extrusionOk="0">
                  <a:moveTo>
                    <a:pt x="3993" y="0"/>
                  </a:moveTo>
                  <a:cubicBezTo>
                    <a:pt x="3720" y="0"/>
                    <a:pt x="3370" y="221"/>
                    <a:pt x="3082" y="543"/>
                  </a:cubicBezTo>
                  <a:cubicBezTo>
                    <a:pt x="2717" y="953"/>
                    <a:pt x="2443" y="1478"/>
                    <a:pt x="2192" y="2003"/>
                  </a:cubicBezTo>
                  <a:cubicBezTo>
                    <a:pt x="1096" y="4354"/>
                    <a:pt x="434" y="6477"/>
                    <a:pt x="206" y="8440"/>
                  </a:cubicBezTo>
                  <a:cubicBezTo>
                    <a:pt x="1" y="10357"/>
                    <a:pt x="229" y="12138"/>
                    <a:pt x="936" y="13827"/>
                  </a:cubicBezTo>
                  <a:cubicBezTo>
                    <a:pt x="1690" y="9627"/>
                    <a:pt x="4246" y="5131"/>
                    <a:pt x="4474" y="1113"/>
                  </a:cubicBezTo>
                  <a:cubicBezTo>
                    <a:pt x="4497" y="702"/>
                    <a:pt x="4474" y="269"/>
                    <a:pt x="4246" y="86"/>
                  </a:cubicBezTo>
                  <a:cubicBezTo>
                    <a:pt x="4175" y="27"/>
                    <a:pt x="4089" y="0"/>
                    <a:pt x="39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
            <p:cNvSpPr/>
            <p:nvPr/>
          </p:nvSpPr>
          <p:spPr>
            <a:xfrm>
              <a:off x="5796650" y="3440775"/>
              <a:ext cx="641975" cy="643300"/>
            </a:xfrm>
            <a:custGeom>
              <a:avLst/>
              <a:gdLst/>
              <a:ahLst/>
              <a:cxnLst/>
              <a:rect l="l" t="t" r="r" b="b"/>
              <a:pathLst>
                <a:path w="25679" h="25732" extrusionOk="0">
                  <a:moveTo>
                    <a:pt x="25394" y="0"/>
                  </a:moveTo>
                  <a:cubicBezTo>
                    <a:pt x="25070" y="0"/>
                    <a:pt x="24710" y="175"/>
                    <a:pt x="24378" y="350"/>
                  </a:cubicBezTo>
                  <a:cubicBezTo>
                    <a:pt x="19972" y="2815"/>
                    <a:pt x="15590" y="5965"/>
                    <a:pt x="11755" y="9572"/>
                  </a:cubicBezTo>
                  <a:cubicBezTo>
                    <a:pt x="7510" y="13566"/>
                    <a:pt x="3424" y="17812"/>
                    <a:pt x="594" y="23153"/>
                  </a:cubicBezTo>
                  <a:cubicBezTo>
                    <a:pt x="343" y="23632"/>
                    <a:pt x="92" y="24134"/>
                    <a:pt x="46" y="24636"/>
                  </a:cubicBezTo>
                  <a:cubicBezTo>
                    <a:pt x="0" y="25138"/>
                    <a:pt x="229" y="25663"/>
                    <a:pt x="662" y="25732"/>
                  </a:cubicBezTo>
                  <a:cubicBezTo>
                    <a:pt x="1210" y="24819"/>
                    <a:pt x="1758" y="23906"/>
                    <a:pt x="2306" y="22993"/>
                  </a:cubicBezTo>
                  <a:cubicBezTo>
                    <a:pt x="5045" y="18405"/>
                    <a:pt x="8240" y="14114"/>
                    <a:pt x="11961" y="10416"/>
                  </a:cubicBezTo>
                  <a:cubicBezTo>
                    <a:pt x="15088" y="7312"/>
                    <a:pt x="18534" y="4641"/>
                    <a:pt x="22095" y="2290"/>
                  </a:cubicBezTo>
                  <a:cubicBezTo>
                    <a:pt x="23282" y="1514"/>
                    <a:pt x="24492" y="761"/>
                    <a:pt x="25679" y="53"/>
                  </a:cubicBezTo>
                  <a:cubicBezTo>
                    <a:pt x="25588" y="16"/>
                    <a:pt x="25493" y="0"/>
                    <a:pt x="253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 name="Google Shape;1487;p9"/>
          <p:cNvSpPr/>
          <p:nvPr/>
        </p:nvSpPr>
        <p:spPr>
          <a:xfrm>
            <a:off x="1599014" y="4196330"/>
            <a:ext cx="2496637" cy="1836634"/>
          </a:xfrm>
          <a:custGeom>
            <a:avLst/>
            <a:gdLst/>
            <a:ahLst/>
            <a:cxnLst/>
            <a:rect l="l" t="t" r="r" b="b"/>
            <a:pathLst>
              <a:path w="88494" h="65100" extrusionOk="0">
                <a:moveTo>
                  <a:pt x="22415" y="41223"/>
                </a:moveTo>
                <a:lnTo>
                  <a:pt x="22415" y="41223"/>
                </a:lnTo>
                <a:cubicBezTo>
                  <a:pt x="22908" y="41743"/>
                  <a:pt x="23347" y="42320"/>
                  <a:pt x="23752" y="42931"/>
                </a:cubicBezTo>
                <a:lnTo>
                  <a:pt x="23752" y="42931"/>
                </a:lnTo>
                <a:lnTo>
                  <a:pt x="22415" y="41223"/>
                </a:lnTo>
                <a:close/>
                <a:moveTo>
                  <a:pt x="53891" y="1"/>
                </a:moveTo>
                <a:cubicBezTo>
                  <a:pt x="56767" y="1758"/>
                  <a:pt x="58502" y="4977"/>
                  <a:pt x="59118" y="8286"/>
                </a:cubicBezTo>
                <a:cubicBezTo>
                  <a:pt x="59734" y="11573"/>
                  <a:pt x="59369" y="14997"/>
                  <a:pt x="58821" y="18307"/>
                </a:cubicBezTo>
                <a:cubicBezTo>
                  <a:pt x="58205" y="21913"/>
                  <a:pt x="57999" y="25337"/>
                  <a:pt x="56721" y="28806"/>
                </a:cubicBezTo>
                <a:cubicBezTo>
                  <a:pt x="55762" y="31385"/>
                  <a:pt x="55306" y="33965"/>
                  <a:pt x="54713" y="36590"/>
                </a:cubicBezTo>
                <a:cubicBezTo>
                  <a:pt x="54073" y="39466"/>
                  <a:pt x="52887" y="42022"/>
                  <a:pt x="52590" y="45035"/>
                </a:cubicBezTo>
                <a:cubicBezTo>
                  <a:pt x="52362" y="40949"/>
                  <a:pt x="52681" y="36841"/>
                  <a:pt x="53594" y="32869"/>
                </a:cubicBezTo>
                <a:cubicBezTo>
                  <a:pt x="54781" y="27619"/>
                  <a:pt x="56949" y="22529"/>
                  <a:pt x="56995" y="17165"/>
                </a:cubicBezTo>
                <a:lnTo>
                  <a:pt x="56995" y="17165"/>
                </a:lnTo>
                <a:cubicBezTo>
                  <a:pt x="55831" y="17850"/>
                  <a:pt x="55123" y="18056"/>
                  <a:pt x="53777" y="18192"/>
                </a:cubicBezTo>
                <a:cubicBezTo>
                  <a:pt x="53914" y="17279"/>
                  <a:pt x="55374" y="17462"/>
                  <a:pt x="56036" y="16823"/>
                </a:cubicBezTo>
                <a:cubicBezTo>
                  <a:pt x="56539" y="16321"/>
                  <a:pt x="56447" y="15476"/>
                  <a:pt x="56287" y="14769"/>
                </a:cubicBezTo>
                <a:cubicBezTo>
                  <a:pt x="55466" y="10911"/>
                  <a:pt x="54484" y="6757"/>
                  <a:pt x="51585" y="4086"/>
                </a:cubicBezTo>
                <a:lnTo>
                  <a:pt x="51585" y="4086"/>
                </a:lnTo>
                <a:cubicBezTo>
                  <a:pt x="53275" y="6757"/>
                  <a:pt x="52909" y="10295"/>
                  <a:pt x="51745" y="13239"/>
                </a:cubicBezTo>
                <a:cubicBezTo>
                  <a:pt x="51038" y="15043"/>
                  <a:pt x="50193" y="16755"/>
                  <a:pt x="49326" y="18512"/>
                </a:cubicBezTo>
                <a:cubicBezTo>
                  <a:pt x="48892" y="19357"/>
                  <a:pt x="48550" y="20270"/>
                  <a:pt x="48253" y="21183"/>
                </a:cubicBezTo>
                <a:cubicBezTo>
                  <a:pt x="48184" y="21479"/>
                  <a:pt x="48093" y="21776"/>
                  <a:pt x="48116" y="22073"/>
                </a:cubicBezTo>
                <a:cubicBezTo>
                  <a:pt x="48162" y="22643"/>
                  <a:pt x="48573" y="23123"/>
                  <a:pt x="48961" y="23556"/>
                </a:cubicBezTo>
                <a:cubicBezTo>
                  <a:pt x="49622" y="24218"/>
                  <a:pt x="50307" y="24835"/>
                  <a:pt x="51060" y="25405"/>
                </a:cubicBezTo>
                <a:cubicBezTo>
                  <a:pt x="49645" y="25360"/>
                  <a:pt x="48276" y="24812"/>
                  <a:pt x="47249" y="23876"/>
                </a:cubicBezTo>
                <a:cubicBezTo>
                  <a:pt x="46632" y="27254"/>
                  <a:pt x="46404" y="30632"/>
                  <a:pt x="46404" y="34056"/>
                </a:cubicBezTo>
                <a:cubicBezTo>
                  <a:pt x="46427" y="38827"/>
                  <a:pt x="46883" y="43597"/>
                  <a:pt x="47523" y="48345"/>
                </a:cubicBezTo>
                <a:cubicBezTo>
                  <a:pt x="46313" y="39352"/>
                  <a:pt x="42729" y="31249"/>
                  <a:pt x="43026" y="22050"/>
                </a:cubicBezTo>
                <a:cubicBezTo>
                  <a:pt x="43140" y="18695"/>
                  <a:pt x="43802" y="15431"/>
                  <a:pt x="44190" y="12121"/>
                </a:cubicBezTo>
                <a:cubicBezTo>
                  <a:pt x="44510" y="9405"/>
                  <a:pt x="44487" y="4360"/>
                  <a:pt x="46404" y="2169"/>
                </a:cubicBezTo>
                <a:lnTo>
                  <a:pt x="46404" y="2169"/>
                </a:lnTo>
                <a:cubicBezTo>
                  <a:pt x="40903" y="8446"/>
                  <a:pt x="37776" y="16709"/>
                  <a:pt x="37571" y="25040"/>
                </a:cubicBezTo>
                <a:cubicBezTo>
                  <a:pt x="37405" y="31790"/>
                  <a:pt x="39742" y="38897"/>
                  <a:pt x="42006" y="45543"/>
                </a:cubicBezTo>
                <a:lnTo>
                  <a:pt x="42006" y="45543"/>
                </a:lnTo>
                <a:cubicBezTo>
                  <a:pt x="41161" y="43116"/>
                  <a:pt x="40280" y="40700"/>
                  <a:pt x="39374" y="38302"/>
                </a:cubicBezTo>
                <a:cubicBezTo>
                  <a:pt x="37571" y="33600"/>
                  <a:pt x="35379" y="29582"/>
                  <a:pt x="35425" y="24355"/>
                </a:cubicBezTo>
                <a:lnTo>
                  <a:pt x="35425" y="24355"/>
                </a:lnTo>
                <a:cubicBezTo>
                  <a:pt x="35322" y="24357"/>
                  <a:pt x="35218" y="24357"/>
                  <a:pt x="35115" y="24357"/>
                </a:cubicBezTo>
                <a:cubicBezTo>
                  <a:pt x="33575" y="24357"/>
                  <a:pt x="32036" y="24200"/>
                  <a:pt x="30518" y="23922"/>
                </a:cubicBezTo>
                <a:cubicBezTo>
                  <a:pt x="31682" y="23556"/>
                  <a:pt x="32823" y="23191"/>
                  <a:pt x="33987" y="22803"/>
                </a:cubicBezTo>
                <a:cubicBezTo>
                  <a:pt x="34261" y="22735"/>
                  <a:pt x="34558" y="22621"/>
                  <a:pt x="34672" y="22347"/>
                </a:cubicBezTo>
                <a:cubicBezTo>
                  <a:pt x="34763" y="22164"/>
                  <a:pt x="34718" y="21936"/>
                  <a:pt x="34672" y="21730"/>
                </a:cubicBezTo>
                <a:cubicBezTo>
                  <a:pt x="34101" y="18421"/>
                  <a:pt x="34352" y="15339"/>
                  <a:pt x="35128" y="12121"/>
                </a:cubicBezTo>
                <a:cubicBezTo>
                  <a:pt x="35790" y="9405"/>
                  <a:pt x="37137" y="6803"/>
                  <a:pt x="39283" y="5045"/>
                </a:cubicBezTo>
                <a:lnTo>
                  <a:pt x="39283" y="5045"/>
                </a:lnTo>
                <a:cubicBezTo>
                  <a:pt x="31773" y="7350"/>
                  <a:pt x="27208" y="16481"/>
                  <a:pt x="26706" y="23808"/>
                </a:cubicBezTo>
                <a:cubicBezTo>
                  <a:pt x="26309" y="29593"/>
                  <a:pt x="28329" y="34843"/>
                  <a:pt x="31135" y="39715"/>
                </a:cubicBezTo>
                <a:lnTo>
                  <a:pt x="31135" y="39715"/>
                </a:lnTo>
                <a:cubicBezTo>
                  <a:pt x="27675" y="35901"/>
                  <a:pt x="23544" y="32717"/>
                  <a:pt x="19151" y="31134"/>
                </a:cubicBezTo>
                <a:cubicBezTo>
                  <a:pt x="17093" y="30389"/>
                  <a:pt x="14938" y="29984"/>
                  <a:pt x="12780" y="29984"/>
                </a:cubicBezTo>
                <a:cubicBezTo>
                  <a:pt x="11636" y="29984"/>
                  <a:pt x="10490" y="30098"/>
                  <a:pt x="9359" y="30336"/>
                </a:cubicBezTo>
                <a:cubicBezTo>
                  <a:pt x="7533" y="30724"/>
                  <a:pt x="5775" y="31431"/>
                  <a:pt x="4154" y="32344"/>
                </a:cubicBezTo>
                <a:cubicBezTo>
                  <a:pt x="2853" y="33097"/>
                  <a:pt x="1347" y="34969"/>
                  <a:pt x="0" y="35426"/>
                </a:cubicBezTo>
                <a:cubicBezTo>
                  <a:pt x="2088" y="34727"/>
                  <a:pt x="4283" y="34385"/>
                  <a:pt x="6478" y="34385"/>
                </a:cubicBezTo>
                <a:cubicBezTo>
                  <a:pt x="10667" y="34385"/>
                  <a:pt x="14854" y="35631"/>
                  <a:pt x="18283" y="38028"/>
                </a:cubicBezTo>
                <a:cubicBezTo>
                  <a:pt x="19379" y="36978"/>
                  <a:pt x="20703" y="36156"/>
                  <a:pt x="22118" y="35631"/>
                </a:cubicBezTo>
                <a:lnTo>
                  <a:pt x="22118" y="35631"/>
                </a:lnTo>
                <a:cubicBezTo>
                  <a:pt x="21388" y="37115"/>
                  <a:pt x="20406" y="38461"/>
                  <a:pt x="19242" y="39648"/>
                </a:cubicBezTo>
                <a:cubicBezTo>
                  <a:pt x="19267" y="39623"/>
                  <a:pt x="19299" y="39611"/>
                  <a:pt x="19339" y="39611"/>
                </a:cubicBezTo>
                <a:cubicBezTo>
                  <a:pt x="20392" y="39611"/>
                  <a:pt x="26455" y="48052"/>
                  <a:pt x="27071" y="48778"/>
                </a:cubicBezTo>
                <a:cubicBezTo>
                  <a:pt x="27102" y="48813"/>
                  <a:pt x="27132" y="48847"/>
                  <a:pt x="27163" y="48882"/>
                </a:cubicBezTo>
                <a:lnTo>
                  <a:pt x="27163" y="48882"/>
                </a:lnTo>
                <a:cubicBezTo>
                  <a:pt x="28189" y="50466"/>
                  <a:pt x="29374" y="51950"/>
                  <a:pt x="30697" y="53303"/>
                </a:cubicBezTo>
                <a:lnTo>
                  <a:pt x="30697" y="53303"/>
                </a:lnTo>
                <a:cubicBezTo>
                  <a:pt x="28161" y="51172"/>
                  <a:pt x="25457" y="49266"/>
                  <a:pt x="22323" y="48253"/>
                </a:cubicBezTo>
                <a:cubicBezTo>
                  <a:pt x="20960" y="47804"/>
                  <a:pt x="19490" y="47568"/>
                  <a:pt x="18030" y="47568"/>
                </a:cubicBezTo>
                <a:cubicBezTo>
                  <a:pt x="14748" y="47568"/>
                  <a:pt x="11512" y="48758"/>
                  <a:pt x="9633" y="51380"/>
                </a:cubicBezTo>
                <a:cubicBezTo>
                  <a:pt x="10799" y="51022"/>
                  <a:pt x="12003" y="50861"/>
                  <a:pt x="13214" y="50861"/>
                </a:cubicBezTo>
                <a:cubicBezTo>
                  <a:pt x="15392" y="50861"/>
                  <a:pt x="17591" y="51381"/>
                  <a:pt x="19630" y="52202"/>
                </a:cubicBezTo>
                <a:cubicBezTo>
                  <a:pt x="22803" y="53458"/>
                  <a:pt x="25656" y="55398"/>
                  <a:pt x="28532" y="57224"/>
                </a:cubicBezTo>
                <a:cubicBezTo>
                  <a:pt x="33006" y="60100"/>
                  <a:pt x="39625" y="65053"/>
                  <a:pt x="45240" y="65098"/>
                </a:cubicBezTo>
                <a:cubicBezTo>
                  <a:pt x="45308" y="65099"/>
                  <a:pt x="45376" y="65099"/>
                  <a:pt x="45444" y="65099"/>
                </a:cubicBezTo>
                <a:cubicBezTo>
                  <a:pt x="52609" y="65099"/>
                  <a:pt x="58429" y="62728"/>
                  <a:pt x="65189" y="60670"/>
                </a:cubicBezTo>
                <a:cubicBezTo>
                  <a:pt x="69597" y="59352"/>
                  <a:pt x="78900" y="55935"/>
                  <a:pt x="85070" y="55935"/>
                </a:cubicBezTo>
                <a:cubicBezTo>
                  <a:pt x="86378" y="55935"/>
                  <a:pt x="87544" y="56089"/>
                  <a:pt x="88494" y="56448"/>
                </a:cubicBezTo>
                <a:cubicBezTo>
                  <a:pt x="84123" y="54783"/>
                  <a:pt x="77314" y="53109"/>
                  <a:pt x="71078" y="53109"/>
                </a:cubicBezTo>
                <a:cubicBezTo>
                  <a:pt x="67056" y="53109"/>
                  <a:pt x="63272" y="53805"/>
                  <a:pt x="60533" y="55649"/>
                </a:cubicBezTo>
                <a:cubicBezTo>
                  <a:pt x="63021" y="53960"/>
                  <a:pt x="66034" y="53298"/>
                  <a:pt x="68750" y="52042"/>
                </a:cubicBezTo>
                <a:cubicBezTo>
                  <a:pt x="71695" y="50696"/>
                  <a:pt x="73931" y="49098"/>
                  <a:pt x="76282" y="46907"/>
                </a:cubicBezTo>
                <a:cubicBezTo>
                  <a:pt x="77013" y="46222"/>
                  <a:pt x="77743" y="45560"/>
                  <a:pt x="78314" y="44761"/>
                </a:cubicBezTo>
                <a:cubicBezTo>
                  <a:pt x="79250" y="43460"/>
                  <a:pt x="79775" y="41885"/>
                  <a:pt x="80117" y="40310"/>
                </a:cubicBezTo>
                <a:cubicBezTo>
                  <a:pt x="81030" y="36019"/>
                  <a:pt x="80642" y="31477"/>
                  <a:pt x="79044" y="27414"/>
                </a:cubicBezTo>
                <a:cubicBezTo>
                  <a:pt x="78953" y="29034"/>
                  <a:pt x="78885" y="30678"/>
                  <a:pt x="78360" y="32230"/>
                </a:cubicBezTo>
                <a:cubicBezTo>
                  <a:pt x="77949" y="33371"/>
                  <a:pt x="77332" y="34307"/>
                  <a:pt x="76602" y="35266"/>
                </a:cubicBezTo>
                <a:cubicBezTo>
                  <a:pt x="76305" y="35677"/>
                  <a:pt x="73977" y="38165"/>
                  <a:pt x="74114" y="38553"/>
                </a:cubicBezTo>
                <a:cubicBezTo>
                  <a:pt x="74593" y="39876"/>
                  <a:pt x="74730" y="41337"/>
                  <a:pt x="74479" y="42707"/>
                </a:cubicBezTo>
                <a:cubicBezTo>
                  <a:pt x="73931" y="41954"/>
                  <a:pt x="73406" y="41178"/>
                  <a:pt x="72881" y="40401"/>
                </a:cubicBezTo>
                <a:lnTo>
                  <a:pt x="72881" y="40401"/>
                </a:lnTo>
                <a:cubicBezTo>
                  <a:pt x="73064" y="41337"/>
                  <a:pt x="73110" y="42273"/>
                  <a:pt x="73018" y="43232"/>
                </a:cubicBezTo>
                <a:cubicBezTo>
                  <a:pt x="72539" y="42456"/>
                  <a:pt x="72060" y="41703"/>
                  <a:pt x="71580" y="40926"/>
                </a:cubicBezTo>
                <a:lnTo>
                  <a:pt x="71580" y="40926"/>
                </a:lnTo>
                <a:cubicBezTo>
                  <a:pt x="71603" y="42981"/>
                  <a:pt x="71580" y="45035"/>
                  <a:pt x="71489" y="47089"/>
                </a:cubicBezTo>
                <a:cubicBezTo>
                  <a:pt x="70371" y="45560"/>
                  <a:pt x="69754" y="43665"/>
                  <a:pt x="69732" y="41771"/>
                </a:cubicBezTo>
                <a:cubicBezTo>
                  <a:pt x="67540" y="43734"/>
                  <a:pt x="65463" y="46564"/>
                  <a:pt x="62930" y="48048"/>
                </a:cubicBezTo>
                <a:cubicBezTo>
                  <a:pt x="60761" y="49303"/>
                  <a:pt x="58867" y="50513"/>
                  <a:pt x="57406" y="52659"/>
                </a:cubicBezTo>
                <a:cubicBezTo>
                  <a:pt x="59597" y="49440"/>
                  <a:pt x="61857" y="46039"/>
                  <a:pt x="64687" y="43392"/>
                </a:cubicBezTo>
                <a:cubicBezTo>
                  <a:pt x="67906" y="40356"/>
                  <a:pt x="71078" y="37274"/>
                  <a:pt x="74205" y="34147"/>
                </a:cubicBezTo>
                <a:cubicBezTo>
                  <a:pt x="74753" y="33600"/>
                  <a:pt x="75301" y="32687"/>
                  <a:pt x="74730" y="32139"/>
                </a:cubicBezTo>
                <a:cubicBezTo>
                  <a:pt x="74365" y="31819"/>
                  <a:pt x="73658" y="31796"/>
                  <a:pt x="73589" y="31294"/>
                </a:cubicBezTo>
                <a:lnTo>
                  <a:pt x="73589" y="31294"/>
                </a:lnTo>
                <a:cubicBezTo>
                  <a:pt x="73766" y="31351"/>
                  <a:pt x="73945" y="31378"/>
                  <a:pt x="74124" y="31378"/>
                </a:cubicBezTo>
                <a:cubicBezTo>
                  <a:pt x="74801" y="31378"/>
                  <a:pt x="75471" y="31001"/>
                  <a:pt x="75940" y="30495"/>
                </a:cubicBezTo>
                <a:cubicBezTo>
                  <a:pt x="76534" y="29856"/>
                  <a:pt x="76853" y="29012"/>
                  <a:pt x="77173" y="28190"/>
                </a:cubicBezTo>
                <a:cubicBezTo>
                  <a:pt x="78725" y="24150"/>
                  <a:pt x="80437" y="20407"/>
                  <a:pt x="81099" y="16070"/>
                </a:cubicBezTo>
                <a:lnTo>
                  <a:pt x="81099" y="16070"/>
                </a:lnTo>
                <a:cubicBezTo>
                  <a:pt x="80208" y="21890"/>
                  <a:pt x="75872" y="25953"/>
                  <a:pt x="71215" y="28989"/>
                </a:cubicBezTo>
                <a:cubicBezTo>
                  <a:pt x="71010" y="29126"/>
                  <a:pt x="70782" y="29263"/>
                  <a:pt x="70667" y="29468"/>
                </a:cubicBezTo>
                <a:cubicBezTo>
                  <a:pt x="70530" y="29674"/>
                  <a:pt x="70485" y="29948"/>
                  <a:pt x="70462" y="30199"/>
                </a:cubicBezTo>
                <a:cubicBezTo>
                  <a:pt x="70325" y="31134"/>
                  <a:pt x="70188" y="32093"/>
                  <a:pt x="70074" y="33052"/>
                </a:cubicBezTo>
                <a:cubicBezTo>
                  <a:pt x="69366" y="32070"/>
                  <a:pt x="69252" y="30701"/>
                  <a:pt x="69754" y="29605"/>
                </a:cubicBezTo>
                <a:lnTo>
                  <a:pt x="69754" y="29605"/>
                </a:lnTo>
                <a:cubicBezTo>
                  <a:pt x="66605" y="31728"/>
                  <a:pt x="64527" y="34467"/>
                  <a:pt x="62359" y="37503"/>
                </a:cubicBezTo>
                <a:cubicBezTo>
                  <a:pt x="59910" y="40918"/>
                  <a:pt x="57284" y="44156"/>
                  <a:pt x="55200" y="47826"/>
                </a:cubicBezTo>
                <a:lnTo>
                  <a:pt x="55200" y="47826"/>
                </a:lnTo>
                <a:cubicBezTo>
                  <a:pt x="57205" y="44281"/>
                  <a:pt x="59398" y="40820"/>
                  <a:pt x="61126" y="37137"/>
                </a:cubicBezTo>
                <a:cubicBezTo>
                  <a:pt x="62656" y="33805"/>
                  <a:pt x="65075" y="30952"/>
                  <a:pt x="65760" y="27208"/>
                </a:cubicBezTo>
                <a:cubicBezTo>
                  <a:pt x="66080" y="25337"/>
                  <a:pt x="66011" y="23351"/>
                  <a:pt x="66856" y="21639"/>
                </a:cubicBezTo>
                <a:lnTo>
                  <a:pt x="66856" y="21639"/>
                </a:lnTo>
                <a:cubicBezTo>
                  <a:pt x="66516" y="21686"/>
                  <a:pt x="66176" y="21709"/>
                  <a:pt x="65836" y="21709"/>
                </a:cubicBezTo>
                <a:cubicBezTo>
                  <a:pt x="64851" y="21709"/>
                  <a:pt x="63875" y="21516"/>
                  <a:pt x="62975" y="21160"/>
                </a:cubicBezTo>
                <a:cubicBezTo>
                  <a:pt x="64208" y="20954"/>
                  <a:pt x="65463" y="20772"/>
                  <a:pt x="66696" y="20589"/>
                </a:cubicBezTo>
                <a:cubicBezTo>
                  <a:pt x="66285" y="11528"/>
                  <a:pt x="61469" y="4611"/>
                  <a:pt x="5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
          <p:cNvSpPr txBox="1">
            <a:spLocks noGrp="1"/>
          </p:cNvSpPr>
          <p:nvPr>
            <p:ph type="title"/>
          </p:nvPr>
        </p:nvSpPr>
        <p:spPr>
          <a:xfrm>
            <a:off x="2783975" y="1580250"/>
            <a:ext cx="3597600" cy="7971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89"/>
        <p:cNvGrpSpPr/>
        <p:nvPr/>
      </p:nvGrpSpPr>
      <p:grpSpPr>
        <a:xfrm>
          <a:off x="0" y="0"/>
          <a:ext cx="0" cy="0"/>
          <a:chOff x="0" y="0"/>
          <a:chExt cx="0" cy="0"/>
        </a:xfrm>
      </p:grpSpPr>
      <p:sp>
        <p:nvSpPr>
          <p:cNvPr id="1490" name="Google Shape;1490;p10"/>
          <p:cNvSpPr txBox="1">
            <a:spLocks noGrp="1"/>
          </p:cNvSpPr>
          <p:nvPr>
            <p:ph type="body" idx="1"/>
          </p:nvPr>
        </p:nvSpPr>
        <p:spPr>
          <a:xfrm>
            <a:off x="5774575" y="1363800"/>
            <a:ext cx="2656200" cy="2065200"/>
          </a:xfrm>
          <a:prstGeom prst="rect">
            <a:avLst/>
          </a:prstGeom>
          <a:noFill/>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400"/>
              <a:buNone/>
              <a:defRPr sz="3500" b="1">
                <a:solidFill>
                  <a:schemeClr val="dk1"/>
                </a:solidFill>
                <a:latin typeface="Balsamiq Sans"/>
                <a:ea typeface="Balsamiq Sans"/>
                <a:cs typeface="Balsamiq Sans"/>
                <a:sym typeface="Balsamiq Sans"/>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FFFAF4"/>
            </a:gs>
            <a:gs pos="54000">
              <a:srgbClr val="FFF3E6"/>
            </a:gs>
            <a:gs pos="100000">
              <a:schemeClr val="dk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rgbClr val="FFA200"/>
              </a:buClr>
              <a:buSzPts val="3000"/>
              <a:buFont typeface="Balsamiq Sans"/>
              <a:buNone/>
              <a:defRPr sz="3000" b="1">
                <a:solidFill>
                  <a:srgbClr val="FFA200"/>
                </a:solidFill>
                <a:latin typeface="Balsamiq Sans"/>
                <a:ea typeface="Balsamiq Sans"/>
                <a:cs typeface="Balsamiq Sans"/>
                <a:sym typeface="Balsamiq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246950"/>
            <a:ext cx="7717500" cy="336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1pPr>
            <a:lvl2pPr marL="914400" lvl="1"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2pPr>
            <a:lvl3pPr marL="1371600" lvl="2"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3pPr>
            <a:lvl4pPr marL="1828800" lvl="3"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4pPr>
            <a:lvl5pPr marL="2286000" lvl="4"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5pPr>
            <a:lvl6pPr marL="2743200" lvl="5"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6pPr>
            <a:lvl7pPr marL="3200400" lvl="6"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7pPr>
            <a:lvl8pPr marL="3657600" lvl="7"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8pPr>
            <a:lvl9pPr marL="4114800" lvl="8" indent="-317500">
              <a:lnSpc>
                <a:spcPct val="100000"/>
              </a:lnSpc>
              <a:spcBef>
                <a:spcPts val="0"/>
              </a:spcBef>
              <a:spcAft>
                <a:spcPts val="0"/>
              </a:spcAft>
              <a:buClr>
                <a:schemeClr val="lt1"/>
              </a:buClr>
              <a:buSzPts val="1400"/>
              <a:buFont typeface="Nunito"/>
              <a:buChar char="■"/>
              <a:defRPr>
                <a:solidFill>
                  <a:schemeClr val="lt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FFAF4"/>
            </a:gs>
            <a:gs pos="54000">
              <a:srgbClr val="FFF3E6"/>
            </a:gs>
            <a:gs pos="100000">
              <a:schemeClr val="dk2"/>
            </a:gs>
          </a:gsLst>
          <a:path path="circle">
            <a:fillToRect l="50000" t="50000" r="50000" b="50000"/>
          </a:path>
          <a:tileRect/>
        </a:gradFill>
        <a:effectLst/>
      </p:bgPr>
    </p:bg>
    <p:spTree>
      <p:nvGrpSpPr>
        <p:cNvPr id="1" name="Shape 1636"/>
        <p:cNvGrpSpPr/>
        <p:nvPr/>
      </p:nvGrpSpPr>
      <p:grpSpPr>
        <a:xfrm>
          <a:off x="0" y="0"/>
          <a:ext cx="0" cy="0"/>
          <a:chOff x="0" y="0"/>
          <a:chExt cx="0" cy="0"/>
        </a:xfrm>
      </p:grpSpPr>
      <p:sp>
        <p:nvSpPr>
          <p:cNvPr id="1637" name="Google Shape;1637;p15"/>
          <p:cNvSpPr/>
          <p:nvPr/>
        </p:nvSpPr>
        <p:spPr>
          <a:xfrm flipH="1">
            <a:off x="7922580" y="-55922"/>
            <a:ext cx="1357982" cy="806369"/>
          </a:xfrm>
          <a:custGeom>
            <a:avLst/>
            <a:gdLst/>
            <a:ahLst/>
            <a:cxnLst/>
            <a:rect l="l" t="t" r="r" b="b"/>
            <a:pathLst>
              <a:path w="46610" h="27677" extrusionOk="0">
                <a:moveTo>
                  <a:pt x="41771" y="9804"/>
                </a:moveTo>
                <a:cubicBezTo>
                  <a:pt x="41765" y="9808"/>
                  <a:pt x="41759" y="9811"/>
                  <a:pt x="41753" y="9815"/>
                </a:cubicBezTo>
                <a:lnTo>
                  <a:pt x="41753" y="9815"/>
                </a:lnTo>
                <a:cubicBezTo>
                  <a:pt x="41759" y="9812"/>
                  <a:pt x="41765" y="9808"/>
                  <a:pt x="41771" y="9804"/>
                </a:cubicBezTo>
                <a:close/>
                <a:moveTo>
                  <a:pt x="32594" y="1"/>
                </a:moveTo>
                <a:cubicBezTo>
                  <a:pt x="30159" y="1"/>
                  <a:pt x="27714" y="12"/>
                  <a:pt x="25245" y="12"/>
                </a:cubicBezTo>
                <a:lnTo>
                  <a:pt x="229" y="12"/>
                </a:lnTo>
                <a:lnTo>
                  <a:pt x="1" y="23956"/>
                </a:lnTo>
                <a:cubicBezTo>
                  <a:pt x="138" y="24777"/>
                  <a:pt x="548" y="26284"/>
                  <a:pt x="229" y="27060"/>
                </a:cubicBezTo>
                <a:cubicBezTo>
                  <a:pt x="914" y="26626"/>
                  <a:pt x="1028" y="25417"/>
                  <a:pt x="1507" y="24732"/>
                </a:cubicBezTo>
                <a:cubicBezTo>
                  <a:pt x="2146" y="25553"/>
                  <a:pt x="2192" y="26786"/>
                  <a:pt x="1644" y="27676"/>
                </a:cubicBezTo>
                <a:cubicBezTo>
                  <a:pt x="2329" y="27379"/>
                  <a:pt x="2899" y="26832"/>
                  <a:pt x="3196" y="26147"/>
                </a:cubicBezTo>
                <a:lnTo>
                  <a:pt x="3538" y="26991"/>
                </a:lnTo>
                <a:cubicBezTo>
                  <a:pt x="4588" y="26261"/>
                  <a:pt x="4908" y="24663"/>
                  <a:pt x="4223" y="23590"/>
                </a:cubicBezTo>
                <a:lnTo>
                  <a:pt x="4223" y="23590"/>
                </a:lnTo>
                <a:cubicBezTo>
                  <a:pt x="4250" y="23597"/>
                  <a:pt x="4275" y="23599"/>
                  <a:pt x="4299" y="23599"/>
                </a:cubicBezTo>
                <a:cubicBezTo>
                  <a:pt x="4738" y="23599"/>
                  <a:pt x="4835" y="22677"/>
                  <a:pt x="4337" y="22677"/>
                </a:cubicBezTo>
                <a:cubicBezTo>
                  <a:pt x="4395" y="22672"/>
                  <a:pt x="4453" y="22669"/>
                  <a:pt x="4510" y="22669"/>
                </a:cubicBezTo>
                <a:cubicBezTo>
                  <a:pt x="6025" y="22669"/>
                  <a:pt x="7182" y="24666"/>
                  <a:pt x="6346" y="25964"/>
                </a:cubicBezTo>
                <a:cubicBezTo>
                  <a:pt x="6985" y="26238"/>
                  <a:pt x="7624" y="26535"/>
                  <a:pt x="8263" y="26809"/>
                </a:cubicBezTo>
                <a:cubicBezTo>
                  <a:pt x="8469" y="25713"/>
                  <a:pt x="8263" y="24549"/>
                  <a:pt x="7693" y="23590"/>
                </a:cubicBezTo>
                <a:lnTo>
                  <a:pt x="7693" y="23590"/>
                </a:lnTo>
                <a:cubicBezTo>
                  <a:pt x="8035" y="24024"/>
                  <a:pt x="8537" y="24344"/>
                  <a:pt x="9085" y="24481"/>
                </a:cubicBezTo>
                <a:cubicBezTo>
                  <a:pt x="9359" y="23819"/>
                  <a:pt x="9245" y="23020"/>
                  <a:pt x="8788" y="22495"/>
                </a:cubicBezTo>
                <a:lnTo>
                  <a:pt x="8788" y="22495"/>
                </a:lnTo>
                <a:cubicBezTo>
                  <a:pt x="9148" y="22640"/>
                  <a:pt x="9537" y="22710"/>
                  <a:pt x="9929" y="22710"/>
                </a:cubicBezTo>
                <a:cubicBezTo>
                  <a:pt x="10830" y="22710"/>
                  <a:pt x="11745" y="22341"/>
                  <a:pt x="12349" y="21673"/>
                </a:cubicBezTo>
                <a:cubicBezTo>
                  <a:pt x="11094" y="21582"/>
                  <a:pt x="9907" y="20806"/>
                  <a:pt x="9290" y="19710"/>
                </a:cubicBezTo>
                <a:lnTo>
                  <a:pt x="9290" y="19710"/>
                </a:lnTo>
                <a:cubicBezTo>
                  <a:pt x="9633" y="19938"/>
                  <a:pt x="9998" y="20167"/>
                  <a:pt x="10340" y="20372"/>
                </a:cubicBezTo>
                <a:cubicBezTo>
                  <a:pt x="10425" y="19731"/>
                  <a:pt x="11096" y="19364"/>
                  <a:pt x="11763" y="19364"/>
                </a:cubicBezTo>
                <a:cubicBezTo>
                  <a:pt x="11998" y="19364"/>
                  <a:pt x="12232" y="19410"/>
                  <a:pt x="12440" y="19505"/>
                </a:cubicBezTo>
                <a:cubicBezTo>
                  <a:pt x="13239" y="19870"/>
                  <a:pt x="13719" y="20692"/>
                  <a:pt x="14152" y="21468"/>
                </a:cubicBezTo>
                <a:cubicBezTo>
                  <a:pt x="14449" y="20692"/>
                  <a:pt x="14472" y="19802"/>
                  <a:pt x="14221" y="19025"/>
                </a:cubicBezTo>
                <a:lnTo>
                  <a:pt x="14221" y="19025"/>
                </a:lnTo>
                <a:cubicBezTo>
                  <a:pt x="14856" y="20438"/>
                  <a:pt x="16390" y="21392"/>
                  <a:pt x="17936" y="21392"/>
                </a:cubicBezTo>
                <a:cubicBezTo>
                  <a:pt x="18113" y="21392"/>
                  <a:pt x="18290" y="21379"/>
                  <a:pt x="18466" y="21354"/>
                </a:cubicBezTo>
                <a:cubicBezTo>
                  <a:pt x="18421" y="20509"/>
                  <a:pt x="18124" y="19687"/>
                  <a:pt x="17599" y="19025"/>
                </a:cubicBezTo>
                <a:lnTo>
                  <a:pt x="17599" y="19025"/>
                </a:lnTo>
                <a:cubicBezTo>
                  <a:pt x="17773" y="19104"/>
                  <a:pt x="17967" y="19142"/>
                  <a:pt x="18163" y="19142"/>
                </a:cubicBezTo>
                <a:cubicBezTo>
                  <a:pt x="18481" y="19142"/>
                  <a:pt x="18805" y="19041"/>
                  <a:pt x="19060" y="18843"/>
                </a:cubicBezTo>
                <a:cubicBezTo>
                  <a:pt x="18626" y="18318"/>
                  <a:pt x="18192" y="17793"/>
                  <a:pt x="17781" y="17268"/>
                </a:cubicBezTo>
                <a:cubicBezTo>
                  <a:pt x="18046" y="17172"/>
                  <a:pt x="18321" y="17127"/>
                  <a:pt x="18597" y="17127"/>
                </a:cubicBezTo>
                <a:cubicBezTo>
                  <a:pt x="19894" y="17127"/>
                  <a:pt x="21200" y="18119"/>
                  <a:pt x="21388" y="19436"/>
                </a:cubicBezTo>
                <a:cubicBezTo>
                  <a:pt x="22073" y="18204"/>
                  <a:pt x="21822" y="16515"/>
                  <a:pt x="20840" y="15465"/>
                </a:cubicBezTo>
                <a:cubicBezTo>
                  <a:pt x="20127" y="14700"/>
                  <a:pt x="19059" y="14290"/>
                  <a:pt x="17995" y="14290"/>
                </a:cubicBezTo>
                <a:cubicBezTo>
                  <a:pt x="17630" y="14290"/>
                  <a:pt x="17264" y="14338"/>
                  <a:pt x="16914" y="14438"/>
                </a:cubicBezTo>
                <a:cubicBezTo>
                  <a:pt x="17859" y="13505"/>
                  <a:pt x="19183" y="13037"/>
                  <a:pt x="20508" y="13037"/>
                </a:cubicBezTo>
                <a:cubicBezTo>
                  <a:pt x="21842" y="13037"/>
                  <a:pt x="23177" y="13510"/>
                  <a:pt x="24127" y="14460"/>
                </a:cubicBezTo>
                <a:cubicBezTo>
                  <a:pt x="24424" y="13547"/>
                  <a:pt x="24013" y="12452"/>
                  <a:pt x="23214" y="11972"/>
                </a:cubicBezTo>
                <a:lnTo>
                  <a:pt x="23214" y="11972"/>
                </a:lnTo>
                <a:cubicBezTo>
                  <a:pt x="23967" y="12420"/>
                  <a:pt x="24847" y="12668"/>
                  <a:pt x="25724" y="12668"/>
                </a:cubicBezTo>
                <a:cubicBezTo>
                  <a:pt x="25831" y="12668"/>
                  <a:pt x="25938" y="12665"/>
                  <a:pt x="26044" y="12657"/>
                </a:cubicBezTo>
                <a:cubicBezTo>
                  <a:pt x="26501" y="11333"/>
                  <a:pt x="25108" y="10009"/>
                  <a:pt x="23716" y="9804"/>
                </a:cubicBezTo>
                <a:cubicBezTo>
                  <a:pt x="23464" y="9767"/>
                  <a:pt x="23211" y="9751"/>
                  <a:pt x="22959" y="9751"/>
                </a:cubicBezTo>
                <a:cubicBezTo>
                  <a:pt x="21819" y="9751"/>
                  <a:pt x="20679" y="10068"/>
                  <a:pt x="19539" y="10124"/>
                </a:cubicBezTo>
                <a:cubicBezTo>
                  <a:pt x="19488" y="10125"/>
                  <a:pt x="19436" y="10126"/>
                  <a:pt x="19384" y="10126"/>
                </a:cubicBezTo>
                <a:cubicBezTo>
                  <a:pt x="18027" y="10126"/>
                  <a:pt x="16490" y="9549"/>
                  <a:pt x="16138" y="8252"/>
                </a:cubicBezTo>
                <a:cubicBezTo>
                  <a:pt x="16047" y="8617"/>
                  <a:pt x="15933" y="9005"/>
                  <a:pt x="15841" y="9370"/>
                </a:cubicBezTo>
                <a:cubicBezTo>
                  <a:pt x="15609" y="9257"/>
                  <a:pt x="15371" y="9209"/>
                  <a:pt x="15130" y="9209"/>
                </a:cubicBezTo>
                <a:cubicBezTo>
                  <a:pt x="14306" y="9209"/>
                  <a:pt x="13451" y="9773"/>
                  <a:pt x="12691" y="10215"/>
                </a:cubicBezTo>
                <a:cubicBezTo>
                  <a:pt x="12247" y="10458"/>
                  <a:pt x="11681" y="10611"/>
                  <a:pt x="11163" y="10611"/>
                </a:cubicBezTo>
                <a:cubicBezTo>
                  <a:pt x="10511" y="10611"/>
                  <a:pt x="9935" y="10369"/>
                  <a:pt x="9770" y="9758"/>
                </a:cubicBezTo>
                <a:cubicBezTo>
                  <a:pt x="10340" y="9644"/>
                  <a:pt x="11002" y="9462"/>
                  <a:pt x="11322" y="8960"/>
                </a:cubicBezTo>
                <a:cubicBezTo>
                  <a:pt x="11550" y="8640"/>
                  <a:pt x="11596" y="8206"/>
                  <a:pt x="11778" y="7864"/>
                </a:cubicBezTo>
                <a:cubicBezTo>
                  <a:pt x="12141" y="7200"/>
                  <a:pt x="12983" y="6961"/>
                  <a:pt x="13756" y="6961"/>
                </a:cubicBezTo>
                <a:cubicBezTo>
                  <a:pt x="13859" y="6961"/>
                  <a:pt x="13961" y="6966"/>
                  <a:pt x="14061" y="6974"/>
                </a:cubicBezTo>
                <a:cubicBezTo>
                  <a:pt x="14783" y="7050"/>
                  <a:pt x="15505" y="7252"/>
                  <a:pt x="16213" y="7252"/>
                </a:cubicBezTo>
                <a:cubicBezTo>
                  <a:pt x="16356" y="7252"/>
                  <a:pt x="16499" y="7244"/>
                  <a:pt x="16640" y="7225"/>
                </a:cubicBezTo>
                <a:cubicBezTo>
                  <a:pt x="17508" y="7088"/>
                  <a:pt x="18352" y="6312"/>
                  <a:pt x="18147" y="5467"/>
                </a:cubicBezTo>
                <a:lnTo>
                  <a:pt x="18147" y="5467"/>
                </a:lnTo>
                <a:cubicBezTo>
                  <a:pt x="19174" y="6335"/>
                  <a:pt x="20018" y="7430"/>
                  <a:pt x="20612" y="8640"/>
                </a:cubicBezTo>
                <a:cubicBezTo>
                  <a:pt x="20954" y="8229"/>
                  <a:pt x="21000" y="7613"/>
                  <a:pt x="20749" y="7133"/>
                </a:cubicBezTo>
                <a:lnTo>
                  <a:pt x="20749" y="7133"/>
                </a:lnTo>
                <a:cubicBezTo>
                  <a:pt x="21205" y="7590"/>
                  <a:pt x="21776" y="7910"/>
                  <a:pt x="22392" y="8046"/>
                </a:cubicBezTo>
                <a:cubicBezTo>
                  <a:pt x="22529" y="7453"/>
                  <a:pt x="22347" y="6814"/>
                  <a:pt x="21890" y="6403"/>
                </a:cubicBezTo>
                <a:lnTo>
                  <a:pt x="21890" y="6403"/>
                </a:lnTo>
                <a:cubicBezTo>
                  <a:pt x="23625" y="6791"/>
                  <a:pt x="25131" y="8069"/>
                  <a:pt x="25816" y="9690"/>
                </a:cubicBezTo>
                <a:cubicBezTo>
                  <a:pt x="26295" y="9302"/>
                  <a:pt x="26615" y="8731"/>
                  <a:pt x="26683" y="8138"/>
                </a:cubicBezTo>
                <a:cubicBezTo>
                  <a:pt x="27893" y="8823"/>
                  <a:pt x="29263" y="9211"/>
                  <a:pt x="30655" y="9256"/>
                </a:cubicBezTo>
                <a:cubicBezTo>
                  <a:pt x="30290" y="8845"/>
                  <a:pt x="29947" y="8457"/>
                  <a:pt x="29582" y="8046"/>
                </a:cubicBezTo>
                <a:cubicBezTo>
                  <a:pt x="30016" y="8046"/>
                  <a:pt x="30450" y="7910"/>
                  <a:pt x="30792" y="7636"/>
                </a:cubicBezTo>
                <a:cubicBezTo>
                  <a:pt x="29948" y="6952"/>
                  <a:pt x="29127" y="6267"/>
                  <a:pt x="28306" y="5583"/>
                </a:cubicBezTo>
                <a:lnTo>
                  <a:pt x="28306" y="5583"/>
                </a:lnTo>
                <a:cubicBezTo>
                  <a:pt x="28336" y="5607"/>
                  <a:pt x="28379" y="5618"/>
                  <a:pt x="28435" y="5618"/>
                </a:cubicBezTo>
                <a:cubicBezTo>
                  <a:pt x="28796" y="5618"/>
                  <a:pt x="29667" y="5182"/>
                  <a:pt x="30503" y="5182"/>
                </a:cubicBezTo>
                <a:cubicBezTo>
                  <a:pt x="30969" y="5182"/>
                  <a:pt x="31424" y="5318"/>
                  <a:pt x="31773" y="5741"/>
                </a:cubicBezTo>
                <a:cubicBezTo>
                  <a:pt x="32755" y="6928"/>
                  <a:pt x="32161" y="9553"/>
                  <a:pt x="31545" y="10763"/>
                </a:cubicBezTo>
                <a:cubicBezTo>
                  <a:pt x="31571" y="10767"/>
                  <a:pt x="31597" y="10769"/>
                  <a:pt x="31622" y="10769"/>
                </a:cubicBezTo>
                <a:cubicBezTo>
                  <a:pt x="32204" y="10769"/>
                  <a:pt x="32449" y="9624"/>
                  <a:pt x="32993" y="9624"/>
                </a:cubicBezTo>
                <a:cubicBezTo>
                  <a:pt x="33034" y="9624"/>
                  <a:pt x="33076" y="9631"/>
                  <a:pt x="33120" y="9644"/>
                </a:cubicBezTo>
                <a:cubicBezTo>
                  <a:pt x="33371" y="10192"/>
                  <a:pt x="32983" y="10808"/>
                  <a:pt x="32778" y="11379"/>
                </a:cubicBezTo>
                <a:cubicBezTo>
                  <a:pt x="32390" y="12406"/>
                  <a:pt x="32709" y="13547"/>
                  <a:pt x="33006" y="14597"/>
                </a:cubicBezTo>
                <a:cubicBezTo>
                  <a:pt x="33303" y="15670"/>
                  <a:pt x="33622" y="16720"/>
                  <a:pt x="33919" y="17770"/>
                </a:cubicBezTo>
                <a:cubicBezTo>
                  <a:pt x="34033" y="16629"/>
                  <a:pt x="34147" y="15488"/>
                  <a:pt x="34284" y="14346"/>
                </a:cubicBezTo>
                <a:cubicBezTo>
                  <a:pt x="34467" y="14483"/>
                  <a:pt x="34581" y="14711"/>
                  <a:pt x="34672" y="14917"/>
                </a:cubicBezTo>
                <a:cubicBezTo>
                  <a:pt x="35311" y="16127"/>
                  <a:pt x="36590" y="16948"/>
                  <a:pt x="37936" y="17040"/>
                </a:cubicBezTo>
                <a:cubicBezTo>
                  <a:pt x="37845" y="16857"/>
                  <a:pt x="37731" y="16674"/>
                  <a:pt x="37640" y="16492"/>
                </a:cubicBezTo>
                <a:lnTo>
                  <a:pt x="37640" y="16492"/>
                </a:lnTo>
                <a:cubicBezTo>
                  <a:pt x="39032" y="17268"/>
                  <a:pt x="40059" y="18637"/>
                  <a:pt x="40401" y="20190"/>
                </a:cubicBezTo>
                <a:cubicBezTo>
                  <a:pt x="40424" y="18706"/>
                  <a:pt x="40127" y="17199"/>
                  <a:pt x="39534" y="15853"/>
                </a:cubicBezTo>
                <a:lnTo>
                  <a:pt x="39534" y="15853"/>
                </a:lnTo>
                <a:cubicBezTo>
                  <a:pt x="39922" y="15967"/>
                  <a:pt x="40287" y="16081"/>
                  <a:pt x="40675" y="16195"/>
                </a:cubicBezTo>
                <a:cubicBezTo>
                  <a:pt x="40538" y="15328"/>
                  <a:pt x="39991" y="14529"/>
                  <a:pt x="39237" y="14072"/>
                </a:cubicBezTo>
                <a:cubicBezTo>
                  <a:pt x="39466" y="14004"/>
                  <a:pt x="39717" y="13935"/>
                  <a:pt x="39968" y="13867"/>
                </a:cubicBezTo>
                <a:cubicBezTo>
                  <a:pt x="38963" y="13137"/>
                  <a:pt x="38256" y="11995"/>
                  <a:pt x="38096" y="10763"/>
                </a:cubicBezTo>
                <a:lnTo>
                  <a:pt x="38096" y="10763"/>
                </a:lnTo>
                <a:cubicBezTo>
                  <a:pt x="38849" y="11447"/>
                  <a:pt x="39831" y="11858"/>
                  <a:pt x="40835" y="11927"/>
                </a:cubicBezTo>
                <a:cubicBezTo>
                  <a:pt x="40852" y="11928"/>
                  <a:pt x="40869" y="11929"/>
                  <a:pt x="40887" y="11929"/>
                </a:cubicBezTo>
                <a:cubicBezTo>
                  <a:pt x="41111" y="11929"/>
                  <a:pt x="41397" y="11798"/>
                  <a:pt x="41292" y="11607"/>
                </a:cubicBezTo>
                <a:cubicBezTo>
                  <a:pt x="40561" y="11174"/>
                  <a:pt x="39854" y="10694"/>
                  <a:pt x="39237" y="10124"/>
                </a:cubicBezTo>
                <a:lnTo>
                  <a:pt x="39237" y="10124"/>
                </a:lnTo>
                <a:cubicBezTo>
                  <a:pt x="39530" y="10221"/>
                  <a:pt x="39841" y="10270"/>
                  <a:pt x="40153" y="10270"/>
                </a:cubicBezTo>
                <a:cubicBezTo>
                  <a:pt x="40710" y="10270"/>
                  <a:pt x="41273" y="10116"/>
                  <a:pt x="41753" y="9815"/>
                </a:cubicBezTo>
                <a:lnTo>
                  <a:pt x="41753" y="9815"/>
                </a:lnTo>
                <a:cubicBezTo>
                  <a:pt x="41633" y="9889"/>
                  <a:pt x="41498" y="9923"/>
                  <a:pt x="41351" y="9923"/>
                </a:cubicBezTo>
                <a:cubicBezTo>
                  <a:pt x="39636" y="9923"/>
                  <a:pt x="36267" y="5314"/>
                  <a:pt x="35471" y="4623"/>
                </a:cubicBezTo>
                <a:lnTo>
                  <a:pt x="35471" y="4623"/>
                </a:lnTo>
                <a:cubicBezTo>
                  <a:pt x="35499" y="4646"/>
                  <a:pt x="35530" y="4657"/>
                  <a:pt x="35565" y="4657"/>
                </a:cubicBezTo>
                <a:cubicBezTo>
                  <a:pt x="35848" y="4657"/>
                  <a:pt x="36364" y="3960"/>
                  <a:pt x="36879" y="3960"/>
                </a:cubicBezTo>
                <a:cubicBezTo>
                  <a:pt x="37093" y="3960"/>
                  <a:pt x="37306" y="4079"/>
                  <a:pt x="37503" y="4417"/>
                </a:cubicBezTo>
                <a:cubicBezTo>
                  <a:pt x="38028" y="5330"/>
                  <a:pt x="38941" y="6106"/>
                  <a:pt x="39968" y="6335"/>
                </a:cubicBezTo>
                <a:cubicBezTo>
                  <a:pt x="39831" y="6084"/>
                  <a:pt x="39876" y="5581"/>
                  <a:pt x="39762" y="5307"/>
                </a:cubicBezTo>
                <a:cubicBezTo>
                  <a:pt x="39887" y="5289"/>
                  <a:pt x="40015" y="5282"/>
                  <a:pt x="40146" y="5282"/>
                </a:cubicBezTo>
                <a:cubicBezTo>
                  <a:pt x="40597" y="5282"/>
                  <a:pt x="41079" y="5367"/>
                  <a:pt x="41529" y="5367"/>
                </a:cubicBezTo>
                <a:cubicBezTo>
                  <a:pt x="41912" y="5367"/>
                  <a:pt x="42271" y="5305"/>
                  <a:pt x="42570" y="5079"/>
                </a:cubicBezTo>
                <a:cubicBezTo>
                  <a:pt x="42045" y="4805"/>
                  <a:pt x="41223" y="4417"/>
                  <a:pt x="40995" y="3801"/>
                </a:cubicBezTo>
                <a:cubicBezTo>
                  <a:pt x="41307" y="3619"/>
                  <a:pt x="41654" y="3561"/>
                  <a:pt x="42017" y="3561"/>
                </a:cubicBezTo>
                <a:cubicBezTo>
                  <a:pt x="42687" y="3561"/>
                  <a:pt x="43411" y="3762"/>
                  <a:pt x="44064" y="3762"/>
                </a:cubicBezTo>
                <a:cubicBezTo>
                  <a:pt x="44480" y="3762"/>
                  <a:pt x="44868" y="3680"/>
                  <a:pt x="45195" y="3413"/>
                </a:cubicBezTo>
                <a:lnTo>
                  <a:pt x="45195" y="3413"/>
                </a:lnTo>
                <a:cubicBezTo>
                  <a:pt x="45146" y="3417"/>
                  <a:pt x="45098" y="3419"/>
                  <a:pt x="45050" y="3419"/>
                </a:cubicBezTo>
                <a:cubicBezTo>
                  <a:pt x="44275" y="3419"/>
                  <a:pt x="43507" y="2912"/>
                  <a:pt x="43163" y="2203"/>
                </a:cubicBezTo>
                <a:lnTo>
                  <a:pt x="43163" y="2203"/>
                </a:lnTo>
                <a:cubicBezTo>
                  <a:pt x="43520" y="2434"/>
                  <a:pt x="43932" y="2540"/>
                  <a:pt x="44348" y="2540"/>
                </a:cubicBezTo>
                <a:cubicBezTo>
                  <a:pt x="45288" y="2540"/>
                  <a:pt x="46246" y="1994"/>
                  <a:pt x="46610" y="1108"/>
                </a:cubicBezTo>
                <a:lnTo>
                  <a:pt x="46610" y="1108"/>
                </a:lnTo>
                <a:cubicBezTo>
                  <a:pt x="46230" y="1230"/>
                  <a:pt x="45829" y="1293"/>
                  <a:pt x="45430" y="1293"/>
                </a:cubicBezTo>
                <a:cubicBezTo>
                  <a:pt x="45013" y="1293"/>
                  <a:pt x="44598" y="1225"/>
                  <a:pt x="44213" y="1085"/>
                </a:cubicBezTo>
                <a:cubicBezTo>
                  <a:pt x="44944" y="925"/>
                  <a:pt x="45651" y="651"/>
                  <a:pt x="46313" y="263"/>
                </a:cubicBezTo>
                <a:cubicBezTo>
                  <a:pt x="41698" y="40"/>
                  <a:pt x="37161" y="1"/>
                  <a:pt x="32594" y="1"/>
                </a:cubicBezTo>
                <a:close/>
              </a:path>
            </a:pathLst>
          </a:custGeom>
          <a:solidFill>
            <a:srgbClr val="3D72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flipH="1">
            <a:off x="3628575" y="-61516"/>
            <a:ext cx="1778284" cy="860590"/>
          </a:xfrm>
          <a:custGeom>
            <a:avLst/>
            <a:gdLst/>
            <a:ahLst/>
            <a:cxnLst/>
            <a:rect l="l" t="t" r="r" b="b"/>
            <a:pathLst>
              <a:path w="61036" h="29538" extrusionOk="0">
                <a:moveTo>
                  <a:pt x="60341" y="2245"/>
                </a:moveTo>
                <a:cubicBezTo>
                  <a:pt x="60335" y="2245"/>
                  <a:pt x="60329" y="2245"/>
                  <a:pt x="60323" y="2245"/>
                </a:cubicBezTo>
                <a:lnTo>
                  <a:pt x="60323" y="2245"/>
                </a:lnTo>
                <a:cubicBezTo>
                  <a:pt x="60363" y="2249"/>
                  <a:pt x="60403" y="2254"/>
                  <a:pt x="60442" y="2258"/>
                </a:cubicBezTo>
                <a:cubicBezTo>
                  <a:pt x="60408" y="2249"/>
                  <a:pt x="60374" y="2245"/>
                  <a:pt x="60341" y="2245"/>
                </a:cubicBezTo>
                <a:close/>
                <a:moveTo>
                  <a:pt x="50777" y="0"/>
                </a:moveTo>
                <a:cubicBezTo>
                  <a:pt x="50712" y="0"/>
                  <a:pt x="50646" y="7"/>
                  <a:pt x="50582" y="21"/>
                </a:cubicBezTo>
                <a:lnTo>
                  <a:pt x="3105" y="569"/>
                </a:lnTo>
                <a:cubicBezTo>
                  <a:pt x="4155" y="661"/>
                  <a:pt x="4338" y="2167"/>
                  <a:pt x="3881" y="3103"/>
                </a:cubicBezTo>
                <a:cubicBezTo>
                  <a:pt x="3425" y="4039"/>
                  <a:pt x="2649" y="4952"/>
                  <a:pt x="2808" y="5979"/>
                </a:cubicBezTo>
                <a:cubicBezTo>
                  <a:pt x="1987" y="6253"/>
                  <a:pt x="1165" y="6527"/>
                  <a:pt x="343" y="6823"/>
                </a:cubicBezTo>
                <a:cubicBezTo>
                  <a:pt x="1028" y="7303"/>
                  <a:pt x="823" y="8581"/>
                  <a:pt x="1" y="8832"/>
                </a:cubicBezTo>
                <a:cubicBezTo>
                  <a:pt x="1804" y="8604"/>
                  <a:pt x="3973" y="8079"/>
                  <a:pt x="4452" y="6344"/>
                </a:cubicBezTo>
                <a:cubicBezTo>
                  <a:pt x="4703" y="6664"/>
                  <a:pt x="4931" y="6960"/>
                  <a:pt x="5160" y="7280"/>
                </a:cubicBezTo>
                <a:cubicBezTo>
                  <a:pt x="4292" y="9037"/>
                  <a:pt x="3448" y="10772"/>
                  <a:pt x="2580" y="12530"/>
                </a:cubicBezTo>
                <a:cubicBezTo>
                  <a:pt x="5296" y="11868"/>
                  <a:pt x="7214" y="8855"/>
                  <a:pt x="6666" y="6093"/>
                </a:cubicBezTo>
                <a:lnTo>
                  <a:pt x="6666" y="6093"/>
                </a:lnTo>
                <a:cubicBezTo>
                  <a:pt x="7031" y="6549"/>
                  <a:pt x="7625" y="6846"/>
                  <a:pt x="8218" y="6846"/>
                </a:cubicBezTo>
                <a:cubicBezTo>
                  <a:pt x="8583" y="5865"/>
                  <a:pt x="8515" y="4701"/>
                  <a:pt x="8013" y="3765"/>
                </a:cubicBezTo>
                <a:lnTo>
                  <a:pt x="8013" y="3765"/>
                </a:lnTo>
                <a:cubicBezTo>
                  <a:pt x="8482" y="4546"/>
                  <a:pt x="9365" y="5044"/>
                  <a:pt x="10258" y="5044"/>
                </a:cubicBezTo>
                <a:cubicBezTo>
                  <a:pt x="10278" y="5044"/>
                  <a:pt x="10298" y="5043"/>
                  <a:pt x="10318" y="5043"/>
                </a:cubicBezTo>
                <a:lnTo>
                  <a:pt x="10318" y="5043"/>
                </a:lnTo>
                <a:cubicBezTo>
                  <a:pt x="10501" y="6937"/>
                  <a:pt x="9839" y="8900"/>
                  <a:pt x="8583" y="10316"/>
                </a:cubicBezTo>
                <a:cubicBezTo>
                  <a:pt x="10113" y="11754"/>
                  <a:pt x="9702" y="14698"/>
                  <a:pt x="7830" y="15657"/>
                </a:cubicBezTo>
                <a:cubicBezTo>
                  <a:pt x="8880" y="15862"/>
                  <a:pt x="9816" y="16798"/>
                  <a:pt x="9793" y="17871"/>
                </a:cubicBezTo>
                <a:cubicBezTo>
                  <a:pt x="9757" y="18725"/>
                  <a:pt x="8938" y="19464"/>
                  <a:pt x="8134" y="19464"/>
                </a:cubicBezTo>
                <a:cubicBezTo>
                  <a:pt x="7928" y="19464"/>
                  <a:pt x="7724" y="19416"/>
                  <a:pt x="7533" y="19309"/>
                </a:cubicBezTo>
                <a:lnTo>
                  <a:pt x="7533" y="19309"/>
                </a:lnTo>
                <a:cubicBezTo>
                  <a:pt x="8150" y="19879"/>
                  <a:pt x="7853" y="21066"/>
                  <a:pt x="7054" y="21295"/>
                </a:cubicBezTo>
                <a:cubicBezTo>
                  <a:pt x="7465" y="21637"/>
                  <a:pt x="7853" y="21979"/>
                  <a:pt x="8264" y="22322"/>
                </a:cubicBezTo>
                <a:cubicBezTo>
                  <a:pt x="7374" y="22915"/>
                  <a:pt x="6826" y="23965"/>
                  <a:pt x="6803" y="25038"/>
                </a:cubicBezTo>
                <a:cubicBezTo>
                  <a:pt x="8675" y="24079"/>
                  <a:pt x="10158" y="22390"/>
                  <a:pt x="10820" y="20404"/>
                </a:cubicBezTo>
                <a:cubicBezTo>
                  <a:pt x="10839" y="20403"/>
                  <a:pt x="10857" y="20402"/>
                  <a:pt x="10876" y="20402"/>
                </a:cubicBezTo>
                <a:cubicBezTo>
                  <a:pt x="11836" y="20402"/>
                  <a:pt x="12126" y="22144"/>
                  <a:pt x="11185" y="22413"/>
                </a:cubicBezTo>
                <a:cubicBezTo>
                  <a:pt x="12190" y="22413"/>
                  <a:pt x="13126" y="23258"/>
                  <a:pt x="13285" y="24239"/>
                </a:cubicBezTo>
                <a:lnTo>
                  <a:pt x="14723" y="23235"/>
                </a:lnTo>
                <a:lnTo>
                  <a:pt x="14723" y="23235"/>
                </a:lnTo>
                <a:cubicBezTo>
                  <a:pt x="15613" y="23874"/>
                  <a:pt x="15362" y="25517"/>
                  <a:pt x="14335" y="25905"/>
                </a:cubicBezTo>
                <a:cubicBezTo>
                  <a:pt x="14974" y="25951"/>
                  <a:pt x="15613" y="26019"/>
                  <a:pt x="16253" y="26065"/>
                </a:cubicBezTo>
                <a:cubicBezTo>
                  <a:pt x="15819" y="27183"/>
                  <a:pt x="15865" y="28462"/>
                  <a:pt x="16367" y="29534"/>
                </a:cubicBezTo>
                <a:cubicBezTo>
                  <a:pt x="16403" y="29537"/>
                  <a:pt x="16439" y="29538"/>
                  <a:pt x="16475" y="29538"/>
                </a:cubicBezTo>
                <a:cubicBezTo>
                  <a:pt x="17568" y="29538"/>
                  <a:pt x="18475" y="28541"/>
                  <a:pt x="18741" y="27480"/>
                </a:cubicBezTo>
                <a:cubicBezTo>
                  <a:pt x="18992" y="26362"/>
                  <a:pt x="18718" y="25198"/>
                  <a:pt x="18467" y="24102"/>
                </a:cubicBezTo>
                <a:cubicBezTo>
                  <a:pt x="17850" y="21614"/>
                  <a:pt x="17622" y="19332"/>
                  <a:pt x="15340" y="17757"/>
                </a:cubicBezTo>
                <a:lnTo>
                  <a:pt x="15340" y="17757"/>
                </a:lnTo>
                <a:cubicBezTo>
                  <a:pt x="15564" y="17878"/>
                  <a:pt x="15828" y="17933"/>
                  <a:pt x="16092" y="17933"/>
                </a:cubicBezTo>
                <a:cubicBezTo>
                  <a:pt x="16176" y="17933"/>
                  <a:pt x="16261" y="17927"/>
                  <a:pt x="16344" y="17916"/>
                </a:cubicBezTo>
                <a:cubicBezTo>
                  <a:pt x="16275" y="17323"/>
                  <a:pt x="16116" y="16729"/>
                  <a:pt x="15865" y="16159"/>
                </a:cubicBezTo>
                <a:lnTo>
                  <a:pt x="15865" y="16159"/>
                </a:lnTo>
                <a:cubicBezTo>
                  <a:pt x="16390" y="16433"/>
                  <a:pt x="16915" y="16684"/>
                  <a:pt x="17462" y="16935"/>
                </a:cubicBezTo>
                <a:cubicBezTo>
                  <a:pt x="17074" y="15565"/>
                  <a:pt x="17143" y="14105"/>
                  <a:pt x="17668" y="12804"/>
                </a:cubicBezTo>
                <a:lnTo>
                  <a:pt x="17668" y="12804"/>
                </a:lnTo>
                <a:cubicBezTo>
                  <a:pt x="18238" y="13694"/>
                  <a:pt x="18193" y="14903"/>
                  <a:pt x="17622" y="15748"/>
                </a:cubicBezTo>
                <a:cubicBezTo>
                  <a:pt x="17725" y="15771"/>
                  <a:pt x="17830" y="15782"/>
                  <a:pt x="17936" y="15782"/>
                </a:cubicBezTo>
                <a:cubicBezTo>
                  <a:pt x="18557" y="15782"/>
                  <a:pt x="19191" y="15397"/>
                  <a:pt x="19425" y="14812"/>
                </a:cubicBezTo>
                <a:lnTo>
                  <a:pt x="19425" y="14812"/>
                </a:lnTo>
                <a:cubicBezTo>
                  <a:pt x="20064" y="15155"/>
                  <a:pt x="19927" y="16319"/>
                  <a:pt x="19220" y="16524"/>
                </a:cubicBezTo>
                <a:cubicBezTo>
                  <a:pt x="19471" y="16981"/>
                  <a:pt x="19608" y="17483"/>
                  <a:pt x="19608" y="18008"/>
                </a:cubicBezTo>
                <a:cubicBezTo>
                  <a:pt x="19996" y="17574"/>
                  <a:pt x="20316" y="17118"/>
                  <a:pt x="20589" y="16615"/>
                </a:cubicBezTo>
                <a:lnTo>
                  <a:pt x="20589" y="16615"/>
                </a:lnTo>
                <a:cubicBezTo>
                  <a:pt x="20544" y="17437"/>
                  <a:pt x="20521" y="18282"/>
                  <a:pt x="20475" y="19126"/>
                </a:cubicBezTo>
                <a:cubicBezTo>
                  <a:pt x="20653" y="19326"/>
                  <a:pt x="20928" y="19429"/>
                  <a:pt x="21203" y="19429"/>
                </a:cubicBezTo>
                <a:cubicBezTo>
                  <a:pt x="21493" y="19429"/>
                  <a:pt x="21783" y="19315"/>
                  <a:pt x="21959" y="19080"/>
                </a:cubicBezTo>
                <a:cubicBezTo>
                  <a:pt x="22282" y="18671"/>
                  <a:pt x="22158" y="17977"/>
                  <a:pt x="21720" y="17689"/>
                </a:cubicBezTo>
                <a:lnTo>
                  <a:pt x="21720" y="17689"/>
                </a:lnTo>
                <a:cubicBezTo>
                  <a:pt x="21771" y="17711"/>
                  <a:pt x="21826" y="17721"/>
                  <a:pt x="21882" y="17721"/>
                </a:cubicBezTo>
                <a:cubicBezTo>
                  <a:pt x="22122" y="17721"/>
                  <a:pt x="22383" y="17535"/>
                  <a:pt x="22484" y="17300"/>
                </a:cubicBezTo>
                <a:cubicBezTo>
                  <a:pt x="22598" y="16981"/>
                  <a:pt x="22507" y="16615"/>
                  <a:pt x="22415" y="16273"/>
                </a:cubicBezTo>
                <a:lnTo>
                  <a:pt x="22027" y="14881"/>
                </a:lnTo>
                <a:lnTo>
                  <a:pt x="22027" y="14881"/>
                </a:lnTo>
                <a:cubicBezTo>
                  <a:pt x="22319" y="14973"/>
                  <a:pt x="22624" y="15018"/>
                  <a:pt x="22929" y="15018"/>
                </a:cubicBezTo>
                <a:cubicBezTo>
                  <a:pt x="23676" y="15018"/>
                  <a:pt x="24428" y="14750"/>
                  <a:pt x="24995" y="14264"/>
                </a:cubicBezTo>
                <a:lnTo>
                  <a:pt x="24995" y="14264"/>
                </a:lnTo>
                <a:cubicBezTo>
                  <a:pt x="25200" y="15040"/>
                  <a:pt x="25132" y="15908"/>
                  <a:pt x="24812" y="16661"/>
                </a:cubicBezTo>
                <a:cubicBezTo>
                  <a:pt x="25200" y="16547"/>
                  <a:pt x="25588" y="16410"/>
                  <a:pt x="25953" y="16273"/>
                </a:cubicBezTo>
                <a:lnTo>
                  <a:pt x="25953" y="16273"/>
                </a:lnTo>
                <a:cubicBezTo>
                  <a:pt x="26364" y="16615"/>
                  <a:pt x="25999" y="17254"/>
                  <a:pt x="25588" y="17574"/>
                </a:cubicBezTo>
                <a:cubicBezTo>
                  <a:pt x="25177" y="17894"/>
                  <a:pt x="24652" y="18350"/>
                  <a:pt x="24858" y="18829"/>
                </a:cubicBezTo>
                <a:cubicBezTo>
                  <a:pt x="25360" y="18373"/>
                  <a:pt x="25999" y="18031"/>
                  <a:pt x="26684" y="17916"/>
                </a:cubicBezTo>
                <a:lnTo>
                  <a:pt x="26684" y="17916"/>
                </a:lnTo>
                <a:cubicBezTo>
                  <a:pt x="26912" y="18419"/>
                  <a:pt x="26592" y="19080"/>
                  <a:pt x="26067" y="19217"/>
                </a:cubicBezTo>
                <a:cubicBezTo>
                  <a:pt x="26296" y="19469"/>
                  <a:pt x="26547" y="19697"/>
                  <a:pt x="26798" y="19925"/>
                </a:cubicBezTo>
                <a:cubicBezTo>
                  <a:pt x="26273" y="20404"/>
                  <a:pt x="26113" y="21226"/>
                  <a:pt x="26410" y="21842"/>
                </a:cubicBezTo>
                <a:cubicBezTo>
                  <a:pt x="27026" y="21043"/>
                  <a:pt x="27528" y="20153"/>
                  <a:pt x="27871" y="19217"/>
                </a:cubicBezTo>
                <a:lnTo>
                  <a:pt x="27871" y="19217"/>
                </a:lnTo>
                <a:cubicBezTo>
                  <a:pt x="27734" y="19765"/>
                  <a:pt x="27894" y="20382"/>
                  <a:pt x="28282" y="20792"/>
                </a:cubicBezTo>
                <a:cubicBezTo>
                  <a:pt x="28898" y="20382"/>
                  <a:pt x="29354" y="19720"/>
                  <a:pt x="29491" y="18989"/>
                </a:cubicBezTo>
                <a:cubicBezTo>
                  <a:pt x="30085" y="19058"/>
                  <a:pt x="30678" y="19195"/>
                  <a:pt x="31226" y="19423"/>
                </a:cubicBezTo>
                <a:cubicBezTo>
                  <a:pt x="30929" y="19902"/>
                  <a:pt x="30610" y="20382"/>
                  <a:pt x="30290" y="20884"/>
                </a:cubicBezTo>
                <a:cubicBezTo>
                  <a:pt x="30464" y="20993"/>
                  <a:pt x="30675" y="21050"/>
                  <a:pt x="30885" y="21050"/>
                </a:cubicBezTo>
                <a:cubicBezTo>
                  <a:pt x="31115" y="21050"/>
                  <a:pt x="31344" y="20981"/>
                  <a:pt x="31523" y="20838"/>
                </a:cubicBezTo>
                <a:lnTo>
                  <a:pt x="31523" y="20838"/>
                </a:lnTo>
                <a:cubicBezTo>
                  <a:pt x="31431" y="21203"/>
                  <a:pt x="31386" y="21705"/>
                  <a:pt x="31705" y="21911"/>
                </a:cubicBezTo>
                <a:cubicBezTo>
                  <a:pt x="31831" y="21979"/>
                  <a:pt x="31968" y="21991"/>
                  <a:pt x="32108" y="21991"/>
                </a:cubicBezTo>
                <a:cubicBezTo>
                  <a:pt x="32178" y="21991"/>
                  <a:pt x="32248" y="21988"/>
                  <a:pt x="32318" y="21988"/>
                </a:cubicBezTo>
                <a:cubicBezTo>
                  <a:pt x="32389" y="21988"/>
                  <a:pt x="32459" y="21991"/>
                  <a:pt x="32527" y="22002"/>
                </a:cubicBezTo>
                <a:cubicBezTo>
                  <a:pt x="32892" y="22093"/>
                  <a:pt x="33166" y="22459"/>
                  <a:pt x="33121" y="22824"/>
                </a:cubicBezTo>
                <a:cubicBezTo>
                  <a:pt x="33098" y="23212"/>
                  <a:pt x="32755" y="23531"/>
                  <a:pt x="32390" y="23531"/>
                </a:cubicBezTo>
                <a:cubicBezTo>
                  <a:pt x="32984" y="23646"/>
                  <a:pt x="32915" y="24513"/>
                  <a:pt x="32801" y="25106"/>
                </a:cubicBezTo>
                <a:cubicBezTo>
                  <a:pt x="32700" y="25629"/>
                  <a:pt x="32972" y="26382"/>
                  <a:pt x="33413" y="26382"/>
                </a:cubicBezTo>
                <a:cubicBezTo>
                  <a:pt x="33472" y="26382"/>
                  <a:pt x="33535" y="26369"/>
                  <a:pt x="33600" y="26339"/>
                </a:cubicBezTo>
                <a:cubicBezTo>
                  <a:pt x="33737" y="26270"/>
                  <a:pt x="33828" y="26133"/>
                  <a:pt x="33919" y="25997"/>
                </a:cubicBezTo>
                <a:cubicBezTo>
                  <a:pt x="34069" y="25762"/>
                  <a:pt x="35356" y="22153"/>
                  <a:pt x="34365" y="22153"/>
                </a:cubicBezTo>
                <a:cubicBezTo>
                  <a:pt x="34296" y="22153"/>
                  <a:pt x="34217" y="22171"/>
                  <a:pt x="34125" y="22208"/>
                </a:cubicBezTo>
                <a:cubicBezTo>
                  <a:pt x="34558" y="22025"/>
                  <a:pt x="35015" y="21842"/>
                  <a:pt x="35449" y="21683"/>
                </a:cubicBezTo>
                <a:lnTo>
                  <a:pt x="35449" y="21683"/>
                </a:lnTo>
                <a:cubicBezTo>
                  <a:pt x="35406" y="21685"/>
                  <a:pt x="35364" y="21686"/>
                  <a:pt x="35322" y="21686"/>
                </a:cubicBezTo>
                <a:cubicBezTo>
                  <a:pt x="34089" y="21686"/>
                  <a:pt x="32907" y="20729"/>
                  <a:pt x="32664" y="19537"/>
                </a:cubicBezTo>
                <a:cubicBezTo>
                  <a:pt x="32915" y="19514"/>
                  <a:pt x="33166" y="19514"/>
                  <a:pt x="33417" y="19491"/>
                </a:cubicBezTo>
                <a:cubicBezTo>
                  <a:pt x="33075" y="18624"/>
                  <a:pt x="32367" y="17939"/>
                  <a:pt x="31477" y="17620"/>
                </a:cubicBezTo>
                <a:cubicBezTo>
                  <a:pt x="31885" y="17447"/>
                  <a:pt x="32315" y="17361"/>
                  <a:pt x="32744" y="17361"/>
                </a:cubicBezTo>
                <a:cubicBezTo>
                  <a:pt x="32939" y="17361"/>
                  <a:pt x="33133" y="17379"/>
                  <a:pt x="33326" y="17414"/>
                </a:cubicBezTo>
                <a:cubicBezTo>
                  <a:pt x="33463" y="16889"/>
                  <a:pt x="32869" y="16478"/>
                  <a:pt x="32344" y="16364"/>
                </a:cubicBezTo>
                <a:cubicBezTo>
                  <a:pt x="31797" y="16250"/>
                  <a:pt x="31180" y="16250"/>
                  <a:pt x="30838" y="15816"/>
                </a:cubicBezTo>
                <a:lnTo>
                  <a:pt x="33531" y="15269"/>
                </a:lnTo>
                <a:cubicBezTo>
                  <a:pt x="33235" y="14675"/>
                  <a:pt x="32481" y="14538"/>
                  <a:pt x="31819" y="14447"/>
                </a:cubicBezTo>
                <a:cubicBezTo>
                  <a:pt x="29628" y="14196"/>
                  <a:pt x="28807" y="13968"/>
                  <a:pt x="27916" y="11982"/>
                </a:cubicBezTo>
                <a:cubicBezTo>
                  <a:pt x="27662" y="11363"/>
                  <a:pt x="28364" y="10788"/>
                  <a:pt x="29041" y="10788"/>
                </a:cubicBezTo>
                <a:cubicBezTo>
                  <a:pt x="29213" y="10788"/>
                  <a:pt x="29384" y="10826"/>
                  <a:pt x="29537" y="10909"/>
                </a:cubicBezTo>
                <a:cubicBezTo>
                  <a:pt x="30267" y="11320"/>
                  <a:pt x="30541" y="12233"/>
                  <a:pt x="30724" y="13055"/>
                </a:cubicBezTo>
                <a:cubicBezTo>
                  <a:pt x="31203" y="12301"/>
                  <a:pt x="31340" y="11343"/>
                  <a:pt x="31135" y="10475"/>
                </a:cubicBezTo>
                <a:lnTo>
                  <a:pt x="31135" y="10475"/>
                </a:lnTo>
                <a:cubicBezTo>
                  <a:pt x="31842" y="11503"/>
                  <a:pt x="32847" y="12324"/>
                  <a:pt x="33988" y="12849"/>
                </a:cubicBezTo>
                <a:cubicBezTo>
                  <a:pt x="34204" y="11539"/>
                  <a:pt x="35552" y="10638"/>
                  <a:pt x="36852" y="10638"/>
                </a:cubicBezTo>
                <a:cubicBezTo>
                  <a:pt x="37340" y="10638"/>
                  <a:pt x="37822" y="10765"/>
                  <a:pt x="38233" y="11046"/>
                </a:cubicBezTo>
                <a:cubicBezTo>
                  <a:pt x="38213" y="11043"/>
                  <a:pt x="38193" y="11042"/>
                  <a:pt x="38174" y="11042"/>
                </a:cubicBezTo>
                <a:cubicBezTo>
                  <a:pt x="37692" y="11042"/>
                  <a:pt x="37494" y="11838"/>
                  <a:pt x="37845" y="12233"/>
                </a:cubicBezTo>
                <a:cubicBezTo>
                  <a:pt x="38211" y="12621"/>
                  <a:pt x="38827" y="12644"/>
                  <a:pt x="39352" y="12667"/>
                </a:cubicBezTo>
                <a:cubicBezTo>
                  <a:pt x="40288" y="11731"/>
                  <a:pt x="40972" y="10544"/>
                  <a:pt x="41315" y="9288"/>
                </a:cubicBezTo>
                <a:cubicBezTo>
                  <a:pt x="41349" y="9811"/>
                  <a:pt x="41857" y="10073"/>
                  <a:pt x="42368" y="10073"/>
                </a:cubicBezTo>
                <a:cubicBezTo>
                  <a:pt x="42884" y="10073"/>
                  <a:pt x="43403" y="9805"/>
                  <a:pt x="43438" y="9266"/>
                </a:cubicBezTo>
                <a:cubicBezTo>
                  <a:pt x="43483" y="10293"/>
                  <a:pt x="44008" y="11274"/>
                  <a:pt x="44830" y="11891"/>
                </a:cubicBezTo>
                <a:cubicBezTo>
                  <a:pt x="45811" y="11183"/>
                  <a:pt x="46450" y="10019"/>
                  <a:pt x="46542" y="8809"/>
                </a:cubicBezTo>
                <a:cubicBezTo>
                  <a:pt x="47888" y="9334"/>
                  <a:pt x="49235" y="9836"/>
                  <a:pt x="50559" y="10361"/>
                </a:cubicBezTo>
                <a:cubicBezTo>
                  <a:pt x="51518" y="11959"/>
                  <a:pt x="50673" y="14356"/>
                  <a:pt x="48916" y="14995"/>
                </a:cubicBezTo>
                <a:cubicBezTo>
                  <a:pt x="49966" y="15474"/>
                  <a:pt x="50148" y="17163"/>
                  <a:pt x="49235" y="17825"/>
                </a:cubicBezTo>
                <a:cubicBezTo>
                  <a:pt x="50011" y="18487"/>
                  <a:pt x="50810" y="19149"/>
                  <a:pt x="51586" y="19811"/>
                </a:cubicBezTo>
                <a:cubicBezTo>
                  <a:pt x="50993" y="21043"/>
                  <a:pt x="50787" y="22481"/>
                  <a:pt x="51016" y="23851"/>
                </a:cubicBezTo>
                <a:cubicBezTo>
                  <a:pt x="52727" y="23098"/>
                  <a:pt x="53526" y="20792"/>
                  <a:pt x="52636" y="19149"/>
                </a:cubicBezTo>
                <a:lnTo>
                  <a:pt x="52636" y="19149"/>
                </a:lnTo>
                <a:cubicBezTo>
                  <a:pt x="53093" y="19902"/>
                  <a:pt x="53937" y="20404"/>
                  <a:pt x="54805" y="20473"/>
                </a:cubicBezTo>
                <a:cubicBezTo>
                  <a:pt x="54485" y="21523"/>
                  <a:pt x="55101" y="22778"/>
                  <a:pt x="56128" y="23166"/>
                </a:cubicBezTo>
                <a:cubicBezTo>
                  <a:pt x="56859" y="21112"/>
                  <a:pt x="56699" y="18784"/>
                  <a:pt x="55695" y="16866"/>
                </a:cubicBezTo>
                <a:cubicBezTo>
                  <a:pt x="56973" y="16159"/>
                  <a:pt x="55855" y="14196"/>
                  <a:pt x="54690" y="13306"/>
                </a:cubicBezTo>
                <a:lnTo>
                  <a:pt x="54690" y="13306"/>
                </a:lnTo>
                <a:cubicBezTo>
                  <a:pt x="55170" y="13351"/>
                  <a:pt x="55672" y="13420"/>
                  <a:pt x="56151" y="13488"/>
                </a:cubicBezTo>
                <a:cubicBezTo>
                  <a:pt x="55901" y="13199"/>
                  <a:pt x="55650" y="12894"/>
                  <a:pt x="55400" y="12600"/>
                </a:cubicBezTo>
                <a:lnTo>
                  <a:pt x="55400" y="12600"/>
                </a:lnTo>
                <a:cubicBezTo>
                  <a:pt x="55568" y="12756"/>
                  <a:pt x="55774" y="12825"/>
                  <a:pt x="55990" y="12825"/>
                </a:cubicBezTo>
                <a:cubicBezTo>
                  <a:pt x="56772" y="12825"/>
                  <a:pt x="57701" y="11930"/>
                  <a:pt x="57566" y="11023"/>
                </a:cubicBezTo>
                <a:cubicBezTo>
                  <a:pt x="57384" y="9791"/>
                  <a:pt x="56197" y="8992"/>
                  <a:pt x="55124" y="8353"/>
                </a:cubicBezTo>
                <a:lnTo>
                  <a:pt x="55124" y="8353"/>
                </a:lnTo>
                <a:cubicBezTo>
                  <a:pt x="55155" y="8358"/>
                  <a:pt x="55186" y="8361"/>
                  <a:pt x="55216" y="8361"/>
                </a:cubicBezTo>
                <a:cubicBezTo>
                  <a:pt x="55691" y="8361"/>
                  <a:pt x="56003" y="7707"/>
                  <a:pt x="55832" y="7234"/>
                </a:cubicBezTo>
                <a:cubicBezTo>
                  <a:pt x="55649" y="6732"/>
                  <a:pt x="55170" y="6412"/>
                  <a:pt x="54713" y="6139"/>
                </a:cubicBezTo>
                <a:cubicBezTo>
                  <a:pt x="54881" y="5958"/>
                  <a:pt x="55088" y="5881"/>
                  <a:pt x="55308" y="5881"/>
                </a:cubicBezTo>
                <a:cubicBezTo>
                  <a:pt x="55895" y="5881"/>
                  <a:pt x="56576" y="6431"/>
                  <a:pt x="56859" y="7029"/>
                </a:cubicBezTo>
                <a:cubicBezTo>
                  <a:pt x="57247" y="7873"/>
                  <a:pt x="57407" y="8923"/>
                  <a:pt x="58206" y="9380"/>
                </a:cubicBezTo>
                <a:cubicBezTo>
                  <a:pt x="58418" y="9506"/>
                  <a:pt x="58646" y="9563"/>
                  <a:pt x="58874" y="9563"/>
                </a:cubicBezTo>
                <a:cubicBezTo>
                  <a:pt x="59800" y="9563"/>
                  <a:pt x="60739" y="8633"/>
                  <a:pt x="60739" y="7645"/>
                </a:cubicBezTo>
                <a:cubicBezTo>
                  <a:pt x="60739" y="6390"/>
                  <a:pt x="59689" y="5363"/>
                  <a:pt x="58502" y="4929"/>
                </a:cubicBezTo>
                <a:cubicBezTo>
                  <a:pt x="59438" y="4929"/>
                  <a:pt x="60374" y="4518"/>
                  <a:pt x="61036" y="3856"/>
                </a:cubicBezTo>
                <a:cubicBezTo>
                  <a:pt x="60602" y="3719"/>
                  <a:pt x="60146" y="3559"/>
                  <a:pt x="59917" y="3171"/>
                </a:cubicBezTo>
                <a:cubicBezTo>
                  <a:pt x="59731" y="2820"/>
                  <a:pt x="59957" y="2263"/>
                  <a:pt x="60323" y="2245"/>
                </a:cubicBezTo>
                <a:lnTo>
                  <a:pt x="60323" y="2245"/>
                </a:lnTo>
                <a:cubicBezTo>
                  <a:pt x="60008" y="2213"/>
                  <a:pt x="59693" y="2197"/>
                  <a:pt x="59378" y="2197"/>
                </a:cubicBezTo>
                <a:cubicBezTo>
                  <a:pt x="58156" y="2197"/>
                  <a:pt x="56946" y="2437"/>
                  <a:pt x="55832" y="2897"/>
                </a:cubicBezTo>
                <a:lnTo>
                  <a:pt x="55809" y="1505"/>
                </a:lnTo>
                <a:cubicBezTo>
                  <a:pt x="55127" y="1701"/>
                  <a:pt x="54418" y="1799"/>
                  <a:pt x="53708" y="1799"/>
                </a:cubicBezTo>
                <a:cubicBezTo>
                  <a:pt x="52848" y="1799"/>
                  <a:pt x="51988" y="1656"/>
                  <a:pt x="51175" y="1368"/>
                </a:cubicBezTo>
                <a:cubicBezTo>
                  <a:pt x="50491" y="1939"/>
                  <a:pt x="49806" y="2487"/>
                  <a:pt x="49121" y="3034"/>
                </a:cubicBezTo>
                <a:cubicBezTo>
                  <a:pt x="48756" y="2441"/>
                  <a:pt x="49167" y="1596"/>
                  <a:pt x="49806" y="1277"/>
                </a:cubicBezTo>
                <a:cubicBezTo>
                  <a:pt x="50199" y="1080"/>
                  <a:pt x="50634" y="1022"/>
                  <a:pt x="51076" y="1022"/>
                </a:cubicBezTo>
                <a:cubicBezTo>
                  <a:pt x="51353" y="1022"/>
                  <a:pt x="51633" y="1045"/>
                  <a:pt x="51906" y="1071"/>
                </a:cubicBezTo>
                <a:cubicBezTo>
                  <a:pt x="51885" y="499"/>
                  <a:pt x="51334" y="0"/>
                  <a:pt x="50777" y="0"/>
                </a:cubicBezTo>
                <a:close/>
              </a:path>
            </a:pathLst>
          </a:custGeom>
          <a:solidFill>
            <a:srgbClr val="3270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txBox="1">
            <a:spLocks noGrp="1"/>
          </p:cNvSpPr>
          <p:nvPr>
            <p:ph type="ctrTitle"/>
          </p:nvPr>
        </p:nvSpPr>
        <p:spPr>
          <a:xfrm>
            <a:off x="719450" y="1320575"/>
            <a:ext cx="5760900" cy="193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solidFill>
                  <a:schemeClr val="accent5"/>
                </a:solidFill>
              </a:rPr>
              <a:t>Misty</a:t>
            </a:r>
            <a:br>
              <a:rPr lang="en" sz="5400" dirty="0">
                <a:solidFill>
                  <a:srgbClr val="FFA200"/>
                </a:solidFill>
              </a:rPr>
            </a:br>
            <a:r>
              <a:rPr lang="en" sz="4800" dirty="0">
                <a:solidFill>
                  <a:schemeClr val="accent5"/>
                </a:solidFill>
              </a:rPr>
              <a:t>Rainforest</a:t>
            </a:r>
            <a:endParaRPr sz="4800" dirty="0">
              <a:solidFill>
                <a:schemeClr val="accent5"/>
              </a:solidFill>
            </a:endParaRPr>
          </a:p>
        </p:txBody>
      </p:sp>
      <p:sp>
        <p:nvSpPr>
          <p:cNvPr id="1640" name="Google Shape;1640;p15"/>
          <p:cNvSpPr txBox="1">
            <a:spLocks noGrp="1"/>
          </p:cNvSpPr>
          <p:nvPr>
            <p:ph type="subTitle" idx="1"/>
          </p:nvPr>
        </p:nvSpPr>
        <p:spPr>
          <a:xfrm>
            <a:off x="719450" y="3196313"/>
            <a:ext cx="57609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5D84AD"/>
                </a:solidFill>
                <a:latin typeface="Balsamiq Sans"/>
                <a:ea typeface="Balsamiq Sans"/>
                <a:sym typeface="Balsamiq Sans"/>
              </a:rPr>
              <a:t>Sydney Eckstein, Stella Fruijtier, Richard Stoiberer</a:t>
            </a:r>
            <a:endParaRPr b="1" dirty="0">
              <a:solidFill>
                <a:srgbClr val="5D84AD"/>
              </a:solidFill>
              <a:latin typeface="Balsamiq Sans"/>
              <a:ea typeface="Balsamiq Sans"/>
              <a:sym typeface="Balsamiq Sans"/>
            </a:endParaRPr>
          </a:p>
        </p:txBody>
      </p:sp>
      <p:grpSp>
        <p:nvGrpSpPr>
          <p:cNvPr id="1641" name="Google Shape;1641;p15"/>
          <p:cNvGrpSpPr/>
          <p:nvPr/>
        </p:nvGrpSpPr>
        <p:grpSpPr>
          <a:xfrm flipH="1">
            <a:off x="8744975" y="2334488"/>
            <a:ext cx="1109900" cy="1185825"/>
            <a:chOff x="454950" y="2869750"/>
            <a:chExt cx="1109900" cy="1185825"/>
          </a:xfrm>
        </p:grpSpPr>
        <p:sp>
          <p:nvSpPr>
            <p:cNvPr id="1642" name="Google Shape;1642;p15"/>
            <p:cNvSpPr/>
            <p:nvPr/>
          </p:nvSpPr>
          <p:spPr>
            <a:xfrm>
              <a:off x="454950" y="3726850"/>
              <a:ext cx="470800" cy="328725"/>
            </a:xfrm>
            <a:custGeom>
              <a:avLst/>
              <a:gdLst/>
              <a:ahLst/>
              <a:cxnLst/>
              <a:rect l="l" t="t" r="r" b="b"/>
              <a:pathLst>
                <a:path w="18832" h="13149" extrusionOk="0">
                  <a:moveTo>
                    <a:pt x="9998" y="685"/>
                  </a:moveTo>
                  <a:cubicBezTo>
                    <a:pt x="9998" y="765"/>
                    <a:pt x="10013" y="843"/>
                    <a:pt x="10040" y="917"/>
                  </a:cubicBezTo>
                  <a:lnTo>
                    <a:pt x="10040" y="917"/>
                  </a:lnTo>
                  <a:cubicBezTo>
                    <a:pt x="10028" y="839"/>
                    <a:pt x="10014" y="762"/>
                    <a:pt x="9998" y="685"/>
                  </a:cubicBezTo>
                  <a:close/>
                  <a:moveTo>
                    <a:pt x="2694" y="4109"/>
                  </a:moveTo>
                  <a:lnTo>
                    <a:pt x="2694" y="4109"/>
                  </a:lnTo>
                  <a:cubicBezTo>
                    <a:pt x="3038" y="4399"/>
                    <a:pt x="3454" y="4602"/>
                    <a:pt x="3896" y="4697"/>
                  </a:cubicBezTo>
                  <a:lnTo>
                    <a:pt x="3896" y="4697"/>
                  </a:lnTo>
                  <a:cubicBezTo>
                    <a:pt x="3549" y="4408"/>
                    <a:pt x="3137" y="4202"/>
                    <a:pt x="2694" y="4109"/>
                  </a:cubicBezTo>
                  <a:close/>
                  <a:moveTo>
                    <a:pt x="1758" y="11048"/>
                  </a:moveTo>
                  <a:cubicBezTo>
                    <a:pt x="1802" y="11064"/>
                    <a:pt x="1846" y="11072"/>
                    <a:pt x="1890" y="11072"/>
                  </a:cubicBezTo>
                  <a:cubicBezTo>
                    <a:pt x="1937" y="11072"/>
                    <a:pt x="1983" y="11063"/>
                    <a:pt x="2027" y="11048"/>
                  </a:cubicBezTo>
                  <a:lnTo>
                    <a:pt x="2027" y="11048"/>
                  </a:lnTo>
                  <a:cubicBezTo>
                    <a:pt x="1938" y="11048"/>
                    <a:pt x="1849" y="11048"/>
                    <a:pt x="1758" y="11048"/>
                  </a:cubicBezTo>
                  <a:close/>
                  <a:moveTo>
                    <a:pt x="10523" y="0"/>
                  </a:moveTo>
                  <a:cubicBezTo>
                    <a:pt x="10500" y="457"/>
                    <a:pt x="10500" y="890"/>
                    <a:pt x="10477" y="1347"/>
                  </a:cubicBezTo>
                  <a:cubicBezTo>
                    <a:pt x="10277" y="1280"/>
                    <a:pt x="10114" y="1116"/>
                    <a:pt x="10040" y="917"/>
                  </a:cubicBezTo>
                  <a:lnTo>
                    <a:pt x="10040" y="917"/>
                  </a:lnTo>
                  <a:cubicBezTo>
                    <a:pt x="10192" y="1923"/>
                    <a:pt x="9952" y="2986"/>
                    <a:pt x="9359" y="3812"/>
                  </a:cubicBezTo>
                  <a:cubicBezTo>
                    <a:pt x="9336" y="3812"/>
                    <a:pt x="9336" y="3789"/>
                    <a:pt x="9313" y="3766"/>
                  </a:cubicBezTo>
                  <a:cubicBezTo>
                    <a:pt x="9131" y="3538"/>
                    <a:pt x="9062" y="3219"/>
                    <a:pt x="9176" y="2945"/>
                  </a:cubicBezTo>
                  <a:cubicBezTo>
                    <a:pt x="9137" y="2935"/>
                    <a:pt x="9098" y="2930"/>
                    <a:pt x="9060" y="2930"/>
                  </a:cubicBezTo>
                  <a:cubicBezTo>
                    <a:pt x="8966" y="2930"/>
                    <a:pt x="8876" y="2957"/>
                    <a:pt x="8794" y="3001"/>
                  </a:cubicBezTo>
                  <a:lnTo>
                    <a:pt x="8794" y="3001"/>
                  </a:lnTo>
                  <a:cubicBezTo>
                    <a:pt x="9252" y="2631"/>
                    <a:pt x="9276" y="1841"/>
                    <a:pt x="8811" y="1461"/>
                  </a:cubicBezTo>
                  <a:lnTo>
                    <a:pt x="8811" y="1461"/>
                  </a:lnTo>
                  <a:cubicBezTo>
                    <a:pt x="8697" y="1781"/>
                    <a:pt x="8583" y="2100"/>
                    <a:pt x="8309" y="2306"/>
                  </a:cubicBezTo>
                  <a:cubicBezTo>
                    <a:pt x="8190" y="2392"/>
                    <a:pt x="8029" y="2443"/>
                    <a:pt x="7874" y="2443"/>
                  </a:cubicBezTo>
                  <a:cubicBezTo>
                    <a:pt x="7703" y="2443"/>
                    <a:pt x="7538" y="2381"/>
                    <a:pt x="7442" y="2237"/>
                  </a:cubicBezTo>
                  <a:cubicBezTo>
                    <a:pt x="7670" y="1826"/>
                    <a:pt x="7647" y="1301"/>
                    <a:pt x="7350" y="936"/>
                  </a:cubicBezTo>
                  <a:cubicBezTo>
                    <a:pt x="6962" y="1233"/>
                    <a:pt x="6803" y="1803"/>
                    <a:pt x="7008" y="2260"/>
                  </a:cubicBezTo>
                  <a:cubicBezTo>
                    <a:pt x="6643" y="1918"/>
                    <a:pt x="6255" y="1552"/>
                    <a:pt x="5867" y="1210"/>
                  </a:cubicBezTo>
                  <a:lnTo>
                    <a:pt x="5867" y="1210"/>
                  </a:lnTo>
                  <a:cubicBezTo>
                    <a:pt x="6072" y="1689"/>
                    <a:pt x="6278" y="2169"/>
                    <a:pt x="6483" y="2648"/>
                  </a:cubicBezTo>
                  <a:cubicBezTo>
                    <a:pt x="6163" y="2374"/>
                    <a:pt x="5844" y="2077"/>
                    <a:pt x="5524" y="1781"/>
                  </a:cubicBezTo>
                  <a:lnTo>
                    <a:pt x="5524" y="1781"/>
                  </a:lnTo>
                  <a:cubicBezTo>
                    <a:pt x="5821" y="2351"/>
                    <a:pt x="5730" y="3105"/>
                    <a:pt x="5319" y="3584"/>
                  </a:cubicBezTo>
                  <a:cubicBezTo>
                    <a:pt x="5365" y="3127"/>
                    <a:pt x="5296" y="2648"/>
                    <a:pt x="5136" y="2214"/>
                  </a:cubicBezTo>
                  <a:cubicBezTo>
                    <a:pt x="4497" y="2694"/>
                    <a:pt x="4497" y="3789"/>
                    <a:pt x="5136" y="4246"/>
                  </a:cubicBezTo>
                  <a:cubicBezTo>
                    <a:pt x="4566" y="3858"/>
                    <a:pt x="3904" y="3607"/>
                    <a:pt x="3196" y="3584"/>
                  </a:cubicBezTo>
                  <a:lnTo>
                    <a:pt x="3196" y="3584"/>
                  </a:lnTo>
                  <a:cubicBezTo>
                    <a:pt x="3539" y="3972"/>
                    <a:pt x="3881" y="4360"/>
                    <a:pt x="4246" y="4748"/>
                  </a:cubicBezTo>
                  <a:cubicBezTo>
                    <a:pt x="4128" y="4739"/>
                    <a:pt x="4011" y="4721"/>
                    <a:pt x="3896" y="4697"/>
                  </a:cubicBezTo>
                  <a:lnTo>
                    <a:pt x="3896" y="4697"/>
                  </a:lnTo>
                  <a:cubicBezTo>
                    <a:pt x="4229" y="4974"/>
                    <a:pt x="4501" y="5327"/>
                    <a:pt x="4680" y="5729"/>
                  </a:cubicBezTo>
                  <a:cubicBezTo>
                    <a:pt x="4337" y="5524"/>
                    <a:pt x="3972" y="5387"/>
                    <a:pt x="3584" y="5296"/>
                  </a:cubicBezTo>
                  <a:lnTo>
                    <a:pt x="3584" y="5296"/>
                  </a:lnTo>
                  <a:cubicBezTo>
                    <a:pt x="3516" y="5684"/>
                    <a:pt x="3653" y="6095"/>
                    <a:pt x="3949" y="6369"/>
                  </a:cubicBezTo>
                  <a:cubicBezTo>
                    <a:pt x="3773" y="6240"/>
                    <a:pt x="3552" y="6168"/>
                    <a:pt x="3326" y="6168"/>
                  </a:cubicBezTo>
                  <a:cubicBezTo>
                    <a:pt x="3229" y="6168"/>
                    <a:pt x="3132" y="6182"/>
                    <a:pt x="3036" y="6209"/>
                  </a:cubicBezTo>
                  <a:cubicBezTo>
                    <a:pt x="3721" y="6734"/>
                    <a:pt x="4725" y="6871"/>
                    <a:pt x="5182" y="7601"/>
                  </a:cubicBezTo>
                  <a:cubicBezTo>
                    <a:pt x="4452" y="8058"/>
                    <a:pt x="3402" y="8149"/>
                    <a:pt x="2534" y="8354"/>
                  </a:cubicBezTo>
                  <a:cubicBezTo>
                    <a:pt x="2648" y="8651"/>
                    <a:pt x="2877" y="8925"/>
                    <a:pt x="3128" y="9108"/>
                  </a:cubicBezTo>
                  <a:cubicBezTo>
                    <a:pt x="2781" y="9400"/>
                    <a:pt x="2302" y="9429"/>
                    <a:pt x="1833" y="9429"/>
                  </a:cubicBezTo>
                  <a:cubicBezTo>
                    <a:pt x="1715" y="9429"/>
                    <a:pt x="1598" y="9427"/>
                    <a:pt x="1484" y="9427"/>
                  </a:cubicBezTo>
                  <a:cubicBezTo>
                    <a:pt x="914" y="9427"/>
                    <a:pt x="229" y="9564"/>
                    <a:pt x="1" y="10089"/>
                  </a:cubicBezTo>
                  <a:cubicBezTo>
                    <a:pt x="526" y="9975"/>
                    <a:pt x="1051" y="9861"/>
                    <a:pt x="1576" y="9747"/>
                  </a:cubicBezTo>
                  <a:lnTo>
                    <a:pt x="1576" y="9747"/>
                  </a:lnTo>
                  <a:cubicBezTo>
                    <a:pt x="1439" y="9998"/>
                    <a:pt x="1324" y="10272"/>
                    <a:pt x="1188" y="10523"/>
                  </a:cubicBezTo>
                  <a:cubicBezTo>
                    <a:pt x="1477" y="10414"/>
                    <a:pt x="1794" y="10349"/>
                    <a:pt x="2106" y="10349"/>
                  </a:cubicBezTo>
                  <a:cubicBezTo>
                    <a:pt x="2189" y="10349"/>
                    <a:pt x="2271" y="10353"/>
                    <a:pt x="2352" y="10363"/>
                  </a:cubicBezTo>
                  <a:cubicBezTo>
                    <a:pt x="2489" y="10621"/>
                    <a:pt x="2290" y="10957"/>
                    <a:pt x="2027" y="11048"/>
                  </a:cubicBezTo>
                  <a:lnTo>
                    <a:pt x="2027" y="11048"/>
                  </a:lnTo>
                  <a:cubicBezTo>
                    <a:pt x="2318" y="11049"/>
                    <a:pt x="2602" y="11053"/>
                    <a:pt x="2899" y="11071"/>
                  </a:cubicBezTo>
                  <a:cubicBezTo>
                    <a:pt x="2968" y="11390"/>
                    <a:pt x="2534" y="11550"/>
                    <a:pt x="2215" y="11596"/>
                  </a:cubicBezTo>
                  <a:cubicBezTo>
                    <a:pt x="1895" y="11641"/>
                    <a:pt x="1461" y="11892"/>
                    <a:pt x="1621" y="12189"/>
                  </a:cubicBezTo>
                  <a:cubicBezTo>
                    <a:pt x="1678" y="12303"/>
                    <a:pt x="1798" y="12343"/>
                    <a:pt x="1932" y="12343"/>
                  </a:cubicBezTo>
                  <a:cubicBezTo>
                    <a:pt x="2066" y="12343"/>
                    <a:pt x="2215" y="12303"/>
                    <a:pt x="2329" y="12257"/>
                  </a:cubicBezTo>
                  <a:cubicBezTo>
                    <a:pt x="3014" y="11938"/>
                    <a:pt x="3653" y="11527"/>
                    <a:pt x="4223" y="11048"/>
                  </a:cubicBezTo>
                  <a:lnTo>
                    <a:pt x="4223" y="11048"/>
                  </a:lnTo>
                  <a:cubicBezTo>
                    <a:pt x="4200" y="11207"/>
                    <a:pt x="4246" y="11367"/>
                    <a:pt x="4360" y="11459"/>
                  </a:cubicBezTo>
                  <a:cubicBezTo>
                    <a:pt x="4589" y="11322"/>
                    <a:pt x="4794" y="11185"/>
                    <a:pt x="4999" y="11048"/>
                  </a:cubicBezTo>
                  <a:lnTo>
                    <a:pt x="4999" y="11048"/>
                  </a:lnTo>
                  <a:cubicBezTo>
                    <a:pt x="4771" y="11459"/>
                    <a:pt x="4611" y="11892"/>
                    <a:pt x="4520" y="12349"/>
                  </a:cubicBezTo>
                  <a:cubicBezTo>
                    <a:pt x="4550" y="12339"/>
                    <a:pt x="4579" y="12335"/>
                    <a:pt x="4607" y="12335"/>
                  </a:cubicBezTo>
                  <a:cubicBezTo>
                    <a:pt x="4974" y="12335"/>
                    <a:pt x="5122" y="13126"/>
                    <a:pt x="5547" y="13148"/>
                  </a:cubicBezTo>
                  <a:cubicBezTo>
                    <a:pt x="5555" y="13148"/>
                    <a:pt x="5562" y="13148"/>
                    <a:pt x="5570" y="13148"/>
                  </a:cubicBezTo>
                  <a:cubicBezTo>
                    <a:pt x="5901" y="13148"/>
                    <a:pt x="5994" y="12683"/>
                    <a:pt x="5963" y="12349"/>
                  </a:cubicBezTo>
                  <a:lnTo>
                    <a:pt x="5963" y="12349"/>
                  </a:lnTo>
                  <a:cubicBezTo>
                    <a:pt x="6008" y="12631"/>
                    <a:pt x="6284" y="12839"/>
                    <a:pt x="6557" y="12839"/>
                  </a:cubicBezTo>
                  <a:cubicBezTo>
                    <a:pt x="6594" y="12839"/>
                    <a:pt x="6630" y="12836"/>
                    <a:pt x="6666" y="12828"/>
                  </a:cubicBezTo>
                  <a:cubicBezTo>
                    <a:pt x="6975" y="12746"/>
                    <a:pt x="7154" y="12403"/>
                    <a:pt x="7085" y="12102"/>
                  </a:cubicBezTo>
                  <a:lnTo>
                    <a:pt x="7085" y="12102"/>
                  </a:lnTo>
                  <a:cubicBezTo>
                    <a:pt x="7183" y="12326"/>
                    <a:pt x="7429" y="12453"/>
                    <a:pt x="7676" y="12453"/>
                  </a:cubicBezTo>
                  <a:cubicBezTo>
                    <a:pt x="7802" y="12453"/>
                    <a:pt x="7929" y="12420"/>
                    <a:pt x="8035" y="12349"/>
                  </a:cubicBezTo>
                  <a:cubicBezTo>
                    <a:pt x="8378" y="12121"/>
                    <a:pt x="8492" y="11687"/>
                    <a:pt x="8423" y="11276"/>
                  </a:cubicBezTo>
                  <a:cubicBezTo>
                    <a:pt x="8363" y="10937"/>
                    <a:pt x="8181" y="10615"/>
                    <a:pt x="7999" y="10311"/>
                  </a:cubicBezTo>
                  <a:lnTo>
                    <a:pt x="7999" y="10311"/>
                  </a:lnTo>
                  <a:cubicBezTo>
                    <a:pt x="8188" y="10592"/>
                    <a:pt x="8471" y="10815"/>
                    <a:pt x="8788" y="10934"/>
                  </a:cubicBezTo>
                  <a:cubicBezTo>
                    <a:pt x="8720" y="10546"/>
                    <a:pt x="8674" y="10135"/>
                    <a:pt x="8629" y="9724"/>
                  </a:cubicBezTo>
                  <a:cubicBezTo>
                    <a:pt x="8583" y="9541"/>
                    <a:pt x="8560" y="9313"/>
                    <a:pt x="8651" y="9130"/>
                  </a:cubicBezTo>
                  <a:cubicBezTo>
                    <a:pt x="8705" y="8988"/>
                    <a:pt x="8856" y="8873"/>
                    <a:pt x="9006" y="8873"/>
                  </a:cubicBezTo>
                  <a:cubicBezTo>
                    <a:pt x="9048" y="8873"/>
                    <a:pt x="9091" y="8882"/>
                    <a:pt x="9131" y="8902"/>
                  </a:cubicBezTo>
                  <a:cubicBezTo>
                    <a:pt x="9405" y="9016"/>
                    <a:pt x="9313" y="9404"/>
                    <a:pt x="9245" y="9678"/>
                  </a:cubicBezTo>
                  <a:cubicBezTo>
                    <a:pt x="9154" y="9975"/>
                    <a:pt x="9222" y="10386"/>
                    <a:pt x="9496" y="10386"/>
                  </a:cubicBezTo>
                  <a:cubicBezTo>
                    <a:pt x="9587" y="10089"/>
                    <a:pt x="9724" y="9815"/>
                    <a:pt x="9952" y="9610"/>
                  </a:cubicBezTo>
                  <a:cubicBezTo>
                    <a:pt x="9998" y="10135"/>
                    <a:pt x="10181" y="10660"/>
                    <a:pt x="10455" y="11139"/>
                  </a:cubicBezTo>
                  <a:cubicBezTo>
                    <a:pt x="10637" y="10911"/>
                    <a:pt x="10706" y="10614"/>
                    <a:pt x="10637" y="10340"/>
                  </a:cubicBezTo>
                  <a:lnTo>
                    <a:pt x="10637" y="10340"/>
                  </a:lnTo>
                  <a:cubicBezTo>
                    <a:pt x="10837" y="10685"/>
                    <a:pt x="11238" y="10943"/>
                    <a:pt x="11635" y="10943"/>
                  </a:cubicBezTo>
                  <a:cubicBezTo>
                    <a:pt x="11737" y="10943"/>
                    <a:pt x="11840" y="10925"/>
                    <a:pt x="11938" y="10888"/>
                  </a:cubicBezTo>
                  <a:cubicBezTo>
                    <a:pt x="12397" y="10691"/>
                    <a:pt x="12521" y="9950"/>
                    <a:pt x="12110" y="9707"/>
                  </a:cubicBezTo>
                  <a:lnTo>
                    <a:pt x="12110" y="9707"/>
                  </a:lnTo>
                  <a:cubicBezTo>
                    <a:pt x="12424" y="9860"/>
                    <a:pt x="12781" y="9932"/>
                    <a:pt x="13142" y="9932"/>
                  </a:cubicBezTo>
                  <a:cubicBezTo>
                    <a:pt x="13266" y="9932"/>
                    <a:pt x="13390" y="9923"/>
                    <a:pt x="13513" y="9906"/>
                  </a:cubicBezTo>
                  <a:cubicBezTo>
                    <a:pt x="13650" y="9861"/>
                    <a:pt x="13833" y="9792"/>
                    <a:pt x="13833" y="9655"/>
                  </a:cubicBezTo>
                  <a:cubicBezTo>
                    <a:pt x="13833" y="9541"/>
                    <a:pt x="13719" y="9450"/>
                    <a:pt x="13627" y="9381"/>
                  </a:cubicBezTo>
                  <a:cubicBezTo>
                    <a:pt x="13308" y="9153"/>
                    <a:pt x="12988" y="8971"/>
                    <a:pt x="12737" y="8651"/>
                  </a:cubicBezTo>
                  <a:cubicBezTo>
                    <a:pt x="12943" y="8583"/>
                    <a:pt x="13171" y="8309"/>
                    <a:pt x="13399" y="8240"/>
                  </a:cubicBezTo>
                  <a:cubicBezTo>
                    <a:pt x="13250" y="8155"/>
                    <a:pt x="12686" y="7754"/>
                    <a:pt x="12462" y="7754"/>
                  </a:cubicBezTo>
                  <a:cubicBezTo>
                    <a:pt x="12451" y="7754"/>
                    <a:pt x="12440" y="7755"/>
                    <a:pt x="12431" y="7757"/>
                  </a:cubicBezTo>
                  <a:lnTo>
                    <a:pt x="12431" y="7757"/>
                  </a:lnTo>
                  <a:cubicBezTo>
                    <a:pt x="12814" y="7645"/>
                    <a:pt x="13198" y="7554"/>
                    <a:pt x="13582" y="7441"/>
                  </a:cubicBezTo>
                  <a:cubicBezTo>
                    <a:pt x="13080" y="6962"/>
                    <a:pt x="12395" y="6711"/>
                    <a:pt x="11710" y="6711"/>
                  </a:cubicBezTo>
                  <a:cubicBezTo>
                    <a:pt x="11915" y="6437"/>
                    <a:pt x="12235" y="6254"/>
                    <a:pt x="12600" y="6232"/>
                  </a:cubicBezTo>
                  <a:cubicBezTo>
                    <a:pt x="12052" y="6140"/>
                    <a:pt x="11527" y="5912"/>
                    <a:pt x="11094" y="5592"/>
                  </a:cubicBezTo>
                  <a:cubicBezTo>
                    <a:pt x="11438" y="5396"/>
                    <a:pt x="11852" y="5293"/>
                    <a:pt x="12262" y="5293"/>
                  </a:cubicBezTo>
                  <a:cubicBezTo>
                    <a:pt x="12422" y="5293"/>
                    <a:pt x="12583" y="5309"/>
                    <a:pt x="12737" y="5341"/>
                  </a:cubicBezTo>
                  <a:cubicBezTo>
                    <a:pt x="12486" y="5273"/>
                    <a:pt x="12281" y="5067"/>
                    <a:pt x="12189" y="4816"/>
                  </a:cubicBezTo>
                  <a:lnTo>
                    <a:pt x="12189" y="4816"/>
                  </a:lnTo>
                  <a:cubicBezTo>
                    <a:pt x="13125" y="5182"/>
                    <a:pt x="14038" y="5547"/>
                    <a:pt x="14951" y="5889"/>
                  </a:cubicBezTo>
                  <a:cubicBezTo>
                    <a:pt x="14860" y="5684"/>
                    <a:pt x="15111" y="5478"/>
                    <a:pt x="15339" y="5478"/>
                  </a:cubicBezTo>
                  <a:cubicBezTo>
                    <a:pt x="15567" y="5478"/>
                    <a:pt x="15773" y="5592"/>
                    <a:pt x="15978" y="5638"/>
                  </a:cubicBezTo>
                  <a:cubicBezTo>
                    <a:pt x="16022" y="5645"/>
                    <a:pt x="16066" y="5649"/>
                    <a:pt x="16110" y="5649"/>
                  </a:cubicBezTo>
                  <a:cubicBezTo>
                    <a:pt x="16614" y="5649"/>
                    <a:pt x="17095" y="5184"/>
                    <a:pt x="17074" y="4679"/>
                  </a:cubicBezTo>
                  <a:lnTo>
                    <a:pt x="17074" y="4679"/>
                  </a:lnTo>
                  <a:cubicBezTo>
                    <a:pt x="16893" y="4770"/>
                    <a:pt x="16692" y="4813"/>
                    <a:pt x="16489" y="4813"/>
                  </a:cubicBezTo>
                  <a:cubicBezTo>
                    <a:pt x="16128" y="4813"/>
                    <a:pt x="15762" y="4677"/>
                    <a:pt x="15499" y="4428"/>
                  </a:cubicBezTo>
                  <a:lnTo>
                    <a:pt x="15499" y="4428"/>
                  </a:lnTo>
                  <a:cubicBezTo>
                    <a:pt x="15583" y="4447"/>
                    <a:pt x="15668" y="4456"/>
                    <a:pt x="15753" y="4456"/>
                  </a:cubicBezTo>
                  <a:cubicBezTo>
                    <a:pt x="16292" y="4456"/>
                    <a:pt x="16825" y="4097"/>
                    <a:pt x="16983" y="3584"/>
                  </a:cubicBezTo>
                  <a:cubicBezTo>
                    <a:pt x="17095" y="3611"/>
                    <a:pt x="17209" y="3624"/>
                    <a:pt x="17324" y="3624"/>
                  </a:cubicBezTo>
                  <a:cubicBezTo>
                    <a:pt x="17975" y="3624"/>
                    <a:pt x="18618" y="3201"/>
                    <a:pt x="18831" y="2580"/>
                  </a:cubicBezTo>
                  <a:lnTo>
                    <a:pt x="18831" y="2580"/>
                  </a:lnTo>
                  <a:cubicBezTo>
                    <a:pt x="18483" y="2970"/>
                    <a:pt x="17973" y="3079"/>
                    <a:pt x="17436" y="3079"/>
                  </a:cubicBezTo>
                  <a:cubicBezTo>
                    <a:pt x="17094" y="3079"/>
                    <a:pt x="16741" y="3035"/>
                    <a:pt x="16412" y="2990"/>
                  </a:cubicBezTo>
                  <a:cubicBezTo>
                    <a:pt x="16236" y="2971"/>
                    <a:pt x="16050" y="2959"/>
                    <a:pt x="15863" y="2959"/>
                  </a:cubicBezTo>
                  <a:cubicBezTo>
                    <a:pt x="15152" y="2959"/>
                    <a:pt x="14423" y="3134"/>
                    <a:pt x="14152" y="3766"/>
                  </a:cubicBezTo>
                  <a:lnTo>
                    <a:pt x="14152" y="3766"/>
                  </a:lnTo>
                  <a:cubicBezTo>
                    <a:pt x="14175" y="3470"/>
                    <a:pt x="14129" y="3150"/>
                    <a:pt x="14038" y="2876"/>
                  </a:cubicBezTo>
                  <a:cubicBezTo>
                    <a:pt x="14540" y="2762"/>
                    <a:pt x="14997" y="2351"/>
                    <a:pt x="15157" y="1849"/>
                  </a:cubicBezTo>
                  <a:cubicBezTo>
                    <a:pt x="15081" y="1819"/>
                    <a:pt x="15002" y="1803"/>
                    <a:pt x="14924" y="1803"/>
                  </a:cubicBezTo>
                  <a:cubicBezTo>
                    <a:pt x="14776" y="1803"/>
                    <a:pt x="14631" y="1859"/>
                    <a:pt x="14512" y="1969"/>
                  </a:cubicBezTo>
                  <a:lnTo>
                    <a:pt x="14512" y="1969"/>
                  </a:lnTo>
                  <a:cubicBezTo>
                    <a:pt x="14885" y="1601"/>
                    <a:pt x="14947" y="953"/>
                    <a:pt x="14654" y="548"/>
                  </a:cubicBezTo>
                  <a:lnTo>
                    <a:pt x="14654" y="548"/>
                  </a:lnTo>
                  <a:cubicBezTo>
                    <a:pt x="14107" y="594"/>
                    <a:pt x="13901" y="1233"/>
                    <a:pt x="13719" y="1735"/>
                  </a:cubicBezTo>
                  <a:cubicBezTo>
                    <a:pt x="13579" y="2174"/>
                    <a:pt x="13231" y="2682"/>
                    <a:pt x="12810" y="2682"/>
                  </a:cubicBezTo>
                  <a:cubicBezTo>
                    <a:pt x="12749" y="2682"/>
                    <a:pt x="12687" y="2671"/>
                    <a:pt x="12623" y="2648"/>
                  </a:cubicBezTo>
                  <a:cubicBezTo>
                    <a:pt x="12965" y="2169"/>
                    <a:pt x="13308" y="1667"/>
                    <a:pt x="13582" y="1164"/>
                  </a:cubicBezTo>
                  <a:cubicBezTo>
                    <a:pt x="13450" y="1134"/>
                    <a:pt x="13316" y="1119"/>
                    <a:pt x="13181" y="1119"/>
                  </a:cubicBezTo>
                  <a:cubicBezTo>
                    <a:pt x="12705" y="1119"/>
                    <a:pt x="12225" y="1301"/>
                    <a:pt x="11870" y="1621"/>
                  </a:cubicBezTo>
                  <a:cubicBezTo>
                    <a:pt x="12189" y="1256"/>
                    <a:pt x="12281" y="708"/>
                    <a:pt x="12098" y="251"/>
                  </a:cubicBezTo>
                  <a:lnTo>
                    <a:pt x="12098" y="251"/>
                  </a:lnTo>
                  <a:cubicBezTo>
                    <a:pt x="11710" y="617"/>
                    <a:pt x="11413" y="1050"/>
                    <a:pt x="11185" y="1507"/>
                  </a:cubicBezTo>
                  <a:cubicBezTo>
                    <a:pt x="11071" y="982"/>
                    <a:pt x="10843" y="457"/>
                    <a:pt x="10523"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711175" y="3498025"/>
              <a:ext cx="215725" cy="210575"/>
            </a:xfrm>
            <a:custGeom>
              <a:avLst/>
              <a:gdLst/>
              <a:ahLst/>
              <a:cxnLst/>
              <a:rect l="l" t="t" r="r" b="b"/>
              <a:pathLst>
                <a:path w="8629" h="8423" extrusionOk="0">
                  <a:moveTo>
                    <a:pt x="206" y="4337"/>
                  </a:moveTo>
                  <a:lnTo>
                    <a:pt x="206" y="4337"/>
                  </a:lnTo>
                  <a:cubicBezTo>
                    <a:pt x="460" y="4431"/>
                    <a:pt x="706" y="4548"/>
                    <a:pt x="940" y="4689"/>
                  </a:cubicBezTo>
                  <a:lnTo>
                    <a:pt x="940" y="4689"/>
                  </a:lnTo>
                  <a:cubicBezTo>
                    <a:pt x="811" y="4465"/>
                    <a:pt x="487" y="4381"/>
                    <a:pt x="206" y="4337"/>
                  </a:cubicBezTo>
                  <a:close/>
                  <a:moveTo>
                    <a:pt x="548" y="5205"/>
                  </a:moveTo>
                  <a:lnTo>
                    <a:pt x="548" y="5205"/>
                  </a:lnTo>
                  <a:cubicBezTo>
                    <a:pt x="563" y="5217"/>
                    <a:pt x="579" y="5227"/>
                    <a:pt x="596" y="5234"/>
                  </a:cubicBezTo>
                  <a:lnTo>
                    <a:pt x="596" y="5234"/>
                  </a:lnTo>
                  <a:cubicBezTo>
                    <a:pt x="580" y="5224"/>
                    <a:pt x="564" y="5214"/>
                    <a:pt x="548" y="5205"/>
                  </a:cubicBezTo>
                  <a:close/>
                  <a:moveTo>
                    <a:pt x="5045" y="0"/>
                  </a:moveTo>
                  <a:cubicBezTo>
                    <a:pt x="4953" y="251"/>
                    <a:pt x="4908" y="525"/>
                    <a:pt x="4953" y="822"/>
                  </a:cubicBezTo>
                  <a:cubicBezTo>
                    <a:pt x="4657" y="685"/>
                    <a:pt x="4360" y="525"/>
                    <a:pt x="4109" y="343"/>
                  </a:cubicBezTo>
                  <a:lnTo>
                    <a:pt x="4109" y="343"/>
                  </a:lnTo>
                  <a:cubicBezTo>
                    <a:pt x="4380" y="823"/>
                    <a:pt x="4384" y="1361"/>
                    <a:pt x="3770" y="1361"/>
                  </a:cubicBezTo>
                  <a:cubicBezTo>
                    <a:pt x="3713" y="1361"/>
                    <a:pt x="3651" y="1357"/>
                    <a:pt x="3584" y="1347"/>
                  </a:cubicBezTo>
                  <a:cubicBezTo>
                    <a:pt x="3264" y="1301"/>
                    <a:pt x="2990" y="1119"/>
                    <a:pt x="2739" y="936"/>
                  </a:cubicBezTo>
                  <a:lnTo>
                    <a:pt x="2739" y="936"/>
                  </a:lnTo>
                  <a:cubicBezTo>
                    <a:pt x="2945" y="1119"/>
                    <a:pt x="3059" y="1416"/>
                    <a:pt x="3013" y="1689"/>
                  </a:cubicBezTo>
                  <a:cubicBezTo>
                    <a:pt x="2873" y="1615"/>
                    <a:pt x="2718" y="1578"/>
                    <a:pt x="2564" y="1578"/>
                  </a:cubicBezTo>
                  <a:cubicBezTo>
                    <a:pt x="2339" y="1578"/>
                    <a:pt x="2116" y="1655"/>
                    <a:pt x="1940" y="1804"/>
                  </a:cubicBezTo>
                  <a:cubicBezTo>
                    <a:pt x="2260" y="1918"/>
                    <a:pt x="2648" y="2123"/>
                    <a:pt x="2625" y="2465"/>
                  </a:cubicBezTo>
                  <a:cubicBezTo>
                    <a:pt x="2625" y="2717"/>
                    <a:pt x="2397" y="2922"/>
                    <a:pt x="2146" y="2968"/>
                  </a:cubicBezTo>
                  <a:cubicBezTo>
                    <a:pt x="2116" y="2971"/>
                    <a:pt x="2085" y="2972"/>
                    <a:pt x="2055" y="2972"/>
                  </a:cubicBezTo>
                  <a:cubicBezTo>
                    <a:pt x="1852" y="2972"/>
                    <a:pt x="1636" y="2910"/>
                    <a:pt x="1438" y="2831"/>
                  </a:cubicBezTo>
                  <a:cubicBezTo>
                    <a:pt x="1320" y="2791"/>
                    <a:pt x="1185" y="2735"/>
                    <a:pt x="1062" y="2735"/>
                  </a:cubicBezTo>
                  <a:cubicBezTo>
                    <a:pt x="1042" y="2735"/>
                    <a:pt x="1023" y="2736"/>
                    <a:pt x="1004" y="2739"/>
                  </a:cubicBezTo>
                  <a:cubicBezTo>
                    <a:pt x="845" y="2762"/>
                    <a:pt x="685" y="2899"/>
                    <a:pt x="731" y="3036"/>
                  </a:cubicBezTo>
                  <a:cubicBezTo>
                    <a:pt x="753" y="3150"/>
                    <a:pt x="868" y="3219"/>
                    <a:pt x="959" y="3264"/>
                  </a:cubicBezTo>
                  <a:cubicBezTo>
                    <a:pt x="1291" y="3430"/>
                    <a:pt x="1659" y="3510"/>
                    <a:pt x="2030" y="3510"/>
                  </a:cubicBezTo>
                  <a:cubicBezTo>
                    <a:pt x="2373" y="3510"/>
                    <a:pt x="2718" y="3442"/>
                    <a:pt x="3036" y="3310"/>
                  </a:cubicBezTo>
                  <a:cubicBezTo>
                    <a:pt x="3134" y="3271"/>
                    <a:pt x="3250" y="3214"/>
                    <a:pt x="3368" y="3214"/>
                  </a:cubicBezTo>
                  <a:cubicBezTo>
                    <a:pt x="3387" y="3214"/>
                    <a:pt x="3405" y="3216"/>
                    <a:pt x="3424" y="3219"/>
                  </a:cubicBezTo>
                  <a:cubicBezTo>
                    <a:pt x="3812" y="3287"/>
                    <a:pt x="3721" y="3903"/>
                    <a:pt x="3424" y="4155"/>
                  </a:cubicBezTo>
                  <a:cubicBezTo>
                    <a:pt x="2967" y="4200"/>
                    <a:pt x="2579" y="4565"/>
                    <a:pt x="2511" y="4999"/>
                  </a:cubicBezTo>
                  <a:cubicBezTo>
                    <a:pt x="2274" y="4726"/>
                    <a:pt x="1906" y="4554"/>
                    <a:pt x="1547" y="4554"/>
                  </a:cubicBezTo>
                  <a:cubicBezTo>
                    <a:pt x="1456" y="4554"/>
                    <a:pt x="1366" y="4565"/>
                    <a:pt x="1278" y="4588"/>
                  </a:cubicBezTo>
                  <a:cubicBezTo>
                    <a:pt x="1324" y="4725"/>
                    <a:pt x="1370" y="4862"/>
                    <a:pt x="1415" y="5022"/>
                  </a:cubicBezTo>
                  <a:cubicBezTo>
                    <a:pt x="1264" y="4899"/>
                    <a:pt x="1105" y="4788"/>
                    <a:pt x="940" y="4689"/>
                  </a:cubicBezTo>
                  <a:lnTo>
                    <a:pt x="940" y="4689"/>
                  </a:lnTo>
                  <a:cubicBezTo>
                    <a:pt x="947" y="4700"/>
                    <a:pt x="953" y="4713"/>
                    <a:pt x="959" y="4725"/>
                  </a:cubicBezTo>
                  <a:cubicBezTo>
                    <a:pt x="1071" y="4950"/>
                    <a:pt x="876" y="5252"/>
                    <a:pt x="676" y="5252"/>
                  </a:cubicBezTo>
                  <a:cubicBezTo>
                    <a:pt x="649" y="5252"/>
                    <a:pt x="622" y="5246"/>
                    <a:pt x="596" y="5234"/>
                  </a:cubicBezTo>
                  <a:lnTo>
                    <a:pt x="596" y="5234"/>
                  </a:lnTo>
                  <a:cubicBezTo>
                    <a:pt x="857" y="5406"/>
                    <a:pt x="1128" y="5741"/>
                    <a:pt x="913" y="5935"/>
                  </a:cubicBezTo>
                  <a:cubicBezTo>
                    <a:pt x="832" y="6009"/>
                    <a:pt x="714" y="6025"/>
                    <a:pt x="590" y="6025"/>
                  </a:cubicBezTo>
                  <a:cubicBezTo>
                    <a:pt x="492" y="6025"/>
                    <a:pt x="390" y="6015"/>
                    <a:pt x="299" y="6015"/>
                  </a:cubicBezTo>
                  <a:cubicBezTo>
                    <a:pt x="150" y="6015"/>
                    <a:pt x="29" y="6042"/>
                    <a:pt x="0" y="6186"/>
                  </a:cubicBezTo>
                  <a:cubicBezTo>
                    <a:pt x="206" y="6254"/>
                    <a:pt x="411" y="6346"/>
                    <a:pt x="571" y="6506"/>
                  </a:cubicBezTo>
                  <a:cubicBezTo>
                    <a:pt x="708" y="6665"/>
                    <a:pt x="776" y="6939"/>
                    <a:pt x="639" y="7099"/>
                  </a:cubicBezTo>
                  <a:cubicBezTo>
                    <a:pt x="548" y="7213"/>
                    <a:pt x="388" y="7259"/>
                    <a:pt x="251" y="7350"/>
                  </a:cubicBezTo>
                  <a:cubicBezTo>
                    <a:pt x="137" y="7441"/>
                    <a:pt x="46" y="7624"/>
                    <a:pt x="137" y="7738"/>
                  </a:cubicBezTo>
                  <a:cubicBezTo>
                    <a:pt x="174" y="7775"/>
                    <a:pt x="221" y="7791"/>
                    <a:pt x="272" y="7791"/>
                  </a:cubicBezTo>
                  <a:cubicBezTo>
                    <a:pt x="377" y="7791"/>
                    <a:pt x="501" y="7724"/>
                    <a:pt x="594" y="7647"/>
                  </a:cubicBezTo>
                  <a:cubicBezTo>
                    <a:pt x="982" y="7350"/>
                    <a:pt x="1347" y="7031"/>
                    <a:pt x="1712" y="6665"/>
                  </a:cubicBezTo>
                  <a:lnTo>
                    <a:pt x="1712" y="6665"/>
                  </a:lnTo>
                  <a:cubicBezTo>
                    <a:pt x="1552" y="6848"/>
                    <a:pt x="1484" y="7145"/>
                    <a:pt x="1644" y="7304"/>
                  </a:cubicBezTo>
                  <a:cubicBezTo>
                    <a:pt x="1685" y="7351"/>
                    <a:pt x="1739" y="7371"/>
                    <a:pt x="1796" y="7371"/>
                  </a:cubicBezTo>
                  <a:cubicBezTo>
                    <a:pt x="1916" y="7371"/>
                    <a:pt x="2044" y="7280"/>
                    <a:pt x="2060" y="7171"/>
                  </a:cubicBezTo>
                  <a:lnTo>
                    <a:pt x="2060" y="7171"/>
                  </a:lnTo>
                  <a:cubicBezTo>
                    <a:pt x="2178" y="7630"/>
                    <a:pt x="2374" y="8065"/>
                    <a:pt x="2648" y="8423"/>
                  </a:cubicBezTo>
                  <a:cubicBezTo>
                    <a:pt x="3127" y="7875"/>
                    <a:pt x="3104" y="7099"/>
                    <a:pt x="2762" y="6506"/>
                  </a:cubicBezTo>
                  <a:cubicBezTo>
                    <a:pt x="3107" y="5949"/>
                    <a:pt x="3458" y="5886"/>
                    <a:pt x="3820" y="5886"/>
                  </a:cubicBezTo>
                  <a:cubicBezTo>
                    <a:pt x="3924" y="5886"/>
                    <a:pt x="4029" y="5891"/>
                    <a:pt x="4135" y="5891"/>
                  </a:cubicBezTo>
                  <a:cubicBezTo>
                    <a:pt x="4415" y="5891"/>
                    <a:pt x="4702" y="5855"/>
                    <a:pt x="4999" y="5593"/>
                  </a:cubicBezTo>
                  <a:cubicBezTo>
                    <a:pt x="4588" y="5113"/>
                    <a:pt x="4314" y="4497"/>
                    <a:pt x="4337" y="3858"/>
                  </a:cubicBezTo>
                  <a:lnTo>
                    <a:pt x="4337" y="3858"/>
                  </a:lnTo>
                  <a:cubicBezTo>
                    <a:pt x="4474" y="3980"/>
                    <a:pt x="4651" y="4051"/>
                    <a:pt x="4829" y="4051"/>
                  </a:cubicBezTo>
                  <a:cubicBezTo>
                    <a:pt x="4918" y="4051"/>
                    <a:pt x="5007" y="4033"/>
                    <a:pt x="5090" y="3995"/>
                  </a:cubicBezTo>
                  <a:cubicBezTo>
                    <a:pt x="4930" y="3698"/>
                    <a:pt x="4793" y="3424"/>
                    <a:pt x="4634" y="3127"/>
                  </a:cubicBezTo>
                  <a:cubicBezTo>
                    <a:pt x="4588" y="3036"/>
                    <a:pt x="4542" y="2945"/>
                    <a:pt x="4565" y="2854"/>
                  </a:cubicBezTo>
                  <a:cubicBezTo>
                    <a:pt x="4565" y="2704"/>
                    <a:pt x="4701" y="2629"/>
                    <a:pt x="4850" y="2629"/>
                  </a:cubicBezTo>
                  <a:cubicBezTo>
                    <a:pt x="4975" y="2629"/>
                    <a:pt x="5109" y="2681"/>
                    <a:pt x="5182" y="2785"/>
                  </a:cubicBezTo>
                  <a:cubicBezTo>
                    <a:pt x="5341" y="3013"/>
                    <a:pt x="5296" y="3310"/>
                    <a:pt x="5250" y="3584"/>
                  </a:cubicBezTo>
                  <a:cubicBezTo>
                    <a:pt x="5275" y="3457"/>
                    <a:pt x="5399" y="3394"/>
                    <a:pt x="5532" y="3394"/>
                  </a:cubicBezTo>
                  <a:cubicBezTo>
                    <a:pt x="5638" y="3394"/>
                    <a:pt x="5750" y="3434"/>
                    <a:pt x="5821" y="3515"/>
                  </a:cubicBezTo>
                  <a:cubicBezTo>
                    <a:pt x="5958" y="3675"/>
                    <a:pt x="5958" y="3949"/>
                    <a:pt x="5889" y="4177"/>
                  </a:cubicBezTo>
                  <a:cubicBezTo>
                    <a:pt x="5798" y="4428"/>
                    <a:pt x="5661" y="4657"/>
                    <a:pt x="5615" y="4885"/>
                  </a:cubicBezTo>
                  <a:cubicBezTo>
                    <a:pt x="5866" y="4748"/>
                    <a:pt x="6483" y="4497"/>
                    <a:pt x="6460" y="4155"/>
                  </a:cubicBezTo>
                  <a:cubicBezTo>
                    <a:pt x="6437" y="3903"/>
                    <a:pt x="6140" y="3652"/>
                    <a:pt x="6323" y="3493"/>
                  </a:cubicBezTo>
                  <a:lnTo>
                    <a:pt x="6323" y="3493"/>
                  </a:lnTo>
                  <a:cubicBezTo>
                    <a:pt x="6665" y="3675"/>
                    <a:pt x="7053" y="3812"/>
                    <a:pt x="7441" y="3881"/>
                  </a:cubicBezTo>
                  <a:cubicBezTo>
                    <a:pt x="7396" y="3538"/>
                    <a:pt x="7236" y="3242"/>
                    <a:pt x="7008" y="2990"/>
                  </a:cubicBezTo>
                  <a:cubicBezTo>
                    <a:pt x="7373" y="2968"/>
                    <a:pt x="7738" y="2922"/>
                    <a:pt x="8080" y="2808"/>
                  </a:cubicBezTo>
                  <a:cubicBezTo>
                    <a:pt x="8012" y="2694"/>
                    <a:pt x="7966" y="2580"/>
                    <a:pt x="7898" y="2465"/>
                  </a:cubicBezTo>
                  <a:cubicBezTo>
                    <a:pt x="8103" y="2397"/>
                    <a:pt x="8331" y="2374"/>
                    <a:pt x="8537" y="2351"/>
                  </a:cubicBezTo>
                  <a:cubicBezTo>
                    <a:pt x="8354" y="2123"/>
                    <a:pt x="8080" y="1963"/>
                    <a:pt x="7784" y="1895"/>
                  </a:cubicBezTo>
                  <a:cubicBezTo>
                    <a:pt x="8012" y="1872"/>
                    <a:pt x="8240" y="1849"/>
                    <a:pt x="8400" y="1689"/>
                  </a:cubicBezTo>
                  <a:cubicBezTo>
                    <a:pt x="8582" y="1552"/>
                    <a:pt x="8628" y="1256"/>
                    <a:pt x="8446" y="1119"/>
                  </a:cubicBezTo>
                  <a:cubicBezTo>
                    <a:pt x="8391" y="1080"/>
                    <a:pt x="8328" y="1065"/>
                    <a:pt x="8262" y="1065"/>
                  </a:cubicBezTo>
                  <a:cubicBezTo>
                    <a:pt x="8137" y="1065"/>
                    <a:pt x="8003" y="1119"/>
                    <a:pt x="7898" y="1164"/>
                  </a:cubicBezTo>
                  <a:cubicBezTo>
                    <a:pt x="8058" y="891"/>
                    <a:pt x="8058" y="503"/>
                    <a:pt x="7875" y="229"/>
                  </a:cubicBezTo>
                  <a:cubicBezTo>
                    <a:pt x="7738" y="480"/>
                    <a:pt x="7601" y="754"/>
                    <a:pt x="7487" y="1005"/>
                  </a:cubicBezTo>
                  <a:cubicBezTo>
                    <a:pt x="7464" y="1050"/>
                    <a:pt x="7441" y="1096"/>
                    <a:pt x="7396" y="1119"/>
                  </a:cubicBezTo>
                  <a:cubicBezTo>
                    <a:pt x="7374" y="1130"/>
                    <a:pt x="7354" y="1134"/>
                    <a:pt x="7334" y="1134"/>
                  </a:cubicBezTo>
                  <a:cubicBezTo>
                    <a:pt x="7157" y="1134"/>
                    <a:pt x="7061" y="728"/>
                    <a:pt x="6854" y="728"/>
                  </a:cubicBezTo>
                  <a:cubicBezTo>
                    <a:pt x="6845" y="728"/>
                    <a:pt x="6835" y="729"/>
                    <a:pt x="6825" y="731"/>
                  </a:cubicBezTo>
                  <a:cubicBezTo>
                    <a:pt x="6665" y="1096"/>
                    <a:pt x="6323" y="1347"/>
                    <a:pt x="5935" y="1416"/>
                  </a:cubicBezTo>
                  <a:cubicBezTo>
                    <a:pt x="6163" y="1096"/>
                    <a:pt x="6254" y="662"/>
                    <a:pt x="6186" y="274"/>
                  </a:cubicBezTo>
                  <a:lnTo>
                    <a:pt x="6186" y="274"/>
                  </a:lnTo>
                  <a:cubicBezTo>
                    <a:pt x="5935" y="388"/>
                    <a:pt x="5729" y="571"/>
                    <a:pt x="5592" y="799"/>
                  </a:cubicBezTo>
                  <a:cubicBezTo>
                    <a:pt x="5478" y="503"/>
                    <a:pt x="5296" y="206"/>
                    <a:pt x="5045" y="0"/>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978800" y="3383800"/>
              <a:ext cx="109575" cy="132050"/>
            </a:xfrm>
            <a:custGeom>
              <a:avLst/>
              <a:gdLst/>
              <a:ahLst/>
              <a:cxnLst/>
              <a:rect l="l" t="t" r="r" b="b"/>
              <a:pathLst>
                <a:path w="4383" h="5282" extrusionOk="0">
                  <a:moveTo>
                    <a:pt x="1531" y="5227"/>
                  </a:moveTo>
                  <a:cubicBezTo>
                    <a:pt x="1530" y="5229"/>
                    <a:pt x="1530" y="5230"/>
                    <a:pt x="1530" y="5231"/>
                  </a:cubicBezTo>
                  <a:cubicBezTo>
                    <a:pt x="1530" y="5230"/>
                    <a:pt x="1530" y="5229"/>
                    <a:pt x="1531" y="5227"/>
                  </a:cubicBezTo>
                  <a:close/>
                  <a:moveTo>
                    <a:pt x="2915" y="1"/>
                  </a:moveTo>
                  <a:cubicBezTo>
                    <a:pt x="2100" y="1"/>
                    <a:pt x="1322" y="349"/>
                    <a:pt x="502" y="392"/>
                  </a:cubicBezTo>
                  <a:lnTo>
                    <a:pt x="1598" y="917"/>
                  </a:lnTo>
                  <a:cubicBezTo>
                    <a:pt x="1164" y="1237"/>
                    <a:pt x="639" y="1419"/>
                    <a:pt x="92" y="1465"/>
                  </a:cubicBezTo>
                  <a:cubicBezTo>
                    <a:pt x="244" y="1558"/>
                    <a:pt x="415" y="1595"/>
                    <a:pt x="593" y="1595"/>
                  </a:cubicBezTo>
                  <a:cubicBezTo>
                    <a:pt x="896" y="1595"/>
                    <a:pt x="1219" y="1489"/>
                    <a:pt x="1507" y="1374"/>
                  </a:cubicBezTo>
                  <a:lnTo>
                    <a:pt x="1507" y="1374"/>
                  </a:lnTo>
                  <a:cubicBezTo>
                    <a:pt x="1278" y="1648"/>
                    <a:pt x="936" y="1762"/>
                    <a:pt x="639" y="1922"/>
                  </a:cubicBezTo>
                  <a:cubicBezTo>
                    <a:pt x="320" y="2081"/>
                    <a:pt x="23" y="2332"/>
                    <a:pt x="0" y="2675"/>
                  </a:cubicBezTo>
                  <a:cubicBezTo>
                    <a:pt x="160" y="2515"/>
                    <a:pt x="365" y="2378"/>
                    <a:pt x="571" y="2310"/>
                  </a:cubicBezTo>
                  <a:lnTo>
                    <a:pt x="571" y="2310"/>
                  </a:lnTo>
                  <a:cubicBezTo>
                    <a:pt x="480" y="2447"/>
                    <a:pt x="388" y="2606"/>
                    <a:pt x="343" y="2789"/>
                  </a:cubicBezTo>
                  <a:cubicBezTo>
                    <a:pt x="665" y="2708"/>
                    <a:pt x="969" y="2486"/>
                    <a:pt x="1146" y="2200"/>
                  </a:cubicBezTo>
                  <a:lnTo>
                    <a:pt x="1146" y="2200"/>
                  </a:lnTo>
                  <a:cubicBezTo>
                    <a:pt x="1144" y="2271"/>
                    <a:pt x="1174" y="2356"/>
                    <a:pt x="1187" y="2424"/>
                  </a:cubicBezTo>
                  <a:cubicBezTo>
                    <a:pt x="1256" y="2721"/>
                    <a:pt x="982" y="2949"/>
                    <a:pt x="753" y="3109"/>
                  </a:cubicBezTo>
                  <a:cubicBezTo>
                    <a:pt x="525" y="3291"/>
                    <a:pt x="251" y="3497"/>
                    <a:pt x="274" y="3793"/>
                  </a:cubicBezTo>
                  <a:cubicBezTo>
                    <a:pt x="753" y="3565"/>
                    <a:pt x="1210" y="3223"/>
                    <a:pt x="1552" y="2812"/>
                  </a:cubicBezTo>
                  <a:lnTo>
                    <a:pt x="1552" y="2812"/>
                  </a:lnTo>
                  <a:cubicBezTo>
                    <a:pt x="1438" y="2972"/>
                    <a:pt x="1301" y="3131"/>
                    <a:pt x="1187" y="3291"/>
                  </a:cubicBezTo>
                  <a:cubicBezTo>
                    <a:pt x="1031" y="3470"/>
                    <a:pt x="439" y="4846"/>
                    <a:pt x="1093" y="4846"/>
                  </a:cubicBezTo>
                  <a:cubicBezTo>
                    <a:pt x="1108" y="4846"/>
                    <a:pt x="1125" y="4845"/>
                    <a:pt x="1142" y="4843"/>
                  </a:cubicBezTo>
                  <a:cubicBezTo>
                    <a:pt x="1507" y="4820"/>
                    <a:pt x="1301" y="4136"/>
                    <a:pt x="1598" y="3953"/>
                  </a:cubicBezTo>
                  <a:lnTo>
                    <a:pt x="1598" y="3953"/>
                  </a:lnTo>
                  <a:cubicBezTo>
                    <a:pt x="1666" y="4363"/>
                    <a:pt x="1644" y="4818"/>
                    <a:pt x="1531" y="5227"/>
                  </a:cubicBezTo>
                  <a:lnTo>
                    <a:pt x="1531" y="5227"/>
                  </a:lnTo>
                  <a:cubicBezTo>
                    <a:pt x="1601" y="4979"/>
                    <a:pt x="1850" y="4819"/>
                    <a:pt x="1940" y="4592"/>
                  </a:cubicBezTo>
                  <a:cubicBezTo>
                    <a:pt x="2009" y="4341"/>
                    <a:pt x="2009" y="4067"/>
                    <a:pt x="2009" y="3839"/>
                  </a:cubicBezTo>
                  <a:cubicBezTo>
                    <a:pt x="2191" y="4067"/>
                    <a:pt x="2191" y="4410"/>
                    <a:pt x="2260" y="4683"/>
                  </a:cubicBezTo>
                  <a:cubicBezTo>
                    <a:pt x="2346" y="4962"/>
                    <a:pt x="2532" y="5281"/>
                    <a:pt x="2800" y="5281"/>
                  </a:cubicBezTo>
                  <a:cubicBezTo>
                    <a:pt x="2818" y="5281"/>
                    <a:pt x="2835" y="5280"/>
                    <a:pt x="2853" y="5277"/>
                  </a:cubicBezTo>
                  <a:cubicBezTo>
                    <a:pt x="2625" y="4866"/>
                    <a:pt x="2488" y="4387"/>
                    <a:pt x="2488" y="3907"/>
                  </a:cubicBezTo>
                  <a:lnTo>
                    <a:pt x="2488" y="3907"/>
                  </a:lnTo>
                  <a:cubicBezTo>
                    <a:pt x="2534" y="4159"/>
                    <a:pt x="2739" y="4387"/>
                    <a:pt x="3013" y="4432"/>
                  </a:cubicBezTo>
                  <a:cubicBezTo>
                    <a:pt x="2968" y="4273"/>
                    <a:pt x="2899" y="4136"/>
                    <a:pt x="2831" y="3999"/>
                  </a:cubicBezTo>
                  <a:lnTo>
                    <a:pt x="2831" y="3999"/>
                  </a:lnTo>
                  <a:cubicBezTo>
                    <a:pt x="2994" y="4137"/>
                    <a:pt x="3212" y="4206"/>
                    <a:pt x="3433" y="4206"/>
                  </a:cubicBezTo>
                  <a:cubicBezTo>
                    <a:pt x="3613" y="4206"/>
                    <a:pt x="3795" y="4160"/>
                    <a:pt x="3949" y="4067"/>
                  </a:cubicBezTo>
                  <a:cubicBezTo>
                    <a:pt x="3744" y="3907"/>
                    <a:pt x="3515" y="3748"/>
                    <a:pt x="3333" y="3542"/>
                  </a:cubicBezTo>
                  <a:cubicBezTo>
                    <a:pt x="3173" y="3337"/>
                    <a:pt x="3036" y="3063"/>
                    <a:pt x="3059" y="2789"/>
                  </a:cubicBezTo>
                  <a:lnTo>
                    <a:pt x="3059" y="2789"/>
                  </a:lnTo>
                  <a:cubicBezTo>
                    <a:pt x="3150" y="3086"/>
                    <a:pt x="3424" y="3291"/>
                    <a:pt x="3721" y="3291"/>
                  </a:cubicBezTo>
                  <a:cubicBezTo>
                    <a:pt x="3264" y="3063"/>
                    <a:pt x="3036" y="2447"/>
                    <a:pt x="3219" y="1967"/>
                  </a:cubicBezTo>
                  <a:lnTo>
                    <a:pt x="3219" y="1967"/>
                  </a:lnTo>
                  <a:cubicBezTo>
                    <a:pt x="3287" y="2287"/>
                    <a:pt x="3561" y="2538"/>
                    <a:pt x="3881" y="2606"/>
                  </a:cubicBezTo>
                  <a:lnTo>
                    <a:pt x="3629" y="1922"/>
                  </a:lnTo>
                  <a:lnTo>
                    <a:pt x="3629" y="1922"/>
                  </a:lnTo>
                  <a:cubicBezTo>
                    <a:pt x="3812" y="2127"/>
                    <a:pt x="4040" y="2310"/>
                    <a:pt x="4291" y="2447"/>
                  </a:cubicBezTo>
                  <a:cubicBezTo>
                    <a:pt x="4337" y="2264"/>
                    <a:pt x="4200" y="2059"/>
                    <a:pt x="4109" y="1899"/>
                  </a:cubicBezTo>
                  <a:cubicBezTo>
                    <a:pt x="3721" y="1077"/>
                    <a:pt x="4383" y="73"/>
                    <a:pt x="3059" y="4"/>
                  </a:cubicBezTo>
                  <a:cubicBezTo>
                    <a:pt x="3011" y="2"/>
                    <a:pt x="2963" y="1"/>
                    <a:pt x="2915"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874950" y="3357925"/>
              <a:ext cx="139550" cy="126425"/>
            </a:xfrm>
            <a:custGeom>
              <a:avLst/>
              <a:gdLst/>
              <a:ahLst/>
              <a:cxnLst/>
              <a:rect l="l" t="t" r="r" b="b"/>
              <a:pathLst>
                <a:path w="5582" h="5057" extrusionOk="0">
                  <a:moveTo>
                    <a:pt x="959" y="674"/>
                  </a:moveTo>
                  <a:cubicBezTo>
                    <a:pt x="974" y="690"/>
                    <a:pt x="989" y="705"/>
                    <a:pt x="1004" y="720"/>
                  </a:cubicBezTo>
                  <a:lnTo>
                    <a:pt x="1004" y="720"/>
                  </a:lnTo>
                  <a:cubicBezTo>
                    <a:pt x="989" y="705"/>
                    <a:pt x="974" y="689"/>
                    <a:pt x="959" y="674"/>
                  </a:cubicBezTo>
                  <a:close/>
                  <a:moveTo>
                    <a:pt x="4486" y="1"/>
                  </a:moveTo>
                  <a:cubicBezTo>
                    <a:pt x="3922" y="1"/>
                    <a:pt x="3185" y="194"/>
                    <a:pt x="2536" y="194"/>
                  </a:cubicBezTo>
                  <a:cubicBezTo>
                    <a:pt x="2280" y="194"/>
                    <a:pt x="2038" y="164"/>
                    <a:pt x="1826" y="81"/>
                  </a:cubicBezTo>
                  <a:lnTo>
                    <a:pt x="1826" y="81"/>
                  </a:lnTo>
                  <a:cubicBezTo>
                    <a:pt x="2283" y="263"/>
                    <a:pt x="2922" y="423"/>
                    <a:pt x="3287" y="743"/>
                  </a:cubicBezTo>
                  <a:cubicBezTo>
                    <a:pt x="2899" y="961"/>
                    <a:pt x="2454" y="1121"/>
                    <a:pt x="2022" y="1121"/>
                  </a:cubicBezTo>
                  <a:cubicBezTo>
                    <a:pt x="1659" y="1121"/>
                    <a:pt x="1305" y="1007"/>
                    <a:pt x="1004" y="720"/>
                  </a:cubicBezTo>
                  <a:lnTo>
                    <a:pt x="1004" y="720"/>
                  </a:lnTo>
                  <a:cubicBezTo>
                    <a:pt x="1240" y="953"/>
                    <a:pt x="1476" y="1169"/>
                    <a:pt x="1712" y="1405"/>
                  </a:cubicBezTo>
                  <a:cubicBezTo>
                    <a:pt x="1370" y="1248"/>
                    <a:pt x="974" y="1100"/>
                    <a:pt x="609" y="1100"/>
                  </a:cubicBezTo>
                  <a:cubicBezTo>
                    <a:pt x="389" y="1100"/>
                    <a:pt x="180" y="1153"/>
                    <a:pt x="0" y="1290"/>
                  </a:cubicBezTo>
                  <a:cubicBezTo>
                    <a:pt x="548" y="1313"/>
                    <a:pt x="1096" y="1473"/>
                    <a:pt x="1598" y="1701"/>
                  </a:cubicBezTo>
                  <a:cubicBezTo>
                    <a:pt x="1415" y="1724"/>
                    <a:pt x="1255" y="1747"/>
                    <a:pt x="1073" y="1747"/>
                  </a:cubicBezTo>
                  <a:cubicBezTo>
                    <a:pt x="1278" y="1793"/>
                    <a:pt x="1484" y="1884"/>
                    <a:pt x="1643" y="2021"/>
                  </a:cubicBezTo>
                  <a:cubicBezTo>
                    <a:pt x="1164" y="2249"/>
                    <a:pt x="662" y="2386"/>
                    <a:pt x="160" y="2432"/>
                  </a:cubicBezTo>
                  <a:cubicBezTo>
                    <a:pt x="381" y="2517"/>
                    <a:pt x="617" y="2557"/>
                    <a:pt x="855" y="2557"/>
                  </a:cubicBezTo>
                  <a:cubicBezTo>
                    <a:pt x="1258" y="2557"/>
                    <a:pt x="1665" y="2441"/>
                    <a:pt x="2009" y="2226"/>
                  </a:cubicBezTo>
                  <a:lnTo>
                    <a:pt x="2009" y="2226"/>
                  </a:lnTo>
                  <a:cubicBezTo>
                    <a:pt x="1895" y="2500"/>
                    <a:pt x="1575" y="2660"/>
                    <a:pt x="1324" y="2820"/>
                  </a:cubicBezTo>
                  <a:cubicBezTo>
                    <a:pt x="1096" y="3002"/>
                    <a:pt x="867" y="3322"/>
                    <a:pt x="1027" y="3596"/>
                  </a:cubicBezTo>
                  <a:cubicBezTo>
                    <a:pt x="1210" y="3367"/>
                    <a:pt x="1438" y="3162"/>
                    <a:pt x="1666" y="3002"/>
                  </a:cubicBezTo>
                  <a:lnTo>
                    <a:pt x="1666" y="3002"/>
                  </a:lnTo>
                  <a:cubicBezTo>
                    <a:pt x="1552" y="3253"/>
                    <a:pt x="1484" y="3550"/>
                    <a:pt x="1484" y="3824"/>
                  </a:cubicBezTo>
                  <a:cubicBezTo>
                    <a:pt x="1758" y="3550"/>
                    <a:pt x="2031" y="3299"/>
                    <a:pt x="2305" y="3048"/>
                  </a:cubicBezTo>
                  <a:lnTo>
                    <a:pt x="2305" y="3048"/>
                  </a:lnTo>
                  <a:cubicBezTo>
                    <a:pt x="2397" y="3390"/>
                    <a:pt x="2031" y="3687"/>
                    <a:pt x="1849" y="3984"/>
                  </a:cubicBezTo>
                  <a:cubicBezTo>
                    <a:pt x="1666" y="4303"/>
                    <a:pt x="1689" y="4737"/>
                    <a:pt x="1917" y="5057"/>
                  </a:cubicBezTo>
                  <a:cubicBezTo>
                    <a:pt x="2100" y="4600"/>
                    <a:pt x="2374" y="4166"/>
                    <a:pt x="2693" y="3801"/>
                  </a:cubicBezTo>
                  <a:lnTo>
                    <a:pt x="2693" y="3801"/>
                  </a:lnTo>
                  <a:cubicBezTo>
                    <a:pt x="2625" y="4029"/>
                    <a:pt x="2671" y="4303"/>
                    <a:pt x="2830" y="4486"/>
                  </a:cubicBezTo>
                  <a:cubicBezTo>
                    <a:pt x="2945" y="4258"/>
                    <a:pt x="3059" y="4029"/>
                    <a:pt x="3173" y="3801"/>
                  </a:cubicBezTo>
                  <a:cubicBezTo>
                    <a:pt x="3218" y="4029"/>
                    <a:pt x="3310" y="4280"/>
                    <a:pt x="3447" y="4463"/>
                  </a:cubicBezTo>
                  <a:cubicBezTo>
                    <a:pt x="3515" y="3824"/>
                    <a:pt x="3652" y="3162"/>
                    <a:pt x="3835" y="2546"/>
                  </a:cubicBezTo>
                  <a:lnTo>
                    <a:pt x="3835" y="2546"/>
                  </a:lnTo>
                  <a:cubicBezTo>
                    <a:pt x="3812" y="2843"/>
                    <a:pt x="3835" y="3162"/>
                    <a:pt x="3949" y="3459"/>
                  </a:cubicBezTo>
                  <a:cubicBezTo>
                    <a:pt x="4040" y="3162"/>
                    <a:pt x="4154" y="2843"/>
                    <a:pt x="4268" y="2546"/>
                  </a:cubicBezTo>
                  <a:lnTo>
                    <a:pt x="4428" y="3071"/>
                  </a:lnTo>
                  <a:cubicBezTo>
                    <a:pt x="4474" y="2683"/>
                    <a:pt x="4565" y="2318"/>
                    <a:pt x="4565" y="1929"/>
                  </a:cubicBezTo>
                  <a:cubicBezTo>
                    <a:pt x="4650" y="1986"/>
                    <a:pt x="4769" y="2025"/>
                    <a:pt x="4881" y="2025"/>
                  </a:cubicBezTo>
                  <a:cubicBezTo>
                    <a:pt x="4949" y="2025"/>
                    <a:pt x="5015" y="2010"/>
                    <a:pt x="5067" y="1975"/>
                  </a:cubicBezTo>
                  <a:cubicBezTo>
                    <a:pt x="5204" y="1861"/>
                    <a:pt x="5296" y="1656"/>
                    <a:pt x="5318" y="1473"/>
                  </a:cubicBezTo>
                  <a:cubicBezTo>
                    <a:pt x="5581" y="274"/>
                    <a:pt x="5156" y="1"/>
                    <a:pt x="4486" y="1"/>
                  </a:cubicBezTo>
                  <a:close/>
                </a:path>
              </a:pathLst>
            </a:custGeom>
            <a:solidFill>
              <a:srgbClr val="64A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990775" y="3326500"/>
              <a:ext cx="114150" cy="99075"/>
            </a:xfrm>
            <a:custGeom>
              <a:avLst/>
              <a:gdLst/>
              <a:ahLst/>
              <a:cxnLst/>
              <a:rect l="l" t="t" r="r" b="b"/>
              <a:pathLst>
                <a:path w="4566" h="3963" extrusionOk="0">
                  <a:moveTo>
                    <a:pt x="1100" y="0"/>
                  </a:moveTo>
                  <a:cubicBezTo>
                    <a:pt x="1009" y="0"/>
                    <a:pt x="944" y="32"/>
                    <a:pt x="914" y="105"/>
                  </a:cubicBezTo>
                  <a:cubicBezTo>
                    <a:pt x="822" y="311"/>
                    <a:pt x="1028" y="493"/>
                    <a:pt x="1210" y="607"/>
                  </a:cubicBezTo>
                  <a:cubicBezTo>
                    <a:pt x="1393" y="744"/>
                    <a:pt x="1576" y="950"/>
                    <a:pt x="1461" y="1132"/>
                  </a:cubicBezTo>
                  <a:cubicBezTo>
                    <a:pt x="1406" y="1212"/>
                    <a:pt x="1325" y="1237"/>
                    <a:pt x="1232" y="1237"/>
                  </a:cubicBezTo>
                  <a:cubicBezTo>
                    <a:pt x="1065" y="1237"/>
                    <a:pt x="858" y="1155"/>
                    <a:pt x="693" y="1155"/>
                  </a:cubicBezTo>
                  <a:cubicBezTo>
                    <a:pt x="607" y="1155"/>
                    <a:pt x="532" y="1177"/>
                    <a:pt x="480" y="1246"/>
                  </a:cubicBezTo>
                  <a:cubicBezTo>
                    <a:pt x="777" y="1406"/>
                    <a:pt x="1119" y="1520"/>
                    <a:pt x="1484" y="1543"/>
                  </a:cubicBezTo>
                  <a:cubicBezTo>
                    <a:pt x="936" y="1589"/>
                    <a:pt x="343" y="1657"/>
                    <a:pt x="1" y="2068"/>
                  </a:cubicBezTo>
                  <a:cubicBezTo>
                    <a:pt x="54" y="2101"/>
                    <a:pt x="111" y="2115"/>
                    <a:pt x="170" y="2115"/>
                  </a:cubicBezTo>
                  <a:cubicBezTo>
                    <a:pt x="313" y="2115"/>
                    <a:pt x="465" y="2035"/>
                    <a:pt x="594" y="1954"/>
                  </a:cubicBezTo>
                  <a:cubicBezTo>
                    <a:pt x="704" y="1899"/>
                    <a:pt x="839" y="1844"/>
                    <a:pt x="959" y="1844"/>
                  </a:cubicBezTo>
                  <a:cubicBezTo>
                    <a:pt x="1038" y="1844"/>
                    <a:pt x="1110" y="1868"/>
                    <a:pt x="1165" y="1931"/>
                  </a:cubicBezTo>
                  <a:cubicBezTo>
                    <a:pt x="936" y="2091"/>
                    <a:pt x="708" y="2319"/>
                    <a:pt x="548" y="2570"/>
                  </a:cubicBezTo>
                  <a:cubicBezTo>
                    <a:pt x="461" y="2702"/>
                    <a:pt x="457" y="2960"/>
                    <a:pt x="599" y="2960"/>
                  </a:cubicBezTo>
                  <a:cubicBezTo>
                    <a:pt x="604" y="2960"/>
                    <a:pt x="611" y="2959"/>
                    <a:pt x="617" y="2958"/>
                  </a:cubicBezTo>
                  <a:cubicBezTo>
                    <a:pt x="663" y="2958"/>
                    <a:pt x="708" y="2935"/>
                    <a:pt x="754" y="2890"/>
                  </a:cubicBezTo>
                  <a:cubicBezTo>
                    <a:pt x="1142" y="2570"/>
                    <a:pt x="1507" y="2251"/>
                    <a:pt x="1895" y="1908"/>
                  </a:cubicBezTo>
                  <a:lnTo>
                    <a:pt x="1895" y="1908"/>
                  </a:lnTo>
                  <a:cubicBezTo>
                    <a:pt x="1735" y="2410"/>
                    <a:pt x="1370" y="2821"/>
                    <a:pt x="914" y="3004"/>
                  </a:cubicBezTo>
                  <a:cubicBezTo>
                    <a:pt x="1598" y="2776"/>
                    <a:pt x="2192" y="2342"/>
                    <a:pt x="2625" y="1771"/>
                  </a:cubicBezTo>
                  <a:lnTo>
                    <a:pt x="2625" y="1771"/>
                  </a:lnTo>
                  <a:cubicBezTo>
                    <a:pt x="2557" y="2137"/>
                    <a:pt x="2329" y="2479"/>
                    <a:pt x="2032" y="2707"/>
                  </a:cubicBezTo>
                  <a:cubicBezTo>
                    <a:pt x="2283" y="2525"/>
                    <a:pt x="2557" y="2342"/>
                    <a:pt x="2831" y="2205"/>
                  </a:cubicBezTo>
                  <a:lnTo>
                    <a:pt x="2831" y="2205"/>
                  </a:lnTo>
                  <a:cubicBezTo>
                    <a:pt x="2808" y="2753"/>
                    <a:pt x="2306" y="3164"/>
                    <a:pt x="2237" y="3689"/>
                  </a:cubicBezTo>
                  <a:cubicBezTo>
                    <a:pt x="2219" y="3802"/>
                    <a:pt x="2294" y="3962"/>
                    <a:pt x="2385" y="3962"/>
                  </a:cubicBezTo>
                  <a:cubicBezTo>
                    <a:pt x="2404" y="3962"/>
                    <a:pt x="2423" y="3955"/>
                    <a:pt x="2443" y="3940"/>
                  </a:cubicBezTo>
                  <a:cubicBezTo>
                    <a:pt x="2466" y="3917"/>
                    <a:pt x="2466" y="3871"/>
                    <a:pt x="2489" y="3848"/>
                  </a:cubicBezTo>
                  <a:cubicBezTo>
                    <a:pt x="2625" y="3415"/>
                    <a:pt x="2785" y="3004"/>
                    <a:pt x="2922" y="2570"/>
                  </a:cubicBezTo>
                  <a:cubicBezTo>
                    <a:pt x="3014" y="2844"/>
                    <a:pt x="3105" y="3164"/>
                    <a:pt x="3265" y="3369"/>
                  </a:cubicBezTo>
                  <a:cubicBezTo>
                    <a:pt x="3515" y="3164"/>
                    <a:pt x="3561" y="2710"/>
                    <a:pt x="3380" y="2413"/>
                  </a:cubicBezTo>
                  <a:lnTo>
                    <a:pt x="3380" y="2413"/>
                  </a:lnTo>
                  <a:cubicBezTo>
                    <a:pt x="3632" y="2822"/>
                    <a:pt x="4087" y="3118"/>
                    <a:pt x="4566" y="3141"/>
                  </a:cubicBezTo>
                  <a:cubicBezTo>
                    <a:pt x="4543" y="2707"/>
                    <a:pt x="4292" y="2296"/>
                    <a:pt x="3927" y="2045"/>
                  </a:cubicBezTo>
                  <a:lnTo>
                    <a:pt x="3927" y="2045"/>
                  </a:lnTo>
                  <a:cubicBezTo>
                    <a:pt x="4086" y="2068"/>
                    <a:pt x="4246" y="2114"/>
                    <a:pt x="4383" y="2137"/>
                  </a:cubicBezTo>
                  <a:cubicBezTo>
                    <a:pt x="4178" y="2022"/>
                    <a:pt x="3972" y="1908"/>
                    <a:pt x="3767" y="1817"/>
                  </a:cubicBezTo>
                  <a:lnTo>
                    <a:pt x="3767" y="1817"/>
                  </a:lnTo>
                  <a:cubicBezTo>
                    <a:pt x="3835" y="1840"/>
                    <a:pt x="3909" y="1851"/>
                    <a:pt x="3984" y="1851"/>
                  </a:cubicBezTo>
                  <a:cubicBezTo>
                    <a:pt x="4058" y="1851"/>
                    <a:pt x="4132" y="1840"/>
                    <a:pt x="4200" y="1817"/>
                  </a:cubicBezTo>
                  <a:lnTo>
                    <a:pt x="3675" y="1497"/>
                  </a:lnTo>
                  <a:cubicBezTo>
                    <a:pt x="3904" y="1452"/>
                    <a:pt x="4086" y="1224"/>
                    <a:pt x="4063" y="995"/>
                  </a:cubicBezTo>
                  <a:lnTo>
                    <a:pt x="4063" y="995"/>
                  </a:lnTo>
                  <a:cubicBezTo>
                    <a:pt x="3927" y="1064"/>
                    <a:pt x="3790" y="1132"/>
                    <a:pt x="3675" y="1224"/>
                  </a:cubicBezTo>
                  <a:cubicBezTo>
                    <a:pt x="3767" y="927"/>
                    <a:pt x="3835" y="607"/>
                    <a:pt x="3881" y="288"/>
                  </a:cubicBezTo>
                  <a:lnTo>
                    <a:pt x="3881" y="288"/>
                  </a:lnTo>
                  <a:cubicBezTo>
                    <a:pt x="3630" y="447"/>
                    <a:pt x="3470" y="699"/>
                    <a:pt x="3424" y="995"/>
                  </a:cubicBezTo>
                  <a:cubicBezTo>
                    <a:pt x="3265" y="858"/>
                    <a:pt x="3150" y="676"/>
                    <a:pt x="3082" y="493"/>
                  </a:cubicBezTo>
                  <a:lnTo>
                    <a:pt x="3082" y="493"/>
                  </a:lnTo>
                  <a:cubicBezTo>
                    <a:pt x="3105" y="721"/>
                    <a:pt x="3128" y="950"/>
                    <a:pt x="3150" y="1201"/>
                  </a:cubicBezTo>
                  <a:cubicBezTo>
                    <a:pt x="3033" y="1084"/>
                    <a:pt x="1634" y="0"/>
                    <a:pt x="1100"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896625" y="3209850"/>
              <a:ext cx="121000" cy="143650"/>
            </a:xfrm>
            <a:custGeom>
              <a:avLst/>
              <a:gdLst/>
              <a:ahLst/>
              <a:cxnLst/>
              <a:rect l="l" t="t" r="r" b="b"/>
              <a:pathLst>
                <a:path w="4840" h="5746" extrusionOk="0">
                  <a:moveTo>
                    <a:pt x="3150" y="1"/>
                  </a:moveTo>
                  <a:lnTo>
                    <a:pt x="3150" y="1"/>
                  </a:lnTo>
                  <a:cubicBezTo>
                    <a:pt x="3125" y="56"/>
                    <a:pt x="3114" y="112"/>
                    <a:pt x="3115" y="168"/>
                  </a:cubicBezTo>
                  <a:lnTo>
                    <a:pt x="3115" y="168"/>
                  </a:lnTo>
                  <a:cubicBezTo>
                    <a:pt x="3126" y="112"/>
                    <a:pt x="3137" y="56"/>
                    <a:pt x="3150" y="1"/>
                  </a:cubicBezTo>
                  <a:close/>
                  <a:moveTo>
                    <a:pt x="3115" y="168"/>
                  </a:moveTo>
                  <a:cubicBezTo>
                    <a:pt x="3015" y="710"/>
                    <a:pt x="3028" y="1266"/>
                    <a:pt x="3173" y="1804"/>
                  </a:cubicBezTo>
                  <a:cubicBezTo>
                    <a:pt x="2831" y="1712"/>
                    <a:pt x="2717" y="1302"/>
                    <a:pt x="2602" y="959"/>
                  </a:cubicBezTo>
                  <a:cubicBezTo>
                    <a:pt x="2497" y="665"/>
                    <a:pt x="2276" y="312"/>
                    <a:pt x="1974" y="312"/>
                  </a:cubicBezTo>
                  <a:cubicBezTo>
                    <a:pt x="1948" y="312"/>
                    <a:pt x="1922" y="315"/>
                    <a:pt x="1895" y="320"/>
                  </a:cubicBezTo>
                  <a:cubicBezTo>
                    <a:pt x="2260" y="594"/>
                    <a:pt x="2511" y="1028"/>
                    <a:pt x="2602" y="1484"/>
                  </a:cubicBezTo>
                  <a:cubicBezTo>
                    <a:pt x="2397" y="1302"/>
                    <a:pt x="2214" y="1142"/>
                    <a:pt x="2009" y="982"/>
                  </a:cubicBezTo>
                  <a:lnTo>
                    <a:pt x="2009" y="982"/>
                  </a:lnTo>
                  <a:cubicBezTo>
                    <a:pt x="2009" y="1188"/>
                    <a:pt x="2169" y="1370"/>
                    <a:pt x="2214" y="1576"/>
                  </a:cubicBezTo>
                  <a:cubicBezTo>
                    <a:pt x="2280" y="1773"/>
                    <a:pt x="2177" y="2056"/>
                    <a:pt x="1965" y="2056"/>
                  </a:cubicBezTo>
                  <a:cubicBezTo>
                    <a:pt x="1957" y="2056"/>
                    <a:pt x="1949" y="2056"/>
                    <a:pt x="1941" y="2055"/>
                  </a:cubicBezTo>
                  <a:cubicBezTo>
                    <a:pt x="1849" y="2032"/>
                    <a:pt x="1781" y="1964"/>
                    <a:pt x="1712" y="1872"/>
                  </a:cubicBezTo>
                  <a:cubicBezTo>
                    <a:pt x="1393" y="1461"/>
                    <a:pt x="1187" y="982"/>
                    <a:pt x="1096" y="480"/>
                  </a:cubicBezTo>
                  <a:lnTo>
                    <a:pt x="1096" y="480"/>
                  </a:lnTo>
                  <a:cubicBezTo>
                    <a:pt x="1005" y="1119"/>
                    <a:pt x="1119" y="1804"/>
                    <a:pt x="1438" y="2374"/>
                  </a:cubicBezTo>
                  <a:cubicBezTo>
                    <a:pt x="1119" y="2078"/>
                    <a:pt x="799" y="1781"/>
                    <a:pt x="457" y="1484"/>
                  </a:cubicBezTo>
                  <a:lnTo>
                    <a:pt x="457" y="1484"/>
                  </a:lnTo>
                  <a:cubicBezTo>
                    <a:pt x="708" y="1849"/>
                    <a:pt x="982" y="2215"/>
                    <a:pt x="1233" y="2580"/>
                  </a:cubicBezTo>
                  <a:cubicBezTo>
                    <a:pt x="1093" y="2533"/>
                    <a:pt x="946" y="2511"/>
                    <a:pt x="799" y="2511"/>
                  </a:cubicBezTo>
                  <a:cubicBezTo>
                    <a:pt x="512" y="2511"/>
                    <a:pt x="226" y="2597"/>
                    <a:pt x="0" y="2762"/>
                  </a:cubicBezTo>
                  <a:cubicBezTo>
                    <a:pt x="503" y="2877"/>
                    <a:pt x="1028" y="2968"/>
                    <a:pt x="1530" y="3036"/>
                  </a:cubicBezTo>
                  <a:cubicBezTo>
                    <a:pt x="1164" y="3082"/>
                    <a:pt x="776" y="3242"/>
                    <a:pt x="480" y="3470"/>
                  </a:cubicBezTo>
                  <a:cubicBezTo>
                    <a:pt x="776" y="3539"/>
                    <a:pt x="1096" y="3561"/>
                    <a:pt x="1416" y="3561"/>
                  </a:cubicBezTo>
                  <a:cubicBezTo>
                    <a:pt x="1119" y="3653"/>
                    <a:pt x="845" y="3858"/>
                    <a:pt x="708" y="4132"/>
                  </a:cubicBezTo>
                  <a:cubicBezTo>
                    <a:pt x="1164" y="4178"/>
                    <a:pt x="1644" y="4246"/>
                    <a:pt x="2100" y="4383"/>
                  </a:cubicBezTo>
                  <a:cubicBezTo>
                    <a:pt x="1826" y="4543"/>
                    <a:pt x="1621" y="4817"/>
                    <a:pt x="1530" y="5091"/>
                  </a:cubicBezTo>
                  <a:cubicBezTo>
                    <a:pt x="1572" y="5109"/>
                    <a:pt x="1616" y="5117"/>
                    <a:pt x="1661" y="5117"/>
                  </a:cubicBezTo>
                  <a:cubicBezTo>
                    <a:pt x="1811" y="5117"/>
                    <a:pt x="1973" y="5038"/>
                    <a:pt x="2119" y="5038"/>
                  </a:cubicBezTo>
                  <a:cubicBezTo>
                    <a:pt x="2144" y="5038"/>
                    <a:pt x="2168" y="5040"/>
                    <a:pt x="2192" y="5045"/>
                  </a:cubicBezTo>
                  <a:cubicBezTo>
                    <a:pt x="2374" y="5091"/>
                    <a:pt x="2466" y="5273"/>
                    <a:pt x="2602" y="5410"/>
                  </a:cubicBezTo>
                  <a:cubicBezTo>
                    <a:pt x="2694" y="5519"/>
                    <a:pt x="2817" y="5594"/>
                    <a:pt x="2951" y="5635"/>
                  </a:cubicBezTo>
                  <a:lnTo>
                    <a:pt x="2951" y="5635"/>
                  </a:lnTo>
                  <a:cubicBezTo>
                    <a:pt x="2956" y="5644"/>
                    <a:pt x="2962" y="5653"/>
                    <a:pt x="2968" y="5661"/>
                  </a:cubicBezTo>
                  <a:cubicBezTo>
                    <a:pt x="3205" y="5703"/>
                    <a:pt x="3451" y="5745"/>
                    <a:pt x="3691" y="5745"/>
                  </a:cubicBezTo>
                  <a:cubicBezTo>
                    <a:pt x="3842" y="5745"/>
                    <a:pt x="3990" y="5728"/>
                    <a:pt x="4132" y="5684"/>
                  </a:cubicBezTo>
                  <a:cubicBezTo>
                    <a:pt x="4520" y="5547"/>
                    <a:pt x="4839" y="5136"/>
                    <a:pt x="4702" y="4748"/>
                  </a:cubicBezTo>
                  <a:cubicBezTo>
                    <a:pt x="4657" y="4566"/>
                    <a:pt x="4474" y="4406"/>
                    <a:pt x="4269" y="4360"/>
                  </a:cubicBezTo>
                  <a:cubicBezTo>
                    <a:pt x="4223" y="3424"/>
                    <a:pt x="4269" y="2352"/>
                    <a:pt x="4702" y="1507"/>
                  </a:cubicBezTo>
                  <a:lnTo>
                    <a:pt x="4702" y="1507"/>
                  </a:lnTo>
                  <a:cubicBezTo>
                    <a:pt x="4411" y="1888"/>
                    <a:pt x="4164" y="2313"/>
                    <a:pt x="4004" y="2760"/>
                  </a:cubicBezTo>
                  <a:lnTo>
                    <a:pt x="4004" y="2760"/>
                  </a:lnTo>
                  <a:cubicBezTo>
                    <a:pt x="4004" y="2624"/>
                    <a:pt x="4009" y="2488"/>
                    <a:pt x="4018" y="2352"/>
                  </a:cubicBezTo>
                  <a:lnTo>
                    <a:pt x="4018" y="2352"/>
                  </a:lnTo>
                  <a:cubicBezTo>
                    <a:pt x="4002" y="2382"/>
                    <a:pt x="3986" y="2412"/>
                    <a:pt x="3968" y="2441"/>
                  </a:cubicBezTo>
                  <a:lnTo>
                    <a:pt x="3968" y="2441"/>
                  </a:lnTo>
                  <a:cubicBezTo>
                    <a:pt x="3916" y="1891"/>
                    <a:pt x="3814" y="1344"/>
                    <a:pt x="3493" y="891"/>
                  </a:cubicBezTo>
                  <a:cubicBezTo>
                    <a:pt x="3344" y="668"/>
                    <a:pt x="3120" y="415"/>
                    <a:pt x="3115" y="168"/>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1095775" y="3194450"/>
              <a:ext cx="103300" cy="84475"/>
            </a:xfrm>
            <a:custGeom>
              <a:avLst/>
              <a:gdLst/>
              <a:ahLst/>
              <a:cxnLst/>
              <a:rect l="l" t="t" r="r" b="b"/>
              <a:pathLst>
                <a:path w="4132" h="3379" extrusionOk="0">
                  <a:moveTo>
                    <a:pt x="1941" y="0"/>
                  </a:moveTo>
                  <a:cubicBezTo>
                    <a:pt x="1986" y="297"/>
                    <a:pt x="2146" y="594"/>
                    <a:pt x="2397" y="776"/>
                  </a:cubicBezTo>
                  <a:cubicBezTo>
                    <a:pt x="2388" y="777"/>
                    <a:pt x="2380" y="777"/>
                    <a:pt x="2371" y="777"/>
                  </a:cubicBezTo>
                  <a:cubicBezTo>
                    <a:pt x="1846" y="777"/>
                    <a:pt x="1444" y="161"/>
                    <a:pt x="956" y="161"/>
                  </a:cubicBezTo>
                  <a:cubicBezTo>
                    <a:pt x="905" y="161"/>
                    <a:pt x="853" y="168"/>
                    <a:pt x="799" y="183"/>
                  </a:cubicBezTo>
                  <a:cubicBezTo>
                    <a:pt x="1096" y="434"/>
                    <a:pt x="1347" y="731"/>
                    <a:pt x="1553" y="1050"/>
                  </a:cubicBezTo>
                  <a:cubicBezTo>
                    <a:pt x="1497" y="1082"/>
                    <a:pt x="1437" y="1094"/>
                    <a:pt x="1373" y="1094"/>
                  </a:cubicBezTo>
                  <a:cubicBezTo>
                    <a:pt x="1197" y="1094"/>
                    <a:pt x="998" y="1005"/>
                    <a:pt x="826" y="1005"/>
                  </a:cubicBezTo>
                  <a:cubicBezTo>
                    <a:pt x="749" y="1005"/>
                    <a:pt x="678" y="1023"/>
                    <a:pt x="617" y="1073"/>
                  </a:cubicBezTo>
                  <a:cubicBezTo>
                    <a:pt x="776" y="1164"/>
                    <a:pt x="936" y="1233"/>
                    <a:pt x="1096" y="1301"/>
                  </a:cubicBezTo>
                  <a:cubicBezTo>
                    <a:pt x="822" y="1353"/>
                    <a:pt x="548" y="1378"/>
                    <a:pt x="274" y="1378"/>
                  </a:cubicBezTo>
                  <a:cubicBezTo>
                    <a:pt x="183" y="1378"/>
                    <a:pt x="92" y="1376"/>
                    <a:pt x="0" y="1370"/>
                  </a:cubicBezTo>
                  <a:lnTo>
                    <a:pt x="0" y="1370"/>
                  </a:lnTo>
                  <a:cubicBezTo>
                    <a:pt x="238" y="1590"/>
                    <a:pt x="551" y="1710"/>
                    <a:pt x="865" y="1710"/>
                  </a:cubicBezTo>
                  <a:cubicBezTo>
                    <a:pt x="974" y="1710"/>
                    <a:pt x="1082" y="1696"/>
                    <a:pt x="1187" y="1667"/>
                  </a:cubicBezTo>
                  <a:lnTo>
                    <a:pt x="1187" y="1667"/>
                  </a:lnTo>
                  <a:cubicBezTo>
                    <a:pt x="845" y="1849"/>
                    <a:pt x="503" y="2032"/>
                    <a:pt x="160" y="2192"/>
                  </a:cubicBezTo>
                  <a:cubicBezTo>
                    <a:pt x="503" y="2100"/>
                    <a:pt x="845" y="2009"/>
                    <a:pt x="1165" y="1895"/>
                  </a:cubicBezTo>
                  <a:lnTo>
                    <a:pt x="1165" y="1895"/>
                  </a:lnTo>
                  <a:cubicBezTo>
                    <a:pt x="1187" y="2032"/>
                    <a:pt x="1050" y="2123"/>
                    <a:pt x="936" y="2214"/>
                  </a:cubicBezTo>
                  <a:cubicBezTo>
                    <a:pt x="822" y="2306"/>
                    <a:pt x="731" y="2465"/>
                    <a:pt x="822" y="2580"/>
                  </a:cubicBezTo>
                  <a:cubicBezTo>
                    <a:pt x="854" y="2603"/>
                    <a:pt x="891" y="2613"/>
                    <a:pt x="930" y="2613"/>
                  </a:cubicBezTo>
                  <a:cubicBezTo>
                    <a:pt x="1003" y="2613"/>
                    <a:pt x="1082" y="2579"/>
                    <a:pt x="1142" y="2534"/>
                  </a:cubicBezTo>
                  <a:cubicBezTo>
                    <a:pt x="1279" y="2436"/>
                    <a:pt x="1416" y="2322"/>
                    <a:pt x="1524" y="2190"/>
                  </a:cubicBezTo>
                  <a:lnTo>
                    <a:pt x="1524" y="2190"/>
                  </a:lnTo>
                  <a:cubicBezTo>
                    <a:pt x="1334" y="2458"/>
                    <a:pt x="1265" y="2812"/>
                    <a:pt x="1370" y="3127"/>
                  </a:cubicBezTo>
                  <a:cubicBezTo>
                    <a:pt x="1644" y="2739"/>
                    <a:pt x="1872" y="2351"/>
                    <a:pt x="2078" y="1940"/>
                  </a:cubicBezTo>
                  <a:cubicBezTo>
                    <a:pt x="2169" y="2237"/>
                    <a:pt x="2214" y="2534"/>
                    <a:pt x="2192" y="2831"/>
                  </a:cubicBezTo>
                  <a:cubicBezTo>
                    <a:pt x="2306" y="2694"/>
                    <a:pt x="2420" y="2534"/>
                    <a:pt x="2488" y="2374"/>
                  </a:cubicBezTo>
                  <a:lnTo>
                    <a:pt x="2488" y="2374"/>
                  </a:lnTo>
                  <a:cubicBezTo>
                    <a:pt x="2443" y="2739"/>
                    <a:pt x="2557" y="3105"/>
                    <a:pt x="2785" y="3378"/>
                  </a:cubicBezTo>
                  <a:lnTo>
                    <a:pt x="3059" y="1940"/>
                  </a:lnTo>
                  <a:cubicBezTo>
                    <a:pt x="3196" y="2237"/>
                    <a:pt x="3242" y="2580"/>
                    <a:pt x="3173" y="2899"/>
                  </a:cubicBezTo>
                  <a:cubicBezTo>
                    <a:pt x="3721" y="2397"/>
                    <a:pt x="4132" y="1575"/>
                    <a:pt x="3561" y="959"/>
                  </a:cubicBezTo>
                  <a:cubicBezTo>
                    <a:pt x="3287" y="662"/>
                    <a:pt x="2009" y="411"/>
                    <a:pt x="194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1059250" y="3331975"/>
              <a:ext cx="123850" cy="123275"/>
            </a:xfrm>
            <a:custGeom>
              <a:avLst/>
              <a:gdLst/>
              <a:ahLst/>
              <a:cxnLst/>
              <a:rect l="l" t="t" r="r" b="b"/>
              <a:pathLst>
                <a:path w="4954" h="4931" extrusionOk="0">
                  <a:moveTo>
                    <a:pt x="411" y="2009"/>
                  </a:moveTo>
                  <a:cubicBezTo>
                    <a:pt x="412" y="2010"/>
                    <a:pt x="412" y="2010"/>
                    <a:pt x="413" y="2011"/>
                  </a:cubicBezTo>
                  <a:lnTo>
                    <a:pt x="413" y="2011"/>
                  </a:lnTo>
                  <a:cubicBezTo>
                    <a:pt x="412" y="2010"/>
                    <a:pt x="412" y="2010"/>
                    <a:pt x="411" y="2009"/>
                  </a:cubicBezTo>
                  <a:close/>
                  <a:moveTo>
                    <a:pt x="2877" y="0"/>
                  </a:moveTo>
                  <a:cubicBezTo>
                    <a:pt x="2694" y="502"/>
                    <a:pt x="2648" y="1027"/>
                    <a:pt x="2762" y="1530"/>
                  </a:cubicBezTo>
                  <a:cubicBezTo>
                    <a:pt x="2648" y="1393"/>
                    <a:pt x="2534" y="1256"/>
                    <a:pt x="2420" y="1119"/>
                  </a:cubicBezTo>
                  <a:lnTo>
                    <a:pt x="2420" y="1119"/>
                  </a:lnTo>
                  <a:cubicBezTo>
                    <a:pt x="2557" y="1370"/>
                    <a:pt x="2534" y="1712"/>
                    <a:pt x="2352" y="1940"/>
                  </a:cubicBezTo>
                  <a:cubicBezTo>
                    <a:pt x="2260" y="1712"/>
                    <a:pt x="2237" y="1461"/>
                    <a:pt x="2260" y="1210"/>
                  </a:cubicBezTo>
                  <a:lnTo>
                    <a:pt x="2260" y="1210"/>
                  </a:lnTo>
                  <a:cubicBezTo>
                    <a:pt x="2192" y="1347"/>
                    <a:pt x="2101" y="1461"/>
                    <a:pt x="2009" y="1575"/>
                  </a:cubicBezTo>
                  <a:cubicBezTo>
                    <a:pt x="2055" y="1278"/>
                    <a:pt x="2009" y="1005"/>
                    <a:pt x="1895" y="731"/>
                  </a:cubicBezTo>
                  <a:cubicBezTo>
                    <a:pt x="1781" y="936"/>
                    <a:pt x="1713" y="1164"/>
                    <a:pt x="1713" y="1393"/>
                  </a:cubicBezTo>
                  <a:cubicBezTo>
                    <a:pt x="1621" y="1073"/>
                    <a:pt x="1553" y="776"/>
                    <a:pt x="1461" y="457"/>
                  </a:cubicBezTo>
                  <a:lnTo>
                    <a:pt x="1461" y="457"/>
                  </a:lnTo>
                  <a:cubicBezTo>
                    <a:pt x="1256" y="845"/>
                    <a:pt x="1279" y="1370"/>
                    <a:pt x="1507" y="1735"/>
                  </a:cubicBezTo>
                  <a:cubicBezTo>
                    <a:pt x="1302" y="1552"/>
                    <a:pt x="1073" y="1347"/>
                    <a:pt x="868" y="1141"/>
                  </a:cubicBezTo>
                  <a:lnTo>
                    <a:pt x="868" y="1141"/>
                  </a:lnTo>
                  <a:cubicBezTo>
                    <a:pt x="982" y="1415"/>
                    <a:pt x="1096" y="1689"/>
                    <a:pt x="1210" y="1963"/>
                  </a:cubicBezTo>
                  <a:cubicBezTo>
                    <a:pt x="1065" y="1859"/>
                    <a:pt x="957" y="1755"/>
                    <a:pt x="800" y="1755"/>
                  </a:cubicBezTo>
                  <a:cubicBezTo>
                    <a:pt x="785" y="1755"/>
                    <a:pt x="770" y="1756"/>
                    <a:pt x="754" y="1758"/>
                  </a:cubicBezTo>
                  <a:cubicBezTo>
                    <a:pt x="712" y="1779"/>
                    <a:pt x="475" y="2014"/>
                    <a:pt x="421" y="2014"/>
                  </a:cubicBezTo>
                  <a:cubicBezTo>
                    <a:pt x="418" y="2014"/>
                    <a:pt x="415" y="2013"/>
                    <a:pt x="413" y="2011"/>
                  </a:cubicBezTo>
                  <a:lnTo>
                    <a:pt x="413" y="2011"/>
                  </a:lnTo>
                  <a:cubicBezTo>
                    <a:pt x="434" y="2040"/>
                    <a:pt x="468" y="2052"/>
                    <a:pt x="503" y="2052"/>
                  </a:cubicBezTo>
                  <a:cubicBezTo>
                    <a:pt x="546" y="2052"/>
                    <a:pt x="592" y="2034"/>
                    <a:pt x="617" y="2009"/>
                  </a:cubicBezTo>
                  <a:lnTo>
                    <a:pt x="617" y="2009"/>
                  </a:lnTo>
                  <a:cubicBezTo>
                    <a:pt x="663" y="2100"/>
                    <a:pt x="548" y="2191"/>
                    <a:pt x="480" y="2260"/>
                  </a:cubicBezTo>
                  <a:cubicBezTo>
                    <a:pt x="411" y="2328"/>
                    <a:pt x="389" y="2488"/>
                    <a:pt x="503" y="2488"/>
                  </a:cubicBezTo>
                  <a:cubicBezTo>
                    <a:pt x="252" y="2762"/>
                    <a:pt x="92" y="3082"/>
                    <a:pt x="1" y="3424"/>
                  </a:cubicBezTo>
                  <a:cubicBezTo>
                    <a:pt x="252" y="3264"/>
                    <a:pt x="457" y="3059"/>
                    <a:pt x="640" y="2831"/>
                  </a:cubicBezTo>
                  <a:lnTo>
                    <a:pt x="640" y="2831"/>
                  </a:lnTo>
                  <a:cubicBezTo>
                    <a:pt x="434" y="3150"/>
                    <a:pt x="252" y="3538"/>
                    <a:pt x="389" y="3881"/>
                  </a:cubicBezTo>
                  <a:cubicBezTo>
                    <a:pt x="594" y="3538"/>
                    <a:pt x="822" y="3219"/>
                    <a:pt x="1028" y="2876"/>
                  </a:cubicBezTo>
                  <a:lnTo>
                    <a:pt x="1028" y="2876"/>
                  </a:lnTo>
                  <a:cubicBezTo>
                    <a:pt x="982" y="3082"/>
                    <a:pt x="959" y="3310"/>
                    <a:pt x="982" y="3515"/>
                  </a:cubicBezTo>
                  <a:cubicBezTo>
                    <a:pt x="1269" y="3185"/>
                    <a:pt x="1555" y="2854"/>
                    <a:pt x="1821" y="2523"/>
                  </a:cubicBezTo>
                  <a:lnTo>
                    <a:pt x="1821" y="2523"/>
                  </a:lnTo>
                  <a:cubicBezTo>
                    <a:pt x="1457" y="3009"/>
                    <a:pt x="1830" y="3849"/>
                    <a:pt x="1986" y="4405"/>
                  </a:cubicBezTo>
                  <a:cubicBezTo>
                    <a:pt x="1986" y="4451"/>
                    <a:pt x="2009" y="4497"/>
                    <a:pt x="2009" y="4542"/>
                  </a:cubicBezTo>
                  <a:cubicBezTo>
                    <a:pt x="2032" y="4634"/>
                    <a:pt x="2078" y="4748"/>
                    <a:pt x="2169" y="4748"/>
                  </a:cubicBezTo>
                  <a:cubicBezTo>
                    <a:pt x="2237" y="4725"/>
                    <a:pt x="2260" y="4634"/>
                    <a:pt x="2283" y="4565"/>
                  </a:cubicBezTo>
                  <a:cubicBezTo>
                    <a:pt x="2329" y="4360"/>
                    <a:pt x="2374" y="4132"/>
                    <a:pt x="2420" y="3926"/>
                  </a:cubicBezTo>
                  <a:cubicBezTo>
                    <a:pt x="2443" y="4269"/>
                    <a:pt x="2557" y="4611"/>
                    <a:pt x="2740" y="4930"/>
                  </a:cubicBezTo>
                  <a:cubicBezTo>
                    <a:pt x="2877" y="4816"/>
                    <a:pt x="2968" y="4657"/>
                    <a:pt x="3036" y="4497"/>
                  </a:cubicBezTo>
                  <a:cubicBezTo>
                    <a:pt x="3082" y="4634"/>
                    <a:pt x="3151" y="4771"/>
                    <a:pt x="3196" y="4908"/>
                  </a:cubicBezTo>
                  <a:cubicBezTo>
                    <a:pt x="3493" y="4542"/>
                    <a:pt x="3561" y="4017"/>
                    <a:pt x="3356" y="3584"/>
                  </a:cubicBezTo>
                  <a:lnTo>
                    <a:pt x="3356" y="3584"/>
                  </a:lnTo>
                  <a:cubicBezTo>
                    <a:pt x="3539" y="3766"/>
                    <a:pt x="3744" y="3926"/>
                    <a:pt x="3927" y="4109"/>
                  </a:cubicBezTo>
                  <a:cubicBezTo>
                    <a:pt x="3959" y="4141"/>
                    <a:pt x="4014" y="4173"/>
                    <a:pt x="4060" y="4173"/>
                  </a:cubicBezTo>
                  <a:cubicBezTo>
                    <a:pt x="4079" y="4173"/>
                    <a:pt x="4096" y="4168"/>
                    <a:pt x="4109" y="4154"/>
                  </a:cubicBezTo>
                  <a:cubicBezTo>
                    <a:pt x="4155" y="4132"/>
                    <a:pt x="4155" y="4086"/>
                    <a:pt x="4155" y="4040"/>
                  </a:cubicBezTo>
                  <a:cubicBezTo>
                    <a:pt x="4132" y="3607"/>
                    <a:pt x="3904" y="3196"/>
                    <a:pt x="3584" y="2922"/>
                  </a:cubicBezTo>
                  <a:lnTo>
                    <a:pt x="3584" y="2922"/>
                  </a:lnTo>
                  <a:cubicBezTo>
                    <a:pt x="3790" y="3082"/>
                    <a:pt x="3995" y="3241"/>
                    <a:pt x="4200" y="3401"/>
                  </a:cubicBezTo>
                  <a:cubicBezTo>
                    <a:pt x="4124" y="3132"/>
                    <a:pt x="3950" y="2880"/>
                    <a:pt x="3734" y="2698"/>
                  </a:cubicBezTo>
                  <a:lnTo>
                    <a:pt x="3734" y="2698"/>
                  </a:lnTo>
                  <a:cubicBezTo>
                    <a:pt x="3955" y="2851"/>
                    <a:pt x="4203" y="2956"/>
                    <a:pt x="4452" y="3013"/>
                  </a:cubicBezTo>
                  <a:cubicBezTo>
                    <a:pt x="4474" y="2671"/>
                    <a:pt x="4155" y="2328"/>
                    <a:pt x="3790" y="2306"/>
                  </a:cubicBezTo>
                  <a:cubicBezTo>
                    <a:pt x="3904" y="2237"/>
                    <a:pt x="4041" y="2237"/>
                    <a:pt x="4178" y="2237"/>
                  </a:cubicBezTo>
                  <a:cubicBezTo>
                    <a:pt x="4315" y="2214"/>
                    <a:pt x="4452" y="2214"/>
                    <a:pt x="4566" y="2169"/>
                  </a:cubicBezTo>
                  <a:cubicBezTo>
                    <a:pt x="4703" y="2100"/>
                    <a:pt x="4794" y="1963"/>
                    <a:pt x="4748" y="1849"/>
                  </a:cubicBezTo>
                  <a:cubicBezTo>
                    <a:pt x="4734" y="1765"/>
                    <a:pt x="4652" y="1716"/>
                    <a:pt x="4575" y="1716"/>
                  </a:cubicBezTo>
                  <a:cubicBezTo>
                    <a:pt x="4553" y="1716"/>
                    <a:pt x="4530" y="1720"/>
                    <a:pt x="4511" y="1729"/>
                  </a:cubicBezTo>
                  <a:lnTo>
                    <a:pt x="4511" y="1729"/>
                  </a:lnTo>
                  <a:cubicBezTo>
                    <a:pt x="4650" y="1604"/>
                    <a:pt x="4785" y="1459"/>
                    <a:pt x="4885" y="1278"/>
                  </a:cubicBezTo>
                  <a:cubicBezTo>
                    <a:pt x="4931" y="1256"/>
                    <a:pt x="4954" y="1210"/>
                    <a:pt x="4954" y="1141"/>
                  </a:cubicBezTo>
                  <a:cubicBezTo>
                    <a:pt x="4940" y="1072"/>
                    <a:pt x="4857" y="1044"/>
                    <a:pt x="4769" y="1044"/>
                  </a:cubicBezTo>
                  <a:cubicBezTo>
                    <a:pt x="4713" y="1044"/>
                    <a:pt x="4656" y="1055"/>
                    <a:pt x="4611" y="1073"/>
                  </a:cubicBezTo>
                  <a:cubicBezTo>
                    <a:pt x="4450" y="1153"/>
                    <a:pt x="4325" y="1269"/>
                    <a:pt x="4219" y="1421"/>
                  </a:cubicBezTo>
                  <a:lnTo>
                    <a:pt x="4219" y="1421"/>
                  </a:lnTo>
                  <a:cubicBezTo>
                    <a:pt x="4353" y="1206"/>
                    <a:pt x="4423" y="957"/>
                    <a:pt x="4360" y="708"/>
                  </a:cubicBezTo>
                  <a:lnTo>
                    <a:pt x="4360" y="708"/>
                  </a:lnTo>
                  <a:cubicBezTo>
                    <a:pt x="4155" y="1119"/>
                    <a:pt x="3812" y="1438"/>
                    <a:pt x="3424" y="1666"/>
                  </a:cubicBezTo>
                  <a:cubicBezTo>
                    <a:pt x="3698" y="1415"/>
                    <a:pt x="3995" y="1050"/>
                    <a:pt x="3858" y="685"/>
                  </a:cubicBezTo>
                  <a:lnTo>
                    <a:pt x="3858" y="685"/>
                  </a:lnTo>
                  <a:cubicBezTo>
                    <a:pt x="3675" y="766"/>
                    <a:pt x="3510" y="920"/>
                    <a:pt x="3412" y="1098"/>
                  </a:cubicBezTo>
                  <a:lnTo>
                    <a:pt x="3412" y="1098"/>
                  </a:lnTo>
                  <a:cubicBezTo>
                    <a:pt x="3519" y="862"/>
                    <a:pt x="3531" y="595"/>
                    <a:pt x="3447" y="365"/>
                  </a:cubicBezTo>
                  <a:lnTo>
                    <a:pt x="3447" y="365"/>
                  </a:lnTo>
                  <a:cubicBezTo>
                    <a:pt x="3265" y="457"/>
                    <a:pt x="3128" y="616"/>
                    <a:pt x="3082" y="822"/>
                  </a:cubicBezTo>
                  <a:cubicBezTo>
                    <a:pt x="3014" y="548"/>
                    <a:pt x="2945" y="274"/>
                    <a:pt x="2877"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1018750" y="3192175"/>
              <a:ext cx="87600" cy="116125"/>
            </a:xfrm>
            <a:custGeom>
              <a:avLst/>
              <a:gdLst/>
              <a:ahLst/>
              <a:cxnLst/>
              <a:rect l="l" t="t" r="r" b="b"/>
              <a:pathLst>
                <a:path w="3504" h="4645" extrusionOk="0">
                  <a:moveTo>
                    <a:pt x="2944" y="1529"/>
                  </a:moveTo>
                  <a:cubicBezTo>
                    <a:pt x="2916" y="1577"/>
                    <a:pt x="2890" y="1626"/>
                    <a:pt x="2865" y="1676"/>
                  </a:cubicBezTo>
                  <a:lnTo>
                    <a:pt x="2865" y="1676"/>
                  </a:lnTo>
                  <a:cubicBezTo>
                    <a:pt x="2892" y="1628"/>
                    <a:pt x="2918" y="1579"/>
                    <a:pt x="2944" y="1529"/>
                  </a:cubicBezTo>
                  <a:close/>
                  <a:moveTo>
                    <a:pt x="3264" y="1849"/>
                  </a:moveTo>
                  <a:lnTo>
                    <a:pt x="3264" y="1849"/>
                  </a:lnTo>
                  <a:cubicBezTo>
                    <a:pt x="3256" y="1858"/>
                    <a:pt x="3248" y="1866"/>
                    <a:pt x="3241" y="1875"/>
                  </a:cubicBezTo>
                  <a:lnTo>
                    <a:pt x="3241" y="1875"/>
                  </a:lnTo>
                  <a:cubicBezTo>
                    <a:pt x="3249" y="1867"/>
                    <a:pt x="3256" y="1858"/>
                    <a:pt x="3264" y="1849"/>
                  </a:cubicBezTo>
                  <a:close/>
                  <a:moveTo>
                    <a:pt x="1986" y="0"/>
                  </a:moveTo>
                  <a:cubicBezTo>
                    <a:pt x="1986" y="708"/>
                    <a:pt x="1780" y="1415"/>
                    <a:pt x="1392" y="2009"/>
                  </a:cubicBezTo>
                  <a:cubicBezTo>
                    <a:pt x="1529" y="1461"/>
                    <a:pt x="1461" y="845"/>
                    <a:pt x="1187" y="342"/>
                  </a:cubicBezTo>
                  <a:cubicBezTo>
                    <a:pt x="1004" y="799"/>
                    <a:pt x="982" y="1347"/>
                    <a:pt x="1118" y="1826"/>
                  </a:cubicBezTo>
                  <a:cubicBezTo>
                    <a:pt x="845" y="1438"/>
                    <a:pt x="662" y="1027"/>
                    <a:pt x="548" y="571"/>
                  </a:cubicBezTo>
                  <a:cubicBezTo>
                    <a:pt x="388" y="1096"/>
                    <a:pt x="388" y="1689"/>
                    <a:pt x="525" y="2214"/>
                  </a:cubicBezTo>
                  <a:cubicBezTo>
                    <a:pt x="297" y="1963"/>
                    <a:pt x="114" y="1689"/>
                    <a:pt x="0" y="1392"/>
                  </a:cubicBezTo>
                  <a:lnTo>
                    <a:pt x="0" y="1392"/>
                  </a:lnTo>
                  <a:cubicBezTo>
                    <a:pt x="68" y="2214"/>
                    <a:pt x="479" y="3036"/>
                    <a:pt x="1255" y="3401"/>
                  </a:cubicBezTo>
                  <a:cubicBezTo>
                    <a:pt x="1235" y="3398"/>
                    <a:pt x="1215" y="3396"/>
                    <a:pt x="1195" y="3396"/>
                  </a:cubicBezTo>
                  <a:cubicBezTo>
                    <a:pt x="949" y="3396"/>
                    <a:pt x="757" y="3648"/>
                    <a:pt x="799" y="3880"/>
                  </a:cubicBezTo>
                  <a:cubicBezTo>
                    <a:pt x="847" y="4057"/>
                    <a:pt x="1031" y="4177"/>
                    <a:pt x="1207" y="4177"/>
                  </a:cubicBezTo>
                  <a:cubicBezTo>
                    <a:pt x="1281" y="4177"/>
                    <a:pt x="1354" y="4156"/>
                    <a:pt x="1415" y="4109"/>
                  </a:cubicBezTo>
                  <a:lnTo>
                    <a:pt x="1415" y="4109"/>
                  </a:lnTo>
                  <a:cubicBezTo>
                    <a:pt x="1278" y="4246"/>
                    <a:pt x="1278" y="4474"/>
                    <a:pt x="1392" y="4611"/>
                  </a:cubicBezTo>
                  <a:cubicBezTo>
                    <a:pt x="1552" y="4629"/>
                    <a:pt x="1715" y="4644"/>
                    <a:pt x="1877" y="4644"/>
                  </a:cubicBezTo>
                  <a:cubicBezTo>
                    <a:pt x="2110" y="4644"/>
                    <a:pt x="2341" y="4614"/>
                    <a:pt x="2556" y="4519"/>
                  </a:cubicBezTo>
                  <a:cubicBezTo>
                    <a:pt x="3504" y="4091"/>
                    <a:pt x="2624" y="2615"/>
                    <a:pt x="3241" y="1875"/>
                  </a:cubicBezTo>
                  <a:lnTo>
                    <a:pt x="3241" y="1875"/>
                  </a:lnTo>
                  <a:cubicBezTo>
                    <a:pt x="2912" y="2259"/>
                    <a:pt x="2715" y="2728"/>
                    <a:pt x="2648" y="3218"/>
                  </a:cubicBezTo>
                  <a:cubicBezTo>
                    <a:pt x="2565" y="2702"/>
                    <a:pt x="2632" y="2149"/>
                    <a:pt x="2865" y="1676"/>
                  </a:cubicBezTo>
                  <a:lnTo>
                    <a:pt x="2865" y="1676"/>
                  </a:lnTo>
                  <a:cubicBezTo>
                    <a:pt x="2681" y="2010"/>
                    <a:pt x="2479" y="2329"/>
                    <a:pt x="2260" y="2648"/>
                  </a:cubicBezTo>
                  <a:cubicBezTo>
                    <a:pt x="2511" y="2146"/>
                    <a:pt x="2602" y="1575"/>
                    <a:pt x="2556" y="1004"/>
                  </a:cubicBezTo>
                  <a:lnTo>
                    <a:pt x="2556" y="1004"/>
                  </a:lnTo>
                  <a:cubicBezTo>
                    <a:pt x="2442" y="1370"/>
                    <a:pt x="2283" y="1712"/>
                    <a:pt x="2077" y="2031"/>
                  </a:cubicBezTo>
                  <a:cubicBezTo>
                    <a:pt x="2442" y="1438"/>
                    <a:pt x="2214" y="662"/>
                    <a:pt x="1986"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1124300" y="3276625"/>
              <a:ext cx="110150" cy="126700"/>
            </a:xfrm>
            <a:custGeom>
              <a:avLst/>
              <a:gdLst/>
              <a:ahLst/>
              <a:cxnLst/>
              <a:rect l="l" t="t" r="r" b="b"/>
              <a:pathLst>
                <a:path w="4406" h="5068" extrusionOk="0">
                  <a:moveTo>
                    <a:pt x="3493" y="0"/>
                  </a:moveTo>
                  <a:lnTo>
                    <a:pt x="3493" y="0"/>
                  </a:lnTo>
                  <a:cubicBezTo>
                    <a:pt x="3356" y="662"/>
                    <a:pt x="3082" y="1324"/>
                    <a:pt x="2671" y="1872"/>
                  </a:cubicBezTo>
                  <a:cubicBezTo>
                    <a:pt x="2831" y="1461"/>
                    <a:pt x="2900" y="1027"/>
                    <a:pt x="2854" y="594"/>
                  </a:cubicBezTo>
                  <a:lnTo>
                    <a:pt x="2854" y="594"/>
                  </a:lnTo>
                  <a:cubicBezTo>
                    <a:pt x="2694" y="1210"/>
                    <a:pt x="2489" y="1803"/>
                    <a:pt x="2192" y="2374"/>
                  </a:cubicBezTo>
                  <a:cubicBezTo>
                    <a:pt x="2238" y="1963"/>
                    <a:pt x="2238" y="1461"/>
                    <a:pt x="1872" y="1256"/>
                  </a:cubicBezTo>
                  <a:lnTo>
                    <a:pt x="1872" y="1256"/>
                  </a:lnTo>
                  <a:cubicBezTo>
                    <a:pt x="1964" y="1781"/>
                    <a:pt x="1850" y="2374"/>
                    <a:pt x="1598" y="2853"/>
                  </a:cubicBezTo>
                  <a:lnTo>
                    <a:pt x="1553" y="1598"/>
                  </a:lnTo>
                  <a:cubicBezTo>
                    <a:pt x="1484" y="1940"/>
                    <a:pt x="1416" y="2283"/>
                    <a:pt x="1347" y="2625"/>
                  </a:cubicBezTo>
                  <a:cubicBezTo>
                    <a:pt x="1325" y="2762"/>
                    <a:pt x="1302" y="2876"/>
                    <a:pt x="1210" y="2967"/>
                  </a:cubicBezTo>
                  <a:cubicBezTo>
                    <a:pt x="1164" y="3006"/>
                    <a:pt x="1104" y="3024"/>
                    <a:pt x="1040" y="3024"/>
                  </a:cubicBezTo>
                  <a:cubicBezTo>
                    <a:pt x="918" y="3024"/>
                    <a:pt x="783" y="2959"/>
                    <a:pt x="708" y="2853"/>
                  </a:cubicBezTo>
                  <a:cubicBezTo>
                    <a:pt x="594" y="2716"/>
                    <a:pt x="571" y="2511"/>
                    <a:pt x="549" y="2306"/>
                  </a:cubicBezTo>
                  <a:cubicBezTo>
                    <a:pt x="229" y="2534"/>
                    <a:pt x="1" y="3104"/>
                    <a:pt x="46" y="3470"/>
                  </a:cubicBezTo>
                  <a:cubicBezTo>
                    <a:pt x="138" y="4154"/>
                    <a:pt x="549" y="4771"/>
                    <a:pt x="1165" y="5067"/>
                  </a:cubicBezTo>
                  <a:cubicBezTo>
                    <a:pt x="959" y="4839"/>
                    <a:pt x="845" y="4497"/>
                    <a:pt x="891" y="4177"/>
                  </a:cubicBezTo>
                  <a:lnTo>
                    <a:pt x="891" y="4177"/>
                  </a:lnTo>
                  <a:cubicBezTo>
                    <a:pt x="1005" y="4451"/>
                    <a:pt x="1233" y="4679"/>
                    <a:pt x="1507" y="4816"/>
                  </a:cubicBezTo>
                  <a:cubicBezTo>
                    <a:pt x="1553" y="4748"/>
                    <a:pt x="1553" y="4657"/>
                    <a:pt x="1484" y="4588"/>
                  </a:cubicBezTo>
                  <a:lnTo>
                    <a:pt x="1484" y="4588"/>
                  </a:lnTo>
                  <a:cubicBezTo>
                    <a:pt x="1827" y="4888"/>
                    <a:pt x="2289" y="5047"/>
                    <a:pt x="2741" y="5047"/>
                  </a:cubicBezTo>
                  <a:cubicBezTo>
                    <a:pt x="2771" y="5047"/>
                    <a:pt x="2801" y="5046"/>
                    <a:pt x="2831" y="5045"/>
                  </a:cubicBezTo>
                  <a:cubicBezTo>
                    <a:pt x="2443" y="4976"/>
                    <a:pt x="2078" y="4748"/>
                    <a:pt x="1850" y="4405"/>
                  </a:cubicBezTo>
                  <a:lnTo>
                    <a:pt x="1850" y="4405"/>
                  </a:lnTo>
                  <a:cubicBezTo>
                    <a:pt x="2131" y="4660"/>
                    <a:pt x="2507" y="4797"/>
                    <a:pt x="2880" y="4797"/>
                  </a:cubicBezTo>
                  <a:cubicBezTo>
                    <a:pt x="3143" y="4797"/>
                    <a:pt x="3404" y="4729"/>
                    <a:pt x="3630" y="4588"/>
                  </a:cubicBezTo>
                  <a:cubicBezTo>
                    <a:pt x="3333" y="4497"/>
                    <a:pt x="3059" y="4383"/>
                    <a:pt x="2785" y="4223"/>
                  </a:cubicBezTo>
                  <a:lnTo>
                    <a:pt x="2785" y="4223"/>
                  </a:lnTo>
                  <a:cubicBezTo>
                    <a:pt x="3333" y="4246"/>
                    <a:pt x="3881" y="4360"/>
                    <a:pt x="4406" y="4565"/>
                  </a:cubicBezTo>
                  <a:cubicBezTo>
                    <a:pt x="4338" y="4017"/>
                    <a:pt x="3721" y="3721"/>
                    <a:pt x="3196" y="3538"/>
                  </a:cubicBezTo>
                  <a:cubicBezTo>
                    <a:pt x="3516" y="3538"/>
                    <a:pt x="3858" y="3538"/>
                    <a:pt x="4201" y="3584"/>
                  </a:cubicBezTo>
                  <a:cubicBezTo>
                    <a:pt x="3915" y="3377"/>
                    <a:pt x="3574" y="3270"/>
                    <a:pt x="3239" y="3270"/>
                  </a:cubicBezTo>
                  <a:cubicBezTo>
                    <a:pt x="3093" y="3270"/>
                    <a:pt x="2947" y="3291"/>
                    <a:pt x="2808" y="3333"/>
                  </a:cubicBezTo>
                  <a:cubicBezTo>
                    <a:pt x="2945" y="3082"/>
                    <a:pt x="3219" y="2967"/>
                    <a:pt x="3470" y="2808"/>
                  </a:cubicBezTo>
                  <a:cubicBezTo>
                    <a:pt x="3721" y="2648"/>
                    <a:pt x="3927" y="2374"/>
                    <a:pt x="3835" y="2100"/>
                  </a:cubicBezTo>
                  <a:lnTo>
                    <a:pt x="3835" y="2100"/>
                  </a:lnTo>
                  <a:cubicBezTo>
                    <a:pt x="3493" y="2579"/>
                    <a:pt x="3014" y="2967"/>
                    <a:pt x="2466" y="3173"/>
                  </a:cubicBezTo>
                  <a:cubicBezTo>
                    <a:pt x="3014" y="2716"/>
                    <a:pt x="3516" y="2054"/>
                    <a:pt x="3447" y="1347"/>
                  </a:cubicBezTo>
                  <a:lnTo>
                    <a:pt x="3447" y="1347"/>
                  </a:lnTo>
                  <a:cubicBezTo>
                    <a:pt x="3396" y="1435"/>
                    <a:pt x="3344" y="1526"/>
                    <a:pt x="3293" y="1617"/>
                  </a:cubicBezTo>
                  <a:lnTo>
                    <a:pt x="3293" y="1617"/>
                  </a:lnTo>
                  <a:cubicBezTo>
                    <a:pt x="3552" y="1094"/>
                    <a:pt x="3708" y="529"/>
                    <a:pt x="3493"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1298925" y="3327325"/>
              <a:ext cx="174625" cy="138200"/>
            </a:xfrm>
            <a:custGeom>
              <a:avLst/>
              <a:gdLst/>
              <a:ahLst/>
              <a:cxnLst/>
              <a:rect l="l" t="t" r="r" b="b"/>
              <a:pathLst>
                <a:path w="6985" h="5528" extrusionOk="0">
                  <a:moveTo>
                    <a:pt x="4891" y="0"/>
                  </a:moveTo>
                  <a:cubicBezTo>
                    <a:pt x="4335" y="0"/>
                    <a:pt x="3837" y="223"/>
                    <a:pt x="3766" y="848"/>
                  </a:cubicBezTo>
                  <a:lnTo>
                    <a:pt x="3926" y="985"/>
                  </a:lnTo>
                  <a:cubicBezTo>
                    <a:pt x="3150" y="1201"/>
                    <a:pt x="2464" y="1272"/>
                    <a:pt x="1743" y="1272"/>
                  </a:cubicBezTo>
                  <a:cubicBezTo>
                    <a:pt x="1320" y="1272"/>
                    <a:pt x="884" y="1247"/>
                    <a:pt x="411" y="1213"/>
                  </a:cubicBezTo>
                  <a:lnTo>
                    <a:pt x="411" y="1213"/>
                  </a:lnTo>
                  <a:lnTo>
                    <a:pt x="1096" y="1738"/>
                  </a:lnTo>
                  <a:cubicBezTo>
                    <a:pt x="845" y="1784"/>
                    <a:pt x="617" y="1898"/>
                    <a:pt x="434" y="2035"/>
                  </a:cubicBezTo>
                  <a:cubicBezTo>
                    <a:pt x="845" y="2218"/>
                    <a:pt x="1301" y="2332"/>
                    <a:pt x="1781" y="2332"/>
                  </a:cubicBezTo>
                  <a:cubicBezTo>
                    <a:pt x="1575" y="2606"/>
                    <a:pt x="1164" y="2651"/>
                    <a:pt x="822" y="2697"/>
                  </a:cubicBezTo>
                  <a:cubicBezTo>
                    <a:pt x="480" y="2765"/>
                    <a:pt x="92" y="2902"/>
                    <a:pt x="0" y="3222"/>
                  </a:cubicBezTo>
                  <a:cubicBezTo>
                    <a:pt x="388" y="2994"/>
                    <a:pt x="822" y="2880"/>
                    <a:pt x="1278" y="2857"/>
                  </a:cubicBezTo>
                  <a:lnTo>
                    <a:pt x="1278" y="2857"/>
                  </a:lnTo>
                  <a:cubicBezTo>
                    <a:pt x="1050" y="3017"/>
                    <a:pt x="913" y="3245"/>
                    <a:pt x="845" y="3519"/>
                  </a:cubicBezTo>
                  <a:cubicBezTo>
                    <a:pt x="1187" y="3336"/>
                    <a:pt x="1552" y="3199"/>
                    <a:pt x="1918" y="3131"/>
                  </a:cubicBezTo>
                  <a:lnTo>
                    <a:pt x="1918" y="3131"/>
                  </a:lnTo>
                  <a:cubicBezTo>
                    <a:pt x="1963" y="3405"/>
                    <a:pt x="1735" y="3633"/>
                    <a:pt x="1552" y="3815"/>
                  </a:cubicBezTo>
                  <a:cubicBezTo>
                    <a:pt x="1393" y="4021"/>
                    <a:pt x="1210" y="4318"/>
                    <a:pt x="1370" y="4546"/>
                  </a:cubicBezTo>
                  <a:cubicBezTo>
                    <a:pt x="1438" y="4649"/>
                    <a:pt x="1558" y="4694"/>
                    <a:pt x="1684" y="4694"/>
                  </a:cubicBezTo>
                  <a:cubicBezTo>
                    <a:pt x="1809" y="4694"/>
                    <a:pt x="1940" y="4649"/>
                    <a:pt x="2032" y="4569"/>
                  </a:cubicBezTo>
                  <a:cubicBezTo>
                    <a:pt x="2214" y="4386"/>
                    <a:pt x="2306" y="4135"/>
                    <a:pt x="2374" y="3907"/>
                  </a:cubicBezTo>
                  <a:lnTo>
                    <a:pt x="2374" y="3907"/>
                  </a:lnTo>
                  <a:cubicBezTo>
                    <a:pt x="2237" y="4455"/>
                    <a:pt x="2328" y="5048"/>
                    <a:pt x="2602" y="5527"/>
                  </a:cubicBezTo>
                  <a:cubicBezTo>
                    <a:pt x="2671" y="5253"/>
                    <a:pt x="2739" y="4980"/>
                    <a:pt x="2785" y="4706"/>
                  </a:cubicBezTo>
                  <a:cubicBezTo>
                    <a:pt x="2899" y="5048"/>
                    <a:pt x="3196" y="5345"/>
                    <a:pt x="3538" y="5459"/>
                  </a:cubicBezTo>
                  <a:cubicBezTo>
                    <a:pt x="3470" y="4820"/>
                    <a:pt x="3401" y="4181"/>
                    <a:pt x="3333" y="3564"/>
                  </a:cubicBezTo>
                  <a:lnTo>
                    <a:pt x="3333" y="3564"/>
                  </a:lnTo>
                  <a:cubicBezTo>
                    <a:pt x="3515" y="3793"/>
                    <a:pt x="3721" y="3998"/>
                    <a:pt x="3926" y="4203"/>
                  </a:cubicBezTo>
                  <a:cubicBezTo>
                    <a:pt x="3972" y="4021"/>
                    <a:pt x="4040" y="3815"/>
                    <a:pt x="4086" y="3610"/>
                  </a:cubicBezTo>
                  <a:cubicBezTo>
                    <a:pt x="4314" y="3770"/>
                    <a:pt x="4565" y="3930"/>
                    <a:pt x="4794" y="4089"/>
                  </a:cubicBezTo>
                  <a:cubicBezTo>
                    <a:pt x="4853" y="4134"/>
                    <a:pt x="4932" y="4169"/>
                    <a:pt x="4999" y="4169"/>
                  </a:cubicBezTo>
                  <a:cubicBezTo>
                    <a:pt x="5034" y="4169"/>
                    <a:pt x="5066" y="4159"/>
                    <a:pt x="5090" y="4135"/>
                  </a:cubicBezTo>
                  <a:cubicBezTo>
                    <a:pt x="5136" y="4089"/>
                    <a:pt x="5136" y="4021"/>
                    <a:pt x="5136" y="3975"/>
                  </a:cubicBezTo>
                  <a:cubicBezTo>
                    <a:pt x="5136" y="3610"/>
                    <a:pt x="5067" y="3245"/>
                    <a:pt x="4908" y="2925"/>
                  </a:cubicBezTo>
                  <a:lnTo>
                    <a:pt x="4908" y="2925"/>
                  </a:lnTo>
                  <a:cubicBezTo>
                    <a:pt x="5204" y="3108"/>
                    <a:pt x="5524" y="3222"/>
                    <a:pt x="5866" y="3245"/>
                  </a:cubicBezTo>
                  <a:cubicBezTo>
                    <a:pt x="6072" y="3245"/>
                    <a:pt x="6346" y="3153"/>
                    <a:pt x="6323" y="2948"/>
                  </a:cubicBezTo>
                  <a:cubicBezTo>
                    <a:pt x="6300" y="2857"/>
                    <a:pt x="6232" y="2811"/>
                    <a:pt x="6186" y="2743"/>
                  </a:cubicBezTo>
                  <a:cubicBezTo>
                    <a:pt x="5958" y="2560"/>
                    <a:pt x="5729" y="2400"/>
                    <a:pt x="5478" y="2263"/>
                  </a:cubicBezTo>
                  <a:cubicBezTo>
                    <a:pt x="6026" y="1989"/>
                    <a:pt x="6528" y="1647"/>
                    <a:pt x="6985" y="1259"/>
                  </a:cubicBezTo>
                  <a:cubicBezTo>
                    <a:pt x="6872" y="1254"/>
                    <a:pt x="6759" y="1251"/>
                    <a:pt x="6646" y="1251"/>
                  </a:cubicBezTo>
                  <a:cubicBezTo>
                    <a:pt x="6261" y="1251"/>
                    <a:pt x="5879" y="1284"/>
                    <a:pt x="5511" y="1371"/>
                  </a:cubicBezTo>
                  <a:lnTo>
                    <a:pt x="5511" y="1371"/>
                  </a:lnTo>
                  <a:cubicBezTo>
                    <a:pt x="5742" y="1308"/>
                    <a:pt x="6187" y="617"/>
                    <a:pt x="6300" y="437"/>
                  </a:cubicBezTo>
                  <a:cubicBezTo>
                    <a:pt x="5980" y="195"/>
                    <a:pt x="5410" y="0"/>
                    <a:pt x="4891"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1227600" y="3212700"/>
              <a:ext cx="186050" cy="156375"/>
            </a:xfrm>
            <a:custGeom>
              <a:avLst/>
              <a:gdLst/>
              <a:ahLst/>
              <a:cxnLst/>
              <a:rect l="l" t="t" r="r" b="b"/>
              <a:pathLst>
                <a:path w="7442" h="6255" extrusionOk="0">
                  <a:moveTo>
                    <a:pt x="4588" y="1"/>
                  </a:moveTo>
                  <a:cubicBezTo>
                    <a:pt x="4109" y="503"/>
                    <a:pt x="3972" y="1325"/>
                    <a:pt x="4268" y="1941"/>
                  </a:cubicBezTo>
                  <a:cubicBezTo>
                    <a:pt x="4040" y="1781"/>
                    <a:pt x="3812" y="1644"/>
                    <a:pt x="3561" y="1507"/>
                  </a:cubicBezTo>
                  <a:lnTo>
                    <a:pt x="3561" y="1507"/>
                  </a:lnTo>
                  <a:cubicBezTo>
                    <a:pt x="3470" y="1690"/>
                    <a:pt x="3561" y="1918"/>
                    <a:pt x="3629" y="2101"/>
                  </a:cubicBezTo>
                  <a:lnTo>
                    <a:pt x="3858" y="2603"/>
                  </a:lnTo>
                  <a:cubicBezTo>
                    <a:pt x="3323" y="2202"/>
                    <a:pt x="2421" y="1793"/>
                    <a:pt x="1605" y="1793"/>
                  </a:cubicBezTo>
                  <a:cubicBezTo>
                    <a:pt x="1027" y="1793"/>
                    <a:pt x="491" y="1999"/>
                    <a:pt x="160" y="2557"/>
                  </a:cubicBezTo>
                  <a:cubicBezTo>
                    <a:pt x="484" y="2267"/>
                    <a:pt x="923" y="2117"/>
                    <a:pt x="1353" y="2117"/>
                  </a:cubicBezTo>
                  <a:cubicBezTo>
                    <a:pt x="1498" y="2117"/>
                    <a:pt x="1642" y="2135"/>
                    <a:pt x="1780" y="2169"/>
                  </a:cubicBezTo>
                  <a:cubicBezTo>
                    <a:pt x="1507" y="2306"/>
                    <a:pt x="1210" y="2466"/>
                    <a:pt x="913" y="2603"/>
                  </a:cubicBezTo>
                  <a:cubicBezTo>
                    <a:pt x="959" y="2854"/>
                    <a:pt x="1370" y="3014"/>
                    <a:pt x="1255" y="3242"/>
                  </a:cubicBezTo>
                  <a:cubicBezTo>
                    <a:pt x="1210" y="3356"/>
                    <a:pt x="1050" y="3379"/>
                    <a:pt x="936" y="3402"/>
                  </a:cubicBezTo>
                  <a:cubicBezTo>
                    <a:pt x="616" y="3425"/>
                    <a:pt x="297" y="3470"/>
                    <a:pt x="0" y="3493"/>
                  </a:cubicBezTo>
                  <a:cubicBezTo>
                    <a:pt x="287" y="3780"/>
                    <a:pt x="703" y="3956"/>
                    <a:pt x="1115" y="3956"/>
                  </a:cubicBezTo>
                  <a:cubicBezTo>
                    <a:pt x="1162" y="3956"/>
                    <a:pt x="1209" y="3954"/>
                    <a:pt x="1255" y="3950"/>
                  </a:cubicBezTo>
                  <a:lnTo>
                    <a:pt x="1255" y="3950"/>
                  </a:lnTo>
                  <a:cubicBezTo>
                    <a:pt x="1050" y="3995"/>
                    <a:pt x="913" y="4178"/>
                    <a:pt x="845" y="4360"/>
                  </a:cubicBezTo>
                  <a:cubicBezTo>
                    <a:pt x="879" y="4355"/>
                    <a:pt x="912" y="4352"/>
                    <a:pt x="943" y="4352"/>
                  </a:cubicBezTo>
                  <a:cubicBezTo>
                    <a:pt x="1039" y="4352"/>
                    <a:pt x="1124" y="4377"/>
                    <a:pt x="1210" y="4429"/>
                  </a:cubicBezTo>
                  <a:cubicBezTo>
                    <a:pt x="1062" y="4675"/>
                    <a:pt x="820" y="4850"/>
                    <a:pt x="552" y="4938"/>
                  </a:cubicBezTo>
                  <a:lnTo>
                    <a:pt x="552" y="4938"/>
                  </a:lnTo>
                  <a:cubicBezTo>
                    <a:pt x="540" y="4910"/>
                    <a:pt x="524" y="4884"/>
                    <a:pt x="502" y="4863"/>
                  </a:cubicBezTo>
                  <a:cubicBezTo>
                    <a:pt x="475" y="4846"/>
                    <a:pt x="444" y="4839"/>
                    <a:pt x="413" y="4839"/>
                  </a:cubicBezTo>
                  <a:cubicBezTo>
                    <a:pt x="313" y="4839"/>
                    <a:pt x="211" y="4913"/>
                    <a:pt x="228" y="4999"/>
                  </a:cubicBezTo>
                  <a:cubicBezTo>
                    <a:pt x="338" y="4993"/>
                    <a:pt x="447" y="4972"/>
                    <a:pt x="552" y="4938"/>
                  </a:cubicBezTo>
                  <a:lnTo>
                    <a:pt x="552" y="4938"/>
                  </a:lnTo>
                  <a:cubicBezTo>
                    <a:pt x="590" y="5027"/>
                    <a:pt x="577" y="5141"/>
                    <a:pt x="525" y="5228"/>
                  </a:cubicBezTo>
                  <a:cubicBezTo>
                    <a:pt x="479" y="5319"/>
                    <a:pt x="365" y="5410"/>
                    <a:pt x="251" y="5479"/>
                  </a:cubicBezTo>
                  <a:cubicBezTo>
                    <a:pt x="390" y="5575"/>
                    <a:pt x="559" y="5620"/>
                    <a:pt x="729" y="5620"/>
                  </a:cubicBezTo>
                  <a:cubicBezTo>
                    <a:pt x="1005" y="5620"/>
                    <a:pt x="1283" y="5499"/>
                    <a:pt x="1438" y="5273"/>
                  </a:cubicBezTo>
                  <a:lnTo>
                    <a:pt x="1438" y="5273"/>
                  </a:lnTo>
                  <a:cubicBezTo>
                    <a:pt x="1529" y="5661"/>
                    <a:pt x="1301" y="6095"/>
                    <a:pt x="913" y="6255"/>
                  </a:cubicBezTo>
                  <a:cubicBezTo>
                    <a:pt x="1415" y="6255"/>
                    <a:pt x="1849" y="5935"/>
                    <a:pt x="2146" y="5547"/>
                  </a:cubicBezTo>
                  <a:cubicBezTo>
                    <a:pt x="2420" y="5159"/>
                    <a:pt x="2579" y="4680"/>
                    <a:pt x="2716" y="4223"/>
                  </a:cubicBezTo>
                  <a:lnTo>
                    <a:pt x="2967" y="5912"/>
                  </a:lnTo>
                  <a:cubicBezTo>
                    <a:pt x="3196" y="5410"/>
                    <a:pt x="3424" y="4908"/>
                    <a:pt x="3652" y="4406"/>
                  </a:cubicBezTo>
                  <a:lnTo>
                    <a:pt x="3652" y="4406"/>
                  </a:lnTo>
                  <a:cubicBezTo>
                    <a:pt x="3584" y="4817"/>
                    <a:pt x="3515" y="5228"/>
                    <a:pt x="3470" y="5639"/>
                  </a:cubicBezTo>
                  <a:cubicBezTo>
                    <a:pt x="3538" y="5045"/>
                    <a:pt x="3789" y="4269"/>
                    <a:pt x="4177" y="3835"/>
                  </a:cubicBezTo>
                  <a:cubicBezTo>
                    <a:pt x="4223" y="4292"/>
                    <a:pt x="4702" y="4520"/>
                    <a:pt x="5022" y="4794"/>
                  </a:cubicBezTo>
                  <a:cubicBezTo>
                    <a:pt x="5090" y="4863"/>
                    <a:pt x="5159" y="4931"/>
                    <a:pt x="5250" y="4931"/>
                  </a:cubicBezTo>
                  <a:cubicBezTo>
                    <a:pt x="5275" y="4939"/>
                    <a:pt x="5301" y="4943"/>
                    <a:pt x="5326" y="4943"/>
                  </a:cubicBezTo>
                  <a:cubicBezTo>
                    <a:pt x="5503" y="4943"/>
                    <a:pt x="5664" y="4746"/>
                    <a:pt x="5684" y="4566"/>
                  </a:cubicBezTo>
                  <a:cubicBezTo>
                    <a:pt x="5706" y="4338"/>
                    <a:pt x="5615" y="4132"/>
                    <a:pt x="5501" y="3927"/>
                  </a:cubicBezTo>
                  <a:cubicBezTo>
                    <a:pt x="5535" y="3910"/>
                    <a:pt x="5569" y="3902"/>
                    <a:pt x="5603" y="3902"/>
                  </a:cubicBezTo>
                  <a:cubicBezTo>
                    <a:pt x="5750" y="3902"/>
                    <a:pt x="5892" y="4044"/>
                    <a:pt x="6003" y="4155"/>
                  </a:cubicBezTo>
                  <a:cubicBezTo>
                    <a:pt x="6089" y="4228"/>
                    <a:pt x="6213" y="4275"/>
                    <a:pt x="6314" y="4275"/>
                  </a:cubicBezTo>
                  <a:cubicBezTo>
                    <a:pt x="6402" y="4275"/>
                    <a:pt x="6472" y="4240"/>
                    <a:pt x="6482" y="4155"/>
                  </a:cubicBezTo>
                  <a:cubicBezTo>
                    <a:pt x="6505" y="4086"/>
                    <a:pt x="6482" y="4018"/>
                    <a:pt x="6460" y="3972"/>
                  </a:cubicBezTo>
                  <a:cubicBezTo>
                    <a:pt x="6391" y="3790"/>
                    <a:pt x="6323" y="3607"/>
                    <a:pt x="6254" y="3425"/>
                  </a:cubicBezTo>
                  <a:cubicBezTo>
                    <a:pt x="6825" y="3333"/>
                    <a:pt x="7327" y="2854"/>
                    <a:pt x="7441" y="2260"/>
                  </a:cubicBezTo>
                  <a:lnTo>
                    <a:pt x="7441" y="2260"/>
                  </a:lnTo>
                  <a:cubicBezTo>
                    <a:pt x="7146" y="2575"/>
                    <a:pt x="6733" y="2754"/>
                    <a:pt x="6318" y="2754"/>
                  </a:cubicBezTo>
                  <a:cubicBezTo>
                    <a:pt x="6251" y="2754"/>
                    <a:pt x="6184" y="2749"/>
                    <a:pt x="6117" y="2740"/>
                  </a:cubicBezTo>
                  <a:cubicBezTo>
                    <a:pt x="6346" y="2648"/>
                    <a:pt x="6505" y="2375"/>
                    <a:pt x="6460" y="2101"/>
                  </a:cubicBezTo>
                  <a:lnTo>
                    <a:pt x="6460" y="2101"/>
                  </a:lnTo>
                  <a:cubicBezTo>
                    <a:pt x="6368" y="2123"/>
                    <a:pt x="6277" y="2146"/>
                    <a:pt x="6186" y="2169"/>
                  </a:cubicBezTo>
                  <a:cubicBezTo>
                    <a:pt x="6323" y="1872"/>
                    <a:pt x="6391" y="1507"/>
                    <a:pt x="6368" y="1165"/>
                  </a:cubicBezTo>
                  <a:lnTo>
                    <a:pt x="6368" y="1165"/>
                  </a:lnTo>
                  <a:cubicBezTo>
                    <a:pt x="6072" y="1416"/>
                    <a:pt x="5752" y="1667"/>
                    <a:pt x="5455" y="1918"/>
                  </a:cubicBezTo>
                  <a:cubicBezTo>
                    <a:pt x="5866" y="1530"/>
                    <a:pt x="6026" y="937"/>
                    <a:pt x="5889" y="389"/>
                  </a:cubicBezTo>
                  <a:lnTo>
                    <a:pt x="5889" y="389"/>
                  </a:lnTo>
                  <a:cubicBezTo>
                    <a:pt x="5729" y="663"/>
                    <a:pt x="5547" y="914"/>
                    <a:pt x="5296" y="1119"/>
                  </a:cubicBezTo>
                  <a:cubicBezTo>
                    <a:pt x="5410" y="800"/>
                    <a:pt x="5387" y="412"/>
                    <a:pt x="5273" y="92"/>
                  </a:cubicBezTo>
                  <a:cubicBezTo>
                    <a:pt x="5067" y="526"/>
                    <a:pt x="4885" y="937"/>
                    <a:pt x="4679" y="1347"/>
                  </a:cubicBezTo>
                  <a:cubicBezTo>
                    <a:pt x="4497" y="937"/>
                    <a:pt x="4451" y="434"/>
                    <a:pt x="4588"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1236150" y="3123125"/>
              <a:ext cx="168800" cy="116425"/>
            </a:xfrm>
            <a:custGeom>
              <a:avLst/>
              <a:gdLst/>
              <a:ahLst/>
              <a:cxnLst/>
              <a:rect l="l" t="t" r="r" b="b"/>
              <a:pathLst>
                <a:path w="6752" h="4657" extrusionOk="0">
                  <a:moveTo>
                    <a:pt x="731" y="0"/>
                  </a:moveTo>
                  <a:cubicBezTo>
                    <a:pt x="750" y="57"/>
                    <a:pt x="771" y="112"/>
                    <a:pt x="794" y="163"/>
                  </a:cubicBezTo>
                  <a:lnTo>
                    <a:pt x="794" y="163"/>
                  </a:lnTo>
                  <a:cubicBezTo>
                    <a:pt x="772" y="109"/>
                    <a:pt x="751" y="54"/>
                    <a:pt x="731" y="0"/>
                  </a:cubicBezTo>
                  <a:close/>
                  <a:moveTo>
                    <a:pt x="6688" y="23"/>
                  </a:moveTo>
                  <a:lnTo>
                    <a:pt x="6688" y="23"/>
                  </a:lnTo>
                  <a:cubicBezTo>
                    <a:pt x="6414" y="708"/>
                    <a:pt x="5752" y="1210"/>
                    <a:pt x="5045" y="1301"/>
                  </a:cubicBezTo>
                  <a:cubicBezTo>
                    <a:pt x="5227" y="1096"/>
                    <a:pt x="5387" y="890"/>
                    <a:pt x="5524" y="662"/>
                  </a:cubicBezTo>
                  <a:cubicBezTo>
                    <a:pt x="5442" y="621"/>
                    <a:pt x="5346" y="598"/>
                    <a:pt x="5249" y="598"/>
                  </a:cubicBezTo>
                  <a:cubicBezTo>
                    <a:pt x="5132" y="598"/>
                    <a:pt x="5013" y="631"/>
                    <a:pt x="4914" y="703"/>
                  </a:cubicBezTo>
                  <a:lnTo>
                    <a:pt x="4914" y="703"/>
                  </a:lnTo>
                  <a:cubicBezTo>
                    <a:pt x="4973" y="655"/>
                    <a:pt x="4928" y="547"/>
                    <a:pt x="4862" y="525"/>
                  </a:cubicBezTo>
                  <a:cubicBezTo>
                    <a:pt x="4850" y="521"/>
                    <a:pt x="4836" y="519"/>
                    <a:pt x="4823" y="519"/>
                  </a:cubicBezTo>
                  <a:cubicBezTo>
                    <a:pt x="4762" y="519"/>
                    <a:pt x="4694" y="556"/>
                    <a:pt x="4657" y="594"/>
                  </a:cubicBezTo>
                  <a:cubicBezTo>
                    <a:pt x="4383" y="799"/>
                    <a:pt x="4177" y="1050"/>
                    <a:pt x="4018" y="1324"/>
                  </a:cubicBezTo>
                  <a:cubicBezTo>
                    <a:pt x="3995" y="1415"/>
                    <a:pt x="3949" y="1507"/>
                    <a:pt x="3858" y="1552"/>
                  </a:cubicBezTo>
                  <a:cubicBezTo>
                    <a:pt x="3835" y="1567"/>
                    <a:pt x="3807" y="1575"/>
                    <a:pt x="3779" y="1575"/>
                  </a:cubicBezTo>
                  <a:cubicBezTo>
                    <a:pt x="3724" y="1575"/>
                    <a:pt x="3668" y="1545"/>
                    <a:pt x="3653" y="1484"/>
                  </a:cubicBezTo>
                  <a:cubicBezTo>
                    <a:pt x="3630" y="1438"/>
                    <a:pt x="3675" y="1370"/>
                    <a:pt x="3653" y="1301"/>
                  </a:cubicBezTo>
                  <a:cubicBezTo>
                    <a:pt x="3644" y="1250"/>
                    <a:pt x="3601" y="1228"/>
                    <a:pt x="3548" y="1228"/>
                  </a:cubicBezTo>
                  <a:cubicBezTo>
                    <a:pt x="3458" y="1228"/>
                    <a:pt x="3339" y="1292"/>
                    <a:pt x="3310" y="1393"/>
                  </a:cubicBezTo>
                  <a:cubicBezTo>
                    <a:pt x="3242" y="1529"/>
                    <a:pt x="3242" y="1735"/>
                    <a:pt x="3105" y="1803"/>
                  </a:cubicBezTo>
                  <a:cubicBezTo>
                    <a:pt x="2410" y="1131"/>
                    <a:pt x="1241" y="1159"/>
                    <a:pt x="794" y="163"/>
                  </a:cubicBezTo>
                  <a:lnTo>
                    <a:pt x="794" y="163"/>
                  </a:lnTo>
                  <a:cubicBezTo>
                    <a:pt x="949" y="541"/>
                    <a:pt x="1156" y="910"/>
                    <a:pt x="1416" y="1210"/>
                  </a:cubicBezTo>
                  <a:cubicBezTo>
                    <a:pt x="1142" y="1050"/>
                    <a:pt x="822" y="959"/>
                    <a:pt x="525" y="959"/>
                  </a:cubicBezTo>
                  <a:cubicBezTo>
                    <a:pt x="708" y="1256"/>
                    <a:pt x="982" y="1507"/>
                    <a:pt x="1302" y="1689"/>
                  </a:cubicBezTo>
                  <a:cubicBezTo>
                    <a:pt x="1005" y="1666"/>
                    <a:pt x="731" y="1644"/>
                    <a:pt x="457" y="1621"/>
                  </a:cubicBezTo>
                  <a:cubicBezTo>
                    <a:pt x="320" y="1621"/>
                    <a:pt x="183" y="1621"/>
                    <a:pt x="92" y="1712"/>
                  </a:cubicBezTo>
                  <a:cubicBezTo>
                    <a:pt x="0" y="1826"/>
                    <a:pt x="69" y="2032"/>
                    <a:pt x="206" y="2123"/>
                  </a:cubicBezTo>
                  <a:cubicBezTo>
                    <a:pt x="320" y="2214"/>
                    <a:pt x="503" y="2214"/>
                    <a:pt x="662" y="2214"/>
                  </a:cubicBezTo>
                  <a:lnTo>
                    <a:pt x="1781" y="2214"/>
                  </a:lnTo>
                  <a:cubicBezTo>
                    <a:pt x="1484" y="2420"/>
                    <a:pt x="1187" y="2625"/>
                    <a:pt x="891" y="2808"/>
                  </a:cubicBezTo>
                  <a:cubicBezTo>
                    <a:pt x="951" y="2842"/>
                    <a:pt x="1014" y="2854"/>
                    <a:pt x="1079" y="2854"/>
                  </a:cubicBezTo>
                  <a:cubicBezTo>
                    <a:pt x="1185" y="2854"/>
                    <a:pt x="1293" y="2822"/>
                    <a:pt x="1393" y="2808"/>
                  </a:cubicBezTo>
                  <a:cubicBezTo>
                    <a:pt x="1412" y="2805"/>
                    <a:pt x="1433" y="2803"/>
                    <a:pt x="1454" y="2803"/>
                  </a:cubicBezTo>
                  <a:cubicBezTo>
                    <a:pt x="1605" y="2803"/>
                    <a:pt x="1781" y="2876"/>
                    <a:pt x="1781" y="3036"/>
                  </a:cubicBezTo>
                  <a:cubicBezTo>
                    <a:pt x="1781" y="3104"/>
                    <a:pt x="1735" y="3173"/>
                    <a:pt x="1667" y="3241"/>
                  </a:cubicBezTo>
                  <a:cubicBezTo>
                    <a:pt x="1347" y="3584"/>
                    <a:pt x="936" y="3835"/>
                    <a:pt x="480" y="3949"/>
                  </a:cubicBezTo>
                  <a:cubicBezTo>
                    <a:pt x="634" y="4005"/>
                    <a:pt x="795" y="4032"/>
                    <a:pt x="954" y="4032"/>
                  </a:cubicBezTo>
                  <a:cubicBezTo>
                    <a:pt x="1520" y="4032"/>
                    <a:pt x="2078" y="3698"/>
                    <a:pt x="2335" y="3182"/>
                  </a:cubicBezTo>
                  <a:lnTo>
                    <a:pt x="2335" y="3182"/>
                  </a:lnTo>
                  <a:cubicBezTo>
                    <a:pt x="2322" y="3225"/>
                    <a:pt x="2318" y="3267"/>
                    <a:pt x="2329" y="3310"/>
                  </a:cubicBezTo>
                  <a:cubicBezTo>
                    <a:pt x="2345" y="3375"/>
                    <a:pt x="2420" y="3429"/>
                    <a:pt x="2486" y="3429"/>
                  </a:cubicBezTo>
                  <a:cubicBezTo>
                    <a:pt x="2513" y="3429"/>
                    <a:pt x="2537" y="3421"/>
                    <a:pt x="2557" y="3401"/>
                  </a:cubicBezTo>
                  <a:cubicBezTo>
                    <a:pt x="2557" y="3835"/>
                    <a:pt x="2671" y="4268"/>
                    <a:pt x="2854" y="4657"/>
                  </a:cubicBezTo>
                  <a:cubicBezTo>
                    <a:pt x="3032" y="4321"/>
                    <a:pt x="3080" y="3899"/>
                    <a:pt x="2953" y="3538"/>
                  </a:cubicBezTo>
                  <a:lnTo>
                    <a:pt x="2953" y="3538"/>
                  </a:lnTo>
                  <a:cubicBezTo>
                    <a:pt x="3095" y="3917"/>
                    <a:pt x="3409" y="4248"/>
                    <a:pt x="3789" y="4383"/>
                  </a:cubicBezTo>
                  <a:cubicBezTo>
                    <a:pt x="3653" y="4063"/>
                    <a:pt x="3516" y="3721"/>
                    <a:pt x="3379" y="3378"/>
                  </a:cubicBezTo>
                  <a:lnTo>
                    <a:pt x="3379" y="3378"/>
                  </a:lnTo>
                  <a:cubicBezTo>
                    <a:pt x="3544" y="3618"/>
                    <a:pt x="3843" y="3857"/>
                    <a:pt x="4121" y="3857"/>
                  </a:cubicBezTo>
                  <a:cubicBezTo>
                    <a:pt x="4187" y="3857"/>
                    <a:pt x="4253" y="3843"/>
                    <a:pt x="4314" y="3812"/>
                  </a:cubicBezTo>
                  <a:cubicBezTo>
                    <a:pt x="4272" y="3726"/>
                    <a:pt x="4049" y="3240"/>
                    <a:pt x="3946" y="3179"/>
                  </a:cubicBezTo>
                  <a:lnTo>
                    <a:pt x="3946" y="3179"/>
                  </a:lnTo>
                  <a:cubicBezTo>
                    <a:pt x="4283" y="3290"/>
                    <a:pt x="4664" y="3355"/>
                    <a:pt x="5045" y="3355"/>
                  </a:cubicBezTo>
                  <a:cubicBezTo>
                    <a:pt x="4817" y="3219"/>
                    <a:pt x="4611" y="3036"/>
                    <a:pt x="4429" y="2876"/>
                  </a:cubicBezTo>
                  <a:lnTo>
                    <a:pt x="4429" y="2876"/>
                  </a:lnTo>
                  <a:cubicBezTo>
                    <a:pt x="4748" y="2899"/>
                    <a:pt x="5091" y="2922"/>
                    <a:pt x="5410" y="2945"/>
                  </a:cubicBezTo>
                  <a:cubicBezTo>
                    <a:pt x="5159" y="2853"/>
                    <a:pt x="4908" y="2694"/>
                    <a:pt x="4680" y="2511"/>
                  </a:cubicBezTo>
                  <a:cubicBezTo>
                    <a:pt x="5296" y="2488"/>
                    <a:pt x="5981" y="2420"/>
                    <a:pt x="6369" y="1963"/>
                  </a:cubicBezTo>
                  <a:cubicBezTo>
                    <a:pt x="6460" y="1849"/>
                    <a:pt x="6551" y="1689"/>
                    <a:pt x="6483" y="1529"/>
                  </a:cubicBezTo>
                  <a:cubicBezTo>
                    <a:pt x="6456" y="1450"/>
                    <a:pt x="6360" y="1401"/>
                    <a:pt x="6276" y="1401"/>
                  </a:cubicBezTo>
                  <a:cubicBezTo>
                    <a:pt x="6258" y="1401"/>
                    <a:pt x="6241" y="1403"/>
                    <a:pt x="6225" y="1408"/>
                  </a:cubicBezTo>
                  <a:lnTo>
                    <a:pt x="6225" y="1408"/>
                  </a:lnTo>
                  <a:cubicBezTo>
                    <a:pt x="6579" y="1061"/>
                    <a:pt x="6752" y="532"/>
                    <a:pt x="6688" y="23"/>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1388500" y="3064350"/>
              <a:ext cx="176350" cy="175200"/>
            </a:xfrm>
            <a:custGeom>
              <a:avLst/>
              <a:gdLst/>
              <a:ahLst/>
              <a:cxnLst/>
              <a:rect l="l" t="t" r="r" b="b"/>
              <a:pathLst>
                <a:path w="7054" h="7008" extrusionOk="0">
                  <a:moveTo>
                    <a:pt x="4229" y="5501"/>
                  </a:moveTo>
                  <a:cubicBezTo>
                    <a:pt x="4402" y="5676"/>
                    <a:pt x="4609" y="5817"/>
                    <a:pt x="4794" y="5889"/>
                  </a:cubicBezTo>
                  <a:cubicBezTo>
                    <a:pt x="4613" y="5748"/>
                    <a:pt x="4424" y="5619"/>
                    <a:pt x="4229" y="5501"/>
                  </a:cubicBezTo>
                  <a:close/>
                  <a:moveTo>
                    <a:pt x="5479" y="0"/>
                  </a:moveTo>
                  <a:lnTo>
                    <a:pt x="5479" y="0"/>
                  </a:lnTo>
                  <a:cubicBezTo>
                    <a:pt x="5000" y="274"/>
                    <a:pt x="4589" y="662"/>
                    <a:pt x="4292" y="1119"/>
                  </a:cubicBezTo>
                  <a:cubicBezTo>
                    <a:pt x="4429" y="753"/>
                    <a:pt x="4543" y="411"/>
                    <a:pt x="4657" y="23"/>
                  </a:cubicBezTo>
                  <a:lnTo>
                    <a:pt x="4657" y="23"/>
                  </a:lnTo>
                  <a:cubicBezTo>
                    <a:pt x="4292" y="274"/>
                    <a:pt x="3995" y="639"/>
                    <a:pt x="3835" y="1050"/>
                  </a:cubicBezTo>
                  <a:cubicBezTo>
                    <a:pt x="3858" y="731"/>
                    <a:pt x="3858" y="434"/>
                    <a:pt x="3881" y="114"/>
                  </a:cubicBezTo>
                  <a:lnTo>
                    <a:pt x="3881" y="114"/>
                  </a:lnTo>
                  <a:cubicBezTo>
                    <a:pt x="3447" y="685"/>
                    <a:pt x="3242" y="1393"/>
                    <a:pt x="3059" y="2100"/>
                  </a:cubicBezTo>
                  <a:cubicBezTo>
                    <a:pt x="2968" y="1644"/>
                    <a:pt x="2854" y="1187"/>
                    <a:pt x="2649" y="776"/>
                  </a:cubicBezTo>
                  <a:cubicBezTo>
                    <a:pt x="2397" y="1187"/>
                    <a:pt x="2375" y="1735"/>
                    <a:pt x="2603" y="2169"/>
                  </a:cubicBezTo>
                  <a:cubicBezTo>
                    <a:pt x="2329" y="1803"/>
                    <a:pt x="1964" y="1507"/>
                    <a:pt x="1530" y="1347"/>
                  </a:cubicBezTo>
                  <a:lnTo>
                    <a:pt x="1530" y="1347"/>
                  </a:lnTo>
                  <a:cubicBezTo>
                    <a:pt x="1713" y="1781"/>
                    <a:pt x="1941" y="2214"/>
                    <a:pt x="2238" y="2579"/>
                  </a:cubicBezTo>
                  <a:cubicBezTo>
                    <a:pt x="1987" y="2511"/>
                    <a:pt x="1736" y="2442"/>
                    <a:pt x="1484" y="2351"/>
                  </a:cubicBezTo>
                  <a:lnTo>
                    <a:pt x="1484" y="2351"/>
                  </a:lnTo>
                  <a:cubicBezTo>
                    <a:pt x="1576" y="2534"/>
                    <a:pt x="1667" y="2716"/>
                    <a:pt x="1758" y="2899"/>
                  </a:cubicBezTo>
                  <a:cubicBezTo>
                    <a:pt x="1804" y="2990"/>
                    <a:pt x="1827" y="3059"/>
                    <a:pt x="1781" y="3150"/>
                  </a:cubicBezTo>
                  <a:cubicBezTo>
                    <a:pt x="1758" y="3196"/>
                    <a:pt x="1690" y="3219"/>
                    <a:pt x="1644" y="3241"/>
                  </a:cubicBezTo>
                  <a:lnTo>
                    <a:pt x="1074" y="3447"/>
                  </a:lnTo>
                  <a:cubicBezTo>
                    <a:pt x="1140" y="3438"/>
                    <a:pt x="1210" y="3433"/>
                    <a:pt x="1281" y="3433"/>
                  </a:cubicBezTo>
                  <a:cubicBezTo>
                    <a:pt x="1404" y="3433"/>
                    <a:pt x="1528" y="3449"/>
                    <a:pt x="1644" y="3492"/>
                  </a:cubicBezTo>
                  <a:cubicBezTo>
                    <a:pt x="1325" y="3607"/>
                    <a:pt x="1051" y="3812"/>
                    <a:pt x="823" y="4040"/>
                  </a:cubicBezTo>
                  <a:cubicBezTo>
                    <a:pt x="1011" y="4092"/>
                    <a:pt x="1199" y="4117"/>
                    <a:pt x="1387" y="4117"/>
                  </a:cubicBezTo>
                  <a:cubicBezTo>
                    <a:pt x="1450" y="4117"/>
                    <a:pt x="1513" y="4114"/>
                    <a:pt x="1576" y="4109"/>
                  </a:cubicBezTo>
                  <a:lnTo>
                    <a:pt x="1576" y="4109"/>
                  </a:lnTo>
                  <a:cubicBezTo>
                    <a:pt x="1667" y="4177"/>
                    <a:pt x="1553" y="4314"/>
                    <a:pt x="1462" y="4383"/>
                  </a:cubicBezTo>
                  <a:cubicBezTo>
                    <a:pt x="1188" y="4588"/>
                    <a:pt x="891" y="4816"/>
                    <a:pt x="617" y="5045"/>
                  </a:cubicBezTo>
                  <a:cubicBezTo>
                    <a:pt x="651" y="5072"/>
                    <a:pt x="690" y="5083"/>
                    <a:pt x="731" y="5083"/>
                  </a:cubicBezTo>
                  <a:cubicBezTo>
                    <a:pt x="825" y="5083"/>
                    <a:pt x="932" y="5024"/>
                    <a:pt x="1028" y="4976"/>
                  </a:cubicBezTo>
                  <a:cubicBezTo>
                    <a:pt x="1069" y="4962"/>
                    <a:pt x="1117" y="4955"/>
                    <a:pt x="1164" y="4955"/>
                  </a:cubicBezTo>
                  <a:cubicBezTo>
                    <a:pt x="1270" y="4955"/>
                    <a:pt x="1370" y="4995"/>
                    <a:pt x="1370" y="5090"/>
                  </a:cubicBezTo>
                  <a:cubicBezTo>
                    <a:pt x="1370" y="5159"/>
                    <a:pt x="1325" y="5204"/>
                    <a:pt x="1279" y="5227"/>
                  </a:cubicBezTo>
                  <a:cubicBezTo>
                    <a:pt x="914" y="5638"/>
                    <a:pt x="229" y="6049"/>
                    <a:pt x="1" y="6551"/>
                  </a:cubicBezTo>
                  <a:cubicBezTo>
                    <a:pt x="29" y="6556"/>
                    <a:pt x="60" y="6559"/>
                    <a:pt x="94" y="6559"/>
                  </a:cubicBezTo>
                  <a:cubicBezTo>
                    <a:pt x="486" y="6559"/>
                    <a:pt x="1200" y="6211"/>
                    <a:pt x="1232" y="5782"/>
                  </a:cubicBezTo>
                  <a:lnTo>
                    <a:pt x="1232" y="5782"/>
                  </a:lnTo>
                  <a:cubicBezTo>
                    <a:pt x="1219" y="6253"/>
                    <a:pt x="1425" y="6762"/>
                    <a:pt x="1850" y="7008"/>
                  </a:cubicBezTo>
                  <a:cubicBezTo>
                    <a:pt x="1941" y="6483"/>
                    <a:pt x="1644" y="5798"/>
                    <a:pt x="2009" y="5364"/>
                  </a:cubicBezTo>
                  <a:cubicBezTo>
                    <a:pt x="2201" y="5961"/>
                    <a:pt x="2691" y="6816"/>
                    <a:pt x="3424" y="6816"/>
                  </a:cubicBezTo>
                  <a:cubicBezTo>
                    <a:pt x="3476" y="6816"/>
                    <a:pt x="3530" y="6811"/>
                    <a:pt x="3584" y="6802"/>
                  </a:cubicBezTo>
                  <a:cubicBezTo>
                    <a:pt x="3151" y="6277"/>
                    <a:pt x="2854" y="5547"/>
                    <a:pt x="3059" y="4908"/>
                  </a:cubicBezTo>
                  <a:lnTo>
                    <a:pt x="3059" y="4908"/>
                  </a:lnTo>
                  <a:cubicBezTo>
                    <a:pt x="3463" y="5087"/>
                    <a:pt x="3857" y="5276"/>
                    <a:pt x="4229" y="5501"/>
                  </a:cubicBezTo>
                  <a:lnTo>
                    <a:pt x="4229" y="5501"/>
                  </a:lnTo>
                  <a:cubicBezTo>
                    <a:pt x="4017" y="5287"/>
                    <a:pt x="3858" y="5022"/>
                    <a:pt x="3858" y="4771"/>
                  </a:cubicBezTo>
                  <a:lnTo>
                    <a:pt x="3858" y="4771"/>
                  </a:lnTo>
                  <a:cubicBezTo>
                    <a:pt x="4612" y="5433"/>
                    <a:pt x="4748" y="5684"/>
                    <a:pt x="5890" y="5752"/>
                  </a:cubicBezTo>
                  <a:cubicBezTo>
                    <a:pt x="5981" y="5250"/>
                    <a:pt x="5365" y="5045"/>
                    <a:pt x="5365" y="4634"/>
                  </a:cubicBezTo>
                  <a:lnTo>
                    <a:pt x="5365" y="4634"/>
                  </a:lnTo>
                  <a:cubicBezTo>
                    <a:pt x="5422" y="4637"/>
                    <a:pt x="5476" y="4639"/>
                    <a:pt x="5526" y="4639"/>
                  </a:cubicBezTo>
                  <a:cubicBezTo>
                    <a:pt x="6460" y="4639"/>
                    <a:pt x="6236" y="4049"/>
                    <a:pt x="5890" y="3355"/>
                  </a:cubicBezTo>
                  <a:cubicBezTo>
                    <a:pt x="6147" y="3201"/>
                    <a:pt x="6455" y="3163"/>
                    <a:pt x="6756" y="3163"/>
                  </a:cubicBezTo>
                  <a:cubicBezTo>
                    <a:pt x="6857" y="3163"/>
                    <a:pt x="6957" y="3167"/>
                    <a:pt x="7054" y="3173"/>
                  </a:cubicBezTo>
                  <a:cubicBezTo>
                    <a:pt x="6803" y="2875"/>
                    <a:pt x="6555" y="2769"/>
                    <a:pt x="6307" y="2769"/>
                  </a:cubicBezTo>
                  <a:cubicBezTo>
                    <a:pt x="5917" y="2769"/>
                    <a:pt x="5524" y="3031"/>
                    <a:pt x="5115" y="3233"/>
                  </a:cubicBezTo>
                  <a:lnTo>
                    <a:pt x="5115" y="3233"/>
                  </a:lnTo>
                  <a:cubicBezTo>
                    <a:pt x="5385" y="3063"/>
                    <a:pt x="5616" y="2768"/>
                    <a:pt x="5616" y="2511"/>
                  </a:cubicBezTo>
                  <a:lnTo>
                    <a:pt x="5616" y="2511"/>
                  </a:lnTo>
                  <a:cubicBezTo>
                    <a:pt x="5277" y="2611"/>
                    <a:pt x="4816" y="2797"/>
                    <a:pt x="4461" y="2797"/>
                  </a:cubicBezTo>
                  <a:cubicBezTo>
                    <a:pt x="4410" y="2797"/>
                    <a:pt x="4361" y="2794"/>
                    <a:pt x="4315" y="2785"/>
                  </a:cubicBezTo>
                  <a:cubicBezTo>
                    <a:pt x="5205" y="2306"/>
                    <a:pt x="5867" y="1484"/>
                    <a:pt x="5890" y="434"/>
                  </a:cubicBezTo>
                  <a:lnTo>
                    <a:pt x="5890" y="434"/>
                  </a:lnTo>
                  <a:cubicBezTo>
                    <a:pt x="5502" y="890"/>
                    <a:pt x="5045" y="1278"/>
                    <a:pt x="4566" y="1621"/>
                  </a:cubicBezTo>
                  <a:cubicBezTo>
                    <a:pt x="4863" y="1096"/>
                    <a:pt x="5159" y="548"/>
                    <a:pt x="5479" y="0"/>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1370250" y="2869750"/>
              <a:ext cx="176925" cy="175225"/>
            </a:xfrm>
            <a:custGeom>
              <a:avLst/>
              <a:gdLst/>
              <a:ahLst/>
              <a:cxnLst/>
              <a:rect l="l" t="t" r="r" b="b"/>
              <a:pathLst>
                <a:path w="7077" h="7009" extrusionOk="0">
                  <a:moveTo>
                    <a:pt x="4254" y="5481"/>
                  </a:moveTo>
                  <a:cubicBezTo>
                    <a:pt x="4426" y="5655"/>
                    <a:pt x="4633" y="5795"/>
                    <a:pt x="4817" y="5867"/>
                  </a:cubicBezTo>
                  <a:cubicBezTo>
                    <a:pt x="4636" y="5726"/>
                    <a:pt x="4448" y="5598"/>
                    <a:pt x="4254" y="5481"/>
                  </a:cubicBezTo>
                  <a:close/>
                  <a:moveTo>
                    <a:pt x="5501" y="1"/>
                  </a:moveTo>
                  <a:cubicBezTo>
                    <a:pt x="5022" y="252"/>
                    <a:pt x="4611" y="640"/>
                    <a:pt x="4292" y="1096"/>
                  </a:cubicBezTo>
                  <a:cubicBezTo>
                    <a:pt x="4451" y="754"/>
                    <a:pt x="4565" y="389"/>
                    <a:pt x="4680" y="24"/>
                  </a:cubicBezTo>
                  <a:lnTo>
                    <a:pt x="4680" y="24"/>
                  </a:lnTo>
                  <a:cubicBezTo>
                    <a:pt x="4314" y="252"/>
                    <a:pt x="4018" y="617"/>
                    <a:pt x="3858" y="1028"/>
                  </a:cubicBezTo>
                  <a:cubicBezTo>
                    <a:pt x="3858" y="708"/>
                    <a:pt x="3881" y="412"/>
                    <a:pt x="3904" y="92"/>
                  </a:cubicBezTo>
                  <a:lnTo>
                    <a:pt x="3904" y="92"/>
                  </a:lnTo>
                  <a:cubicBezTo>
                    <a:pt x="3470" y="663"/>
                    <a:pt x="3264" y="1370"/>
                    <a:pt x="3082" y="2078"/>
                  </a:cubicBezTo>
                  <a:cubicBezTo>
                    <a:pt x="2991" y="1621"/>
                    <a:pt x="2876" y="1188"/>
                    <a:pt x="2671" y="777"/>
                  </a:cubicBezTo>
                  <a:cubicBezTo>
                    <a:pt x="2420" y="1165"/>
                    <a:pt x="2397" y="1713"/>
                    <a:pt x="2625" y="2146"/>
                  </a:cubicBezTo>
                  <a:cubicBezTo>
                    <a:pt x="2351" y="1781"/>
                    <a:pt x="1986" y="1484"/>
                    <a:pt x="1553" y="1325"/>
                  </a:cubicBezTo>
                  <a:lnTo>
                    <a:pt x="1553" y="1325"/>
                  </a:lnTo>
                  <a:cubicBezTo>
                    <a:pt x="1735" y="1758"/>
                    <a:pt x="1963" y="2192"/>
                    <a:pt x="2260" y="2580"/>
                  </a:cubicBezTo>
                  <a:cubicBezTo>
                    <a:pt x="2009" y="2489"/>
                    <a:pt x="1758" y="2420"/>
                    <a:pt x="1507" y="2329"/>
                  </a:cubicBezTo>
                  <a:lnTo>
                    <a:pt x="1507" y="2329"/>
                  </a:lnTo>
                  <a:cubicBezTo>
                    <a:pt x="1598" y="2512"/>
                    <a:pt x="1689" y="2694"/>
                    <a:pt x="1781" y="2900"/>
                  </a:cubicBezTo>
                  <a:cubicBezTo>
                    <a:pt x="1826" y="2968"/>
                    <a:pt x="1849" y="3059"/>
                    <a:pt x="1804" y="3128"/>
                  </a:cubicBezTo>
                  <a:cubicBezTo>
                    <a:pt x="1781" y="3173"/>
                    <a:pt x="1712" y="3196"/>
                    <a:pt x="1667" y="3219"/>
                  </a:cubicBezTo>
                  <a:lnTo>
                    <a:pt x="1096" y="3447"/>
                  </a:lnTo>
                  <a:cubicBezTo>
                    <a:pt x="1166" y="3430"/>
                    <a:pt x="1239" y="3422"/>
                    <a:pt x="1311" y="3422"/>
                  </a:cubicBezTo>
                  <a:cubicBezTo>
                    <a:pt x="1429" y="3422"/>
                    <a:pt x="1545" y="3442"/>
                    <a:pt x="1644" y="3470"/>
                  </a:cubicBezTo>
                  <a:cubicBezTo>
                    <a:pt x="1347" y="3584"/>
                    <a:pt x="1073" y="3790"/>
                    <a:pt x="845" y="4018"/>
                  </a:cubicBezTo>
                  <a:cubicBezTo>
                    <a:pt x="1033" y="4069"/>
                    <a:pt x="1222" y="4095"/>
                    <a:pt x="1410" y="4095"/>
                  </a:cubicBezTo>
                  <a:cubicBezTo>
                    <a:pt x="1473" y="4095"/>
                    <a:pt x="1535" y="4092"/>
                    <a:pt x="1598" y="4086"/>
                  </a:cubicBezTo>
                  <a:lnTo>
                    <a:pt x="1598" y="4086"/>
                  </a:lnTo>
                  <a:cubicBezTo>
                    <a:pt x="1667" y="4155"/>
                    <a:pt x="1575" y="4292"/>
                    <a:pt x="1484" y="4360"/>
                  </a:cubicBezTo>
                  <a:cubicBezTo>
                    <a:pt x="1210" y="4589"/>
                    <a:pt x="913" y="4794"/>
                    <a:pt x="640" y="5022"/>
                  </a:cubicBezTo>
                  <a:cubicBezTo>
                    <a:pt x="674" y="5050"/>
                    <a:pt x="712" y="5061"/>
                    <a:pt x="753" y="5061"/>
                  </a:cubicBezTo>
                  <a:cubicBezTo>
                    <a:pt x="848" y="5061"/>
                    <a:pt x="955" y="5002"/>
                    <a:pt x="1050" y="4954"/>
                  </a:cubicBezTo>
                  <a:cubicBezTo>
                    <a:pt x="1090" y="4941"/>
                    <a:pt x="1136" y="4933"/>
                    <a:pt x="1181" y="4933"/>
                  </a:cubicBezTo>
                  <a:cubicBezTo>
                    <a:pt x="1289" y="4933"/>
                    <a:pt x="1393" y="4977"/>
                    <a:pt x="1393" y="5091"/>
                  </a:cubicBezTo>
                  <a:cubicBezTo>
                    <a:pt x="1393" y="5136"/>
                    <a:pt x="1347" y="5182"/>
                    <a:pt x="1301" y="5228"/>
                  </a:cubicBezTo>
                  <a:cubicBezTo>
                    <a:pt x="936" y="5616"/>
                    <a:pt x="251" y="6049"/>
                    <a:pt x="0" y="6529"/>
                  </a:cubicBezTo>
                  <a:cubicBezTo>
                    <a:pt x="30" y="6534"/>
                    <a:pt x="63" y="6537"/>
                    <a:pt x="98" y="6537"/>
                  </a:cubicBezTo>
                  <a:cubicBezTo>
                    <a:pt x="508" y="6537"/>
                    <a:pt x="1222" y="6188"/>
                    <a:pt x="1255" y="5760"/>
                  </a:cubicBezTo>
                  <a:lnTo>
                    <a:pt x="1255" y="5760"/>
                  </a:lnTo>
                  <a:cubicBezTo>
                    <a:pt x="1242" y="6232"/>
                    <a:pt x="1447" y="6762"/>
                    <a:pt x="1849" y="7008"/>
                  </a:cubicBezTo>
                  <a:cubicBezTo>
                    <a:pt x="1963" y="6460"/>
                    <a:pt x="1667" y="5776"/>
                    <a:pt x="2032" y="5365"/>
                  </a:cubicBezTo>
                  <a:cubicBezTo>
                    <a:pt x="2204" y="5946"/>
                    <a:pt x="2722" y="6812"/>
                    <a:pt x="3470" y="6812"/>
                  </a:cubicBezTo>
                  <a:cubicBezTo>
                    <a:pt x="3515" y="6812"/>
                    <a:pt x="3560" y="6809"/>
                    <a:pt x="3607" y="6803"/>
                  </a:cubicBezTo>
                  <a:cubicBezTo>
                    <a:pt x="3173" y="6278"/>
                    <a:pt x="2876" y="5524"/>
                    <a:pt x="3082" y="4908"/>
                  </a:cubicBezTo>
                  <a:lnTo>
                    <a:pt x="3082" y="4908"/>
                  </a:lnTo>
                  <a:cubicBezTo>
                    <a:pt x="3487" y="5073"/>
                    <a:pt x="3881" y="5258"/>
                    <a:pt x="4254" y="5481"/>
                  </a:cubicBezTo>
                  <a:lnTo>
                    <a:pt x="4254" y="5481"/>
                  </a:lnTo>
                  <a:cubicBezTo>
                    <a:pt x="4041" y="5267"/>
                    <a:pt x="3881" y="5001"/>
                    <a:pt x="3881" y="4748"/>
                  </a:cubicBezTo>
                  <a:lnTo>
                    <a:pt x="3881" y="4748"/>
                  </a:lnTo>
                  <a:cubicBezTo>
                    <a:pt x="4634" y="5410"/>
                    <a:pt x="4771" y="5684"/>
                    <a:pt x="5889" y="5730"/>
                  </a:cubicBezTo>
                  <a:cubicBezTo>
                    <a:pt x="6003" y="5228"/>
                    <a:pt x="5387" y="5022"/>
                    <a:pt x="5387" y="4611"/>
                  </a:cubicBezTo>
                  <a:lnTo>
                    <a:pt x="5387" y="4611"/>
                  </a:lnTo>
                  <a:cubicBezTo>
                    <a:pt x="5444" y="4615"/>
                    <a:pt x="5498" y="4617"/>
                    <a:pt x="5548" y="4617"/>
                  </a:cubicBezTo>
                  <a:cubicBezTo>
                    <a:pt x="6482" y="4617"/>
                    <a:pt x="6259" y="4026"/>
                    <a:pt x="5912" y="3333"/>
                  </a:cubicBezTo>
                  <a:cubicBezTo>
                    <a:pt x="6169" y="3179"/>
                    <a:pt x="6477" y="3141"/>
                    <a:pt x="6779" y="3141"/>
                  </a:cubicBezTo>
                  <a:cubicBezTo>
                    <a:pt x="6879" y="3141"/>
                    <a:pt x="6979" y="3145"/>
                    <a:pt x="7076" y="3151"/>
                  </a:cubicBezTo>
                  <a:cubicBezTo>
                    <a:pt x="6827" y="2854"/>
                    <a:pt x="6580" y="2747"/>
                    <a:pt x="6332" y="2747"/>
                  </a:cubicBezTo>
                  <a:cubicBezTo>
                    <a:pt x="5956" y="2747"/>
                    <a:pt x="5578" y="2994"/>
                    <a:pt x="5185" y="3202"/>
                  </a:cubicBezTo>
                  <a:lnTo>
                    <a:pt x="5185" y="3202"/>
                  </a:lnTo>
                  <a:cubicBezTo>
                    <a:pt x="5434" y="3027"/>
                    <a:pt x="5638" y="2746"/>
                    <a:pt x="5638" y="2489"/>
                  </a:cubicBezTo>
                  <a:lnTo>
                    <a:pt x="5638" y="2489"/>
                  </a:lnTo>
                  <a:cubicBezTo>
                    <a:pt x="5299" y="2588"/>
                    <a:pt x="4838" y="2775"/>
                    <a:pt x="4484" y="2775"/>
                  </a:cubicBezTo>
                  <a:cubicBezTo>
                    <a:pt x="4433" y="2775"/>
                    <a:pt x="4383" y="2771"/>
                    <a:pt x="4337" y="2763"/>
                  </a:cubicBezTo>
                  <a:cubicBezTo>
                    <a:pt x="5227" y="2283"/>
                    <a:pt x="5889" y="1484"/>
                    <a:pt x="5912" y="412"/>
                  </a:cubicBezTo>
                  <a:lnTo>
                    <a:pt x="5912" y="412"/>
                  </a:lnTo>
                  <a:cubicBezTo>
                    <a:pt x="5524" y="868"/>
                    <a:pt x="5068" y="1256"/>
                    <a:pt x="4588" y="1621"/>
                  </a:cubicBezTo>
                  <a:cubicBezTo>
                    <a:pt x="4885" y="1074"/>
                    <a:pt x="5182" y="526"/>
                    <a:pt x="5501"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1291500" y="2931375"/>
              <a:ext cx="161525" cy="119875"/>
            </a:xfrm>
            <a:custGeom>
              <a:avLst/>
              <a:gdLst/>
              <a:ahLst/>
              <a:cxnLst/>
              <a:rect l="l" t="t" r="r" b="b"/>
              <a:pathLst>
                <a:path w="6461" h="4795" extrusionOk="0">
                  <a:moveTo>
                    <a:pt x="3283" y="3894"/>
                  </a:moveTo>
                  <a:cubicBezTo>
                    <a:pt x="3330" y="4109"/>
                    <a:pt x="3426" y="4316"/>
                    <a:pt x="3538" y="4452"/>
                  </a:cubicBezTo>
                  <a:cubicBezTo>
                    <a:pt x="3468" y="4259"/>
                    <a:pt x="3382" y="4074"/>
                    <a:pt x="3283" y="3894"/>
                  </a:cubicBezTo>
                  <a:close/>
                  <a:moveTo>
                    <a:pt x="3150" y="1"/>
                  </a:moveTo>
                  <a:cubicBezTo>
                    <a:pt x="3082" y="366"/>
                    <a:pt x="3082" y="754"/>
                    <a:pt x="3128" y="1142"/>
                  </a:cubicBezTo>
                  <a:cubicBezTo>
                    <a:pt x="2991" y="982"/>
                    <a:pt x="2854" y="823"/>
                    <a:pt x="2717" y="686"/>
                  </a:cubicBezTo>
                  <a:cubicBezTo>
                    <a:pt x="2694" y="845"/>
                    <a:pt x="2694" y="1005"/>
                    <a:pt x="2671" y="1165"/>
                  </a:cubicBezTo>
                  <a:cubicBezTo>
                    <a:pt x="2671" y="1233"/>
                    <a:pt x="2648" y="1302"/>
                    <a:pt x="2603" y="1348"/>
                  </a:cubicBezTo>
                  <a:cubicBezTo>
                    <a:pt x="2587" y="1355"/>
                    <a:pt x="2572" y="1358"/>
                    <a:pt x="2557" y="1358"/>
                  </a:cubicBezTo>
                  <a:cubicBezTo>
                    <a:pt x="2527" y="1358"/>
                    <a:pt x="2496" y="1348"/>
                    <a:pt x="2466" y="1348"/>
                  </a:cubicBezTo>
                  <a:lnTo>
                    <a:pt x="1986" y="1256"/>
                  </a:lnTo>
                  <a:lnTo>
                    <a:pt x="1986" y="1256"/>
                  </a:lnTo>
                  <a:cubicBezTo>
                    <a:pt x="2123" y="1302"/>
                    <a:pt x="2260" y="1393"/>
                    <a:pt x="2352" y="1530"/>
                  </a:cubicBezTo>
                  <a:cubicBezTo>
                    <a:pt x="2252" y="1503"/>
                    <a:pt x="2150" y="1490"/>
                    <a:pt x="2047" y="1490"/>
                  </a:cubicBezTo>
                  <a:cubicBezTo>
                    <a:pt x="1888" y="1490"/>
                    <a:pt x="1728" y="1521"/>
                    <a:pt x="1575" y="1576"/>
                  </a:cubicBezTo>
                  <a:cubicBezTo>
                    <a:pt x="1712" y="1713"/>
                    <a:pt x="1895" y="1827"/>
                    <a:pt x="2078" y="1918"/>
                  </a:cubicBezTo>
                  <a:cubicBezTo>
                    <a:pt x="2078" y="2009"/>
                    <a:pt x="1963" y="2055"/>
                    <a:pt x="1895" y="2055"/>
                  </a:cubicBezTo>
                  <a:cubicBezTo>
                    <a:pt x="1598" y="2101"/>
                    <a:pt x="1324" y="2124"/>
                    <a:pt x="1028" y="2169"/>
                  </a:cubicBezTo>
                  <a:cubicBezTo>
                    <a:pt x="1073" y="2261"/>
                    <a:pt x="1233" y="2283"/>
                    <a:pt x="1347" y="2283"/>
                  </a:cubicBezTo>
                  <a:cubicBezTo>
                    <a:pt x="1461" y="2306"/>
                    <a:pt x="1598" y="2420"/>
                    <a:pt x="1530" y="2512"/>
                  </a:cubicBezTo>
                  <a:cubicBezTo>
                    <a:pt x="1507" y="2557"/>
                    <a:pt x="1461" y="2557"/>
                    <a:pt x="1416" y="2580"/>
                  </a:cubicBezTo>
                  <a:cubicBezTo>
                    <a:pt x="1005" y="2694"/>
                    <a:pt x="366" y="2694"/>
                    <a:pt x="1" y="2945"/>
                  </a:cubicBezTo>
                  <a:cubicBezTo>
                    <a:pt x="117" y="3050"/>
                    <a:pt x="371" y="3119"/>
                    <a:pt x="618" y="3119"/>
                  </a:cubicBezTo>
                  <a:cubicBezTo>
                    <a:pt x="852" y="3119"/>
                    <a:pt x="1080" y="3058"/>
                    <a:pt x="1183" y="2907"/>
                  </a:cubicBezTo>
                  <a:lnTo>
                    <a:pt x="1183" y="2907"/>
                  </a:lnTo>
                  <a:cubicBezTo>
                    <a:pt x="958" y="3248"/>
                    <a:pt x="892" y="3678"/>
                    <a:pt x="1073" y="4018"/>
                  </a:cubicBezTo>
                  <a:cubicBezTo>
                    <a:pt x="1347" y="3699"/>
                    <a:pt x="1439" y="3105"/>
                    <a:pt x="1849" y="2968"/>
                  </a:cubicBezTo>
                  <a:lnTo>
                    <a:pt x="1849" y="2968"/>
                  </a:lnTo>
                  <a:cubicBezTo>
                    <a:pt x="1735" y="3470"/>
                    <a:pt x="1735" y="4338"/>
                    <a:pt x="2329" y="4589"/>
                  </a:cubicBezTo>
                  <a:cubicBezTo>
                    <a:pt x="2260" y="4064"/>
                    <a:pt x="2352" y="3425"/>
                    <a:pt x="2740" y="3082"/>
                  </a:cubicBezTo>
                  <a:cubicBezTo>
                    <a:pt x="2937" y="3336"/>
                    <a:pt x="3125" y="3606"/>
                    <a:pt x="3283" y="3894"/>
                  </a:cubicBezTo>
                  <a:lnTo>
                    <a:pt x="3283" y="3894"/>
                  </a:lnTo>
                  <a:cubicBezTo>
                    <a:pt x="3236" y="3675"/>
                    <a:pt x="3241" y="3449"/>
                    <a:pt x="3333" y="3288"/>
                  </a:cubicBezTo>
                  <a:lnTo>
                    <a:pt x="3333" y="3288"/>
                  </a:lnTo>
                  <a:cubicBezTo>
                    <a:pt x="3584" y="4064"/>
                    <a:pt x="3584" y="4292"/>
                    <a:pt x="4337" y="4794"/>
                  </a:cubicBezTo>
                  <a:cubicBezTo>
                    <a:pt x="4588" y="4497"/>
                    <a:pt x="4269" y="4109"/>
                    <a:pt x="4429" y="3813"/>
                  </a:cubicBezTo>
                  <a:lnTo>
                    <a:pt x="4429" y="3813"/>
                  </a:lnTo>
                  <a:cubicBezTo>
                    <a:pt x="4632" y="3953"/>
                    <a:pt x="4787" y="4013"/>
                    <a:pt x="4904" y="4013"/>
                  </a:cubicBezTo>
                  <a:cubicBezTo>
                    <a:pt x="5206" y="4013"/>
                    <a:pt x="5263" y="3612"/>
                    <a:pt x="5296" y="3151"/>
                  </a:cubicBezTo>
                  <a:cubicBezTo>
                    <a:pt x="5616" y="3151"/>
                    <a:pt x="5912" y="3333"/>
                    <a:pt x="6163" y="3493"/>
                  </a:cubicBezTo>
                  <a:cubicBezTo>
                    <a:pt x="6027" y="2731"/>
                    <a:pt x="5438" y="2789"/>
                    <a:pt x="4870" y="2764"/>
                  </a:cubicBezTo>
                  <a:lnTo>
                    <a:pt x="4870" y="2764"/>
                  </a:lnTo>
                  <a:cubicBezTo>
                    <a:pt x="5101" y="2740"/>
                    <a:pt x="5345" y="2625"/>
                    <a:pt x="5456" y="2466"/>
                  </a:cubicBezTo>
                  <a:cubicBezTo>
                    <a:pt x="5136" y="2375"/>
                    <a:pt x="4680" y="2306"/>
                    <a:pt x="4451" y="2124"/>
                  </a:cubicBezTo>
                  <a:lnTo>
                    <a:pt x="4451" y="2124"/>
                  </a:lnTo>
                  <a:cubicBezTo>
                    <a:pt x="4504" y="2127"/>
                    <a:pt x="4557" y="2128"/>
                    <a:pt x="4609" y="2128"/>
                  </a:cubicBezTo>
                  <a:cubicBezTo>
                    <a:pt x="5351" y="2128"/>
                    <a:pt x="6055" y="1824"/>
                    <a:pt x="6460" y="1142"/>
                  </a:cubicBezTo>
                  <a:lnTo>
                    <a:pt x="6460" y="1142"/>
                  </a:lnTo>
                  <a:cubicBezTo>
                    <a:pt x="6026" y="1302"/>
                    <a:pt x="5547" y="1393"/>
                    <a:pt x="5091" y="1416"/>
                  </a:cubicBezTo>
                  <a:cubicBezTo>
                    <a:pt x="5501" y="1188"/>
                    <a:pt x="5935" y="937"/>
                    <a:pt x="6346" y="686"/>
                  </a:cubicBezTo>
                  <a:cubicBezTo>
                    <a:pt x="6311" y="684"/>
                    <a:pt x="6276" y="683"/>
                    <a:pt x="6241" y="683"/>
                  </a:cubicBezTo>
                  <a:cubicBezTo>
                    <a:pt x="5862" y="683"/>
                    <a:pt x="5468" y="792"/>
                    <a:pt x="5113" y="960"/>
                  </a:cubicBezTo>
                  <a:cubicBezTo>
                    <a:pt x="5342" y="777"/>
                    <a:pt x="5570" y="572"/>
                    <a:pt x="5798" y="366"/>
                  </a:cubicBezTo>
                  <a:lnTo>
                    <a:pt x="5798" y="366"/>
                  </a:lnTo>
                  <a:cubicBezTo>
                    <a:pt x="5456" y="389"/>
                    <a:pt x="5113" y="526"/>
                    <a:pt x="4817" y="731"/>
                  </a:cubicBezTo>
                  <a:cubicBezTo>
                    <a:pt x="4954" y="526"/>
                    <a:pt x="5091" y="320"/>
                    <a:pt x="5228" y="115"/>
                  </a:cubicBezTo>
                  <a:lnTo>
                    <a:pt x="5228" y="115"/>
                  </a:lnTo>
                  <a:cubicBezTo>
                    <a:pt x="4703" y="320"/>
                    <a:pt x="4292" y="731"/>
                    <a:pt x="3881" y="1119"/>
                  </a:cubicBezTo>
                  <a:cubicBezTo>
                    <a:pt x="4018" y="800"/>
                    <a:pt x="4086" y="435"/>
                    <a:pt x="4132" y="69"/>
                  </a:cubicBezTo>
                  <a:lnTo>
                    <a:pt x="4132" y="69"/>
                  </a:lnTo>
                  <a:cubicBezTo>
                    <a:pt x="3790" y="252"/>
                    <a:pt x="3561" y="617"/>
                    <a:pt x="3538" y="1005"/>
                  </a:cubicBezTo>
                  <a:cubicBezTo>
                    <a:pt x="3516" y="640"/>
                    <a:pt x="3379" y="275"/>
                    <a:pt x="3150" y="1"/>
                  </a:cubicBezTo>
                  <a:close/>
                </a:path>
              </a:pathLst>
            </a:custGeom>
            <a:solidFill>
              <a:srgbClr val="598F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8"/>
        <p:cNvGrpSpPr/>
        <p:nvPr/>
      </p:nvGrpSpPr>
      <p:grpSpPr>
        <a:xfrm>
          <a:off x="0" y="0"/>
          <a:ext cx="0" cy="0"/>
          <a:chOff x="0" y="0"/>
          <a:chExt cx="0" cy="0"/>
        </a:xfrm>
      </p:grpSpPr>
      <p:sp>
        <p:nvSpPr>
          <p:cNvPr id="1721" name="Google Shape;1721;p18"/>
          <p:cNvSpPr txBox="1"/>
          <p:nvPr/>
        </p:nvSpPr>
        <p:spPr>
          <a:xfrm>
            <a:off x="896860" y="2692409"/>
            <a:ext cx="1875634" cy="1295567"/>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5D84AD"/>
                </a:solidFill>
                <a:latin typeface="Balsamiq Sans"/>
                <a:ea typeface="Balsamiq Sans"/>
                <a:sym typeface="Balsamiq Sans"/>
              </a:rPr>
              <a:t>Lead Programmer</a:t>
            </a:r>
            <a:endParaRPr sz="1800" b="1" dirty="0">
              <a:solidFill>
                <a:srgbClr val="5D84AD"/>
              </a:solidFill>
              <a:latin typeface="Balsamiq Sans"/>
              <a:ea typeface="Balsamiq Sans"/>
              <a:sym typeface="Balsamiq Sans"/>
            </a:endParaRPr>
          </a:p>
        </p:txBody>
      </p:sp>
      <p:sp>
        <p:nvSpPr>
          <p:cNvPr id="1724" name="Google Shape;1724;p18"/>
          <p:cNvSpPr txBox="1"/>
          <p:nvPr/>
        </p:nvSpPr>
        <p:spPr>
          <a:xfrm>
            <a:off x="3467572" y="2941966"/>
            <a:ext cx="1875580" cy="79645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5D84AD"/>
                </a:solidFill>
                <a:latin typeface="Balsamiq Sans"/>
                <a:ea typeface="Balsamiq Sans"/>
                <a:sym typeface="Balsamiq Sans"/>
              </a:rPr>
              <a:t>Artist / Audio &amp; UI Designer</a:t>
            </a:r>
            <a:endParaRPr sz="1800" b="1" dirty="0">
              <a:solidFill>
                <a:srgbClr val="5D84AD"/>
              </a:solidFill>
              <a:latin typeface="Balsamiq Sans"/>
              <a:ea typeface="Balsamiq Sans"/>
              <a:sym typeface="Balsamiq Sans"/>
            </a:endParaRPr>
          </a:p>
        </p:txBody>
      </p:sp>
      <p:sp>
        <p:nvSpPr>
          <p:cNvPr id="1727" name="Google Shape;1727;p18"/>
          <p:cNvSpPr txBox="1"/>
          <p:nvPr/>
        </p:nvSpPr>
        <p:spPr>
          <a:xfrm>
            <a:off x="5951160" y="2893046"/>
            <a:ext cx="1875564" cy="895694"/>
          </a:xfrm>
          <a:prstGeom prst="rect">
            <a:avLst/>
          </a:prstGeom>
          <a:noFill/>
          <a:ln>
            <a:noFill/>
          </a:ln>
        </p:spPr>
        <p:txBody>
          <a:bodyPr spcFirstLastPara="1" wrap="square" lIns="91425" tIns="91425" rIns="91425" bIns="91425" anchor="ctr" anchorCtr="0">
            <a:noAutofit/>
          </a:bodyPr>
          <a:lstStyle/>
          <a:p>
            <a:pPr algn="ctr"/>
            <a:r>
              <a:rPr lang="en" sz="1800" b="1" dirty="0">
                <a:solidFill>
                  <a:srgbClr val="5D84AD"/>
                </a:solidFill>
                <a:latin typeface="Balsamiq Sans"/>
                <a:ea typeface="Balsamiq Sans"/>
                <a:sym typeface="Balsamiq Sans"/>
              </a:rPr>
              <a:t>Level &amp; Game Lead</a:t>
            </a:r>
            <a:endParaRPr sz="1800" b="1" dirty="0">
              <a:solidFill>
                <a:srgbClr val="5D84AD"/>
              </a:solidFill>
              <a:latin typeface="Balsamiq Sans"/>
              <a:ea typeface="Balsamiq Sans"/>
              <a:sym typeface="Balsamiq Sans"/>
            </a:endParaRPr>
          </a:p>
        </p:txBody>
      </p:sp>
      <p:sp>
        <p:nvSpPr>
          <p:cNvPr id="1729" name="Google Shape;1729;p18"/>
          <p:cNvSpPr txBox="1"/>
          <p:nvPr/>
        </p:nvSpPr>
        <p:spPr>
          <a:xfrm>
            <a:off x="3511854" y="841001"/>
            <a:ext cx="1745700" cy="417600"/>
          </a:xfrm>
          <a:prstGeom prst="rect">
            <a:avLst/>
          </a:prstGeom>
          <a:noFill/>
          <a:ln>
            <a:noFill/>
          </a:ln>
        </p:spPr>
        <p:txBody>
          <a:bodyPr spcFirstLastPara="1" wrap="square" lIns="91425" tIns="91425" rIns="91425" bIns="91425" anchor="ctr" anchorCtr="0">
            <a:noAutofit/>
          </a:bodyPr>
          <a:lstStyle/>
          <a:p>
            <a:pPr lvl="0" algn="ctr"/>
            <a:r>
              <a:rPr lang="en" sz="2400" b="1" dirty="0">
                <a:solidFill>
                  <a:schemeClr val="accent5"/>
                </a:solidFill>
                <a:latin typeface="Balsamiq Sans"/>
                <a:ea typeface="Balsamiq Sans"/>
                <a:sym typeface="Balsamiq Sans"/>
              </a:rPr>
              <a:t>Team</a:t>
            </a:r>
            <a:endParaRPr sz="2400" b="1" dirty="0">
              <a:solidFill>
                <a:schemeClr val="accent5"/>
              </a:solidFill>
              <a:latin typeface="Balsamiq Sans"/>
              <a:ea typeface="Balsamiq Sans"/>
              <a:sym typeface="Balsamiq Sans"/>
            </a:endParaRPr>
          </a:p>
        </p:txBody>
      </p:sp>
      <p:cxnSp>
        <p:nvCxnSpPr>
          <p:cNvPr id="1733" name="Google Shape;1733;p18"/>
          <p:cNvCxnSpPr>
            <a:cxnSpLocks/>
            <a:stCxn id="1729" idx="1"/>
          </p:cNvCxnSpPr>
          <p:nvPr/>
        </p:nvCxnSpPr>
        <p:spPr>
          <a:xfrm rot="10800000" flipV="1">
            <a:off x="1817446" y="1049801"/>
            <a:ext cx="1694408" cy="657592"/>
          </a:xfrm>
          <a:prstGeom prst="bentConnector2">
            <a:avLst/>
          </a:prstGeom>
          <a:noFill/>
          <a:ln w="9525" cap="flat" cmpd="sng">
            <a:solidFill>
              <a:schemeClr val="accent2"/>
            </a:solidFill>
            <a:prstDash val="solid"/>
            <a:round/>
            <a:headEnd type="oval" w="med" len="med"/>
            <a:tailEnd type="none" w="med" len="med"/>
          </a:ln>
        </p:spPr>
      </p:cxnSp>
      <p:cxnSp>
        <p:nvCxnSpPr>
          <p:cNvPr id="1734" name="Google Shape;1734;p18"/>
          <p:cNvCxnSpPr>
            <a:cxnSpLocks/>
            <a:stCxn id="1729" idx="3"/>
          </p:cNvCxnSpPr>
          <p:nvPr/>
        </p:nvCxnSpPr>
        <p:spPr>
          <a:xfrm>
            <a:off x="5257554" y="1049801"/>
            <a:ext cx="1643400" cy="669000"/>
          </a:xfrm>
          <a:prstGeom prst="bentConnector2">
            <a:avLst/>
          </a:prstGeom>
          <a:noFill/>
          <a:ln w="9525" cap="flat" cmpd="sng">
            <a:solidFill>
              <a:schemeClr val="accent2"/>
            </a:solidFill>
            <a:prstDash val="solid"/>
            <a:round/>
            <a:headEnd type="oval" w="med" len="med"/>
            <a:tailEnd type="none" w="med" len="med"/>
          </a:ln>
        </p:spPr>
      </p:cxnSp>
      <p:cxnSp>
        <p:nvCxnSpPr>
          <p:cNvPr id="1735" name="Google Shape;1735;p18"/>
          <p:cNvCxnSpPr>
            <a:cxnSpLocks/>
            <a:stCxn id="1729" idx="2"/>
          </p:cNvCxnSpPr>
          <p:nvPr/>
        </p:nvCxnSpPr>
        <p:spPr>
          <a:xfrm>
            <a:off x="4384704" y="1258601"/>
            <a:ext cx="0" cy="460200"/>
          </a:xfrm>
          <a:prstGeom prst="straightConnector1">
            <a:avLst/>
          </a:prstGeom>
          <a:noFill/>
          <a:ln w="9525" cap="flat" cmpd="sng">
            <a:solidFill>
              <a:schemeClr val="accent2"/>
            </a:solidFill>
            <a:prstDash val="solid"/>
            <a:round/>
            <a:headEnd type="oval" w="med" len="med"/>
            <a:tailEnd type="none" w="med" len="med"/>
          </a:ln>
        </p:spPr>
      </p:cxnSp>
      <p:cxnSp>
        <p:nvCxnSpPr>
          <p:cNvPr id="1736" name="Google Shape;1736;p18"/>
          <p:cNvCxnSpPr>
            <a:cxnSpLocks/>
          </p:cNvCxnSpPr>
          <p:nvPr/>
        </p:nvCxnSpPr>
        <p:spPr>
          <a:xfrm>
            <a:off x="1827638" y="2382862"/>
            <a:ext cx="0" cy="469240"/>
          </a:xfrm>
          <a:prstGeom prst="straightConnector1">
            <a:avLst/>
          </a:prstGeom>
          <a:noFill/>
          <a:ln w="9525" cap="flat" cmpd="sng">
            <a:solidFill>
              <a:schemeClr val="accent2"/>
            </a:solidFill>
            <a:prstDash val="solid"/>
            <a:round/>
            <a:headEnd type="none" w="med" len="med"/>
            <a:tailEnd type="oval" w="med" len="med"/>
          </a:ln>
        </p:spPr>
      </p:cxnSp>
      <p:cxnSp>
        <p:nvCxnSpPr>
          <p:cNvPr id="1737" name="Google Shape;1737;p18"/>
          <p:cNvCxnSpPr>
            <a:cxnSpLocks/>
            <a:endCxn id="1724" idx="0"/>
          </p:cNvCxnSpPr>
          <p:nvPr/>
        </p:nvCxnSpPr>
        <p:spPr>
          <a:xfrm flipH="1">
            <a:off x="4405362" y="2151243"/>
            <a:ext cx="157" cy="790723"/>
          </a:xfrm>
          <a:prstGeom prst="straightConnector1">
            <a:avLst/>
          </a:prstGeom>
          <a:noFill/>
          <a:ln w="9525" cap="flat" cmpd="sng">
            <a:solidFill>
              <a:schemeClr val="accent2"/>
            </a:solidFill>
            <a:prstDash val="solid"/>
            <a:round/>
            <a:headEnd type="none" w="med" len="med"/>
            <a:tailEnd type="oval" w="med" len="med"/>
          </a:ln>
        </p:spPr>
      </p:cxnSp>
      <p:cxnSp>
        <p:nvCxnSpPr>
          <p:cNvPr id="1738" name="Google Shape;1738;p18"/>
          <p:cNvCxnSpPr>
            <a:cxnSpLocks/>
            <a:endCxn id="1727" idx="0"/>
          </p:cNvCxnSpPr>
          <p:nvPr/>
        </p:nvCxnSpPr>
        <p:spPr>
          <a:xfrm flipH="1">
            <a:off x="6888942" y="2102893"/>
            <a:ext cx="967" cy="790153"/>
          </a:xfrm>
          <a:prstGeom prst="straightConnector1">
            <a:avLst/>
          </a:prstGeom>
          <a:noFill/>
          <a:ln w="9525" cap="flat" cmpd="sng">
            <a:solidFill>
              <a:schemeClr val="accent2"/>
            </a:solidFill>
            <a:prstDash val="solid"/>
            <a:round/>
            <a:headEnd type="none" w="med" len="med"/>
            <a:tailEnd type="oval" w="med" len="med"/>
          </a:ln>
        </p:spPr>
      </p:cxnSp>
      <p:grpSp>
        <p:nvGrpSpPr>
          <p:cNvPr id="1739" name="Google Shape;1739;p18"/>
          <p:cNvGrpSpPr/>
          <p:nvPr/>
        </p:nvGrpSpPr>
        <p:grpSpPr>
          <a:xfrm>
            <a:off x="4212196" y="1858168"/>
            <a:ext cx="299400" cy="362650"/>
            <a:chOff x="6260100" y="4141325"/>
            <a:chExt cx="299400" cy="362650"/>
          </a:xfrm>
        </p:grpSpPr>
        <p:sp>
          <p:nvSpPr>
            <p:cNvPr id="1740" name="Google Shape;1740;p18"/>
            <p:cNvSpPr/>
            <p:nvPr/>
          </p:nvSpPr>
          <p:spPr>
            <a:xfrm>
              <a:off x="6260100" y="4141325"/>
              <a:ext cx="299400" cy="362650"/>
            </a:xfrm>
            <a:custGeom>
              <a:avLst/>
              <a:gdLst/>
              <a:ahLst/>
              <a:cxnLst/>
              <a:rect l="l" t="t" r="r" b="b"/>
              <a:pathLst>
                <a:path w="11976" h="14506" extrusionOk="0">
                  <a:moveTo>
                    <a:pt x="8796" y="10956"/>
                  </a:moveTo>
                  <a:lnTo>
                    <a:pt x="8796" y="11419"/>
                  </a:lnTo>
                  <a:lnTo>
                    <a:pt x="4908" y="11419"/>
                  </a:lnTo>
                  <a:lnTo>
                    <a:pt x="4908" y="10956"/>
                  </a:lnTo>
                  <a:close/>
                  <a:moveTo>
                    <a:pt x="8796" y="11851"/>
                  </a:moveTo>
                  <a:lnTo>
                    <a:pt x="8796" y="12222"/>
                  </a:lnTo>
                  <a:lnTo>
                    <a:pt x="4908" y="12222"/>
                  </a:lnTo>
                  <a:lnTo>
                    <a:pt x="4908" y="11851"/>
                  </a:lnTo>
                  <a:close/>
                  <a:moveTo>
                    <a:pt x="8796" y="12654"/>
                  </a:moveTo>
                  <a:lnTo>
                    <a:pt x="8796" y="12931"/>
                  </a:lnTo>
                  <a:cubicBezTo>
                    <a:pt x="8796" y="13055"/>
                    <a:pt x="8673" y="13148"/>
                    <a:pt x="8580" y="13148"/>
                  </a:cubicBezTo>
                  <a:lnTo>
                    <a:pt x="6451" y="13148"/>
                  </a:lnTo>
                  <a:cubicBezTo>
                    <a:pt x="6204" y="13178"/>
                    <a:pt x="6204" y="13549"/>
                    <a:pt x="6451" y="13580"/>
                  </a:cubicBezTo>
                  <a:lnTo>
                    <a:pt x="8333" y="13580"/>
                  </a:lnTo>
                  <a:cubicBezTo>
                    <a:pt x="8241" y="13857"/>
                    <a:pt x="7994" y="14043"/>
                    <a:pt x="7685" y="14043"/>
                  </a:cubicBezTo>
                  <a:lnTo>
                    <a:pt x="6019" y="14043"/>
                  </a:lnTo>
                  <a:cubicBezTo>
                    <a:pt x="5710" y="14043"/>
                    <a:pt x="5463" y="13857"/>
                    <a:pt x="5371" y="13580"/>
                  </a:cubicBezTo>
                  <a:cubicBezTo>
                    <a:pt x="5618" y="13549"/>
                    <a:pt x="5618" y="13178"/>
                    <a:pt x="5371" y="13148"/>
                  </a:cubicBezTo>
                  <a:lnTo>
                    <a:pt x="5093" y="13148"/>
                  </a:lnTo>
                  <a:cubicBezTo>
                    <a:pt x="4970" y="13148"/>
                    <a:pt x="4877" y="13055"/>
                    <a:pt x="4877" y="12931"/>
                  </a:cubicBezTo>
                  <a:lnTo>
                    <a:pt x="4877" y="12654"/>
                  </a:lnTo>
                  <a:close/>
                  <a:moveTo>
                    <a:pt x="6852" y="0"/>
                  </a:moveTo>
                  <a:cubicBezTo>
                    <a:pt x="2315" y="0"/>
                    <a:pt x="1" y="5401"/>
                    <a:pt x="3118" y="8673"/>
                  </a:cubicBezTo>
                  <a:cubicBezTo>
                    <a:pt x="3396" y="8950"/>
                    <a:pt x="3550" y="9352"/>
                    <a:pt x="3550" y="9753"/>
                  </a:cubicBezTo>
                  <a:lnTo>
                    <a:pt x="3550" y="9784"/>
                  </a:lnTo>
                  <a:cubicBezTo>
                    <a:pt x="3519" y="10339"/>
                    <a:pt x="3920" y="10802"/>
                    <a:pt x="4476" y="10925"/>
                  </a:cubicBezTo>
                  <a:lnTo>
                    <a:pt x="4476" y="11450"/>
                  </a:lnTo>
                  <a:cubicBezTo>
                    <a:pt x="4468" y="11449"/>
                    <a:pt x="4461" y="11449"/>
                    <a:pt x="4454" y="11449"/>
                  </a:cubicBezTo>
                  <a:cubicBezTo>
                    <a:pt x="4236" y="11449"/>
                    <a:pt x="4236" y="11884"/>
                    <a:pt x="4454" y="11884"/>
                  </a:cubicBezTo>
                  <a:cubicBezTo>
                    <a:pt x="4461" y="11884"/>
                    <a:pt x="4468" y="11883"/>
                    <a:pt x="4476" y="11882"/>
                  </a:cubicBezTo>
                  <a:lnTo>
                    <a:pt x="4476" y="12253"/>
                  </a:lnTo>
                  <a:cubicBezTo>
                    <a:pt x="4468" y="12252"/>
                    <a:pt x="4461" y="12251"/>
                    <a:pt x="4454" y="12251"/>
                  </a:cubicBezTo>
                  <a:cubicBezTo>
                    <a:pt x="4236" y="12251"/>
                    <a:pt x="4236" y="12686"/>
                    <a:pt x="4454" y="12686"/>
                  </a:cubicBezTo>
                  <a:cubicBezTo>
                    <a:pt x="4461" y="12686"/>
                    <a:pt x="4468" y="12686"/>
                    <a:pt x="4476" y="12685"/>
                  </a:cubicBezTo>
                  <a:lnTo>
                    <a:pt x="4476" y="12962"/>
                  </a:lnTo>
                  <a:cubicBezTo>
                    <a:pt x="4476" y="13240"/>
                    <a:pt x="4661" y="13487"/>
                    <a:pt x="4939" y="13580"/>
                  </a:cubicBezTo>
                  <a:cubicBezTo>
                    <a:pt x="5031" y="14104"/>
                    <a:pt x="5463" y="14505"/>
                    <a:pt x="6019" y="14505"/>
                  </a:cubicBezTo>
                  <a:lnTo>
                    <a:pt x="7685" y="14505"/>
                  </a:lnTo>
                  <a:cubicBezTo>
                    <a:pt x="8210" y="14505"/>
                    <a:pt x="8673" y="14104"/>
                    <a:pt x="8735" y="13580"/>
                  </a:cubicBezTo>
                  <a:cubicBezTo>
                    <a:pt x="9012" y="13487"/>
                    <a:pt x="9198" y="13240"/>
                    <a:pt x="9198" y="12962"/>
                  </a:cubicBezTo>
                  <a:lnTo>
                    <a:pt x="9198" y="12685"/>
                  </a:lnTo>
                  <a:lnTo>
                    <a:pt x="9228" y="12685"/>
                  </a:lnTo>
                  <a:cubicBezTo>
                    <a:pt x="9475" y="12654"/>
                    <a:pt x="9475" y="12283"/>
                    <a:pt x="9228" y="12253"/>
                  </a:cubicBezTo>
                  <a:lnTo>
                    <a:pt x="9198" y="12253"/>
                  </a:lnTo>
                  <a:lnTo>
                    <a:pt x="9198" y="11882"/>
                  </a:lnTo>
                  <a:lnTo>
                    <a:pt x="9228" y="11882"/>
                  </a:lnTo>
                  <a:cubicBezTo>
                    <a:pt x="9475" y="11820"/>
                    <a:pt x="9475" y="11481"/>
                    <a:pt x="9228" y="11450"/>
                  </a:cubicBezTo>
                  <a:lnTo>
                    <a:pt x="9198" y="11450"/>
                  </a:lnTo>
                  <a:lnTo>
                    <a:pt x="9198" y="10925"/>
                  </a:lnTo>
                  <a:cubicBezTo>
                    <a:pt x="9753" y="10833"/>
                    <a:pt x="10154" y="10339"/>
                    <a:pt x="10154" y="9784"/>
                  </a:cubicBezTo>
                  <a:lnTo>
                    <a:pt x="10154" y="9753"/>
                  </a:lnTo>
                  <a:cubicBezTo>
                    <a:pt x="10154" y="9352"/>
                    <a:pt x="10309" y="8950"/>
                    <a:pt x="10586" y="8673"/>
                  </a:cubicBezTo>
                  <a:cubicBezTo>
                    <a:pt x="11481" y="7716"/>
                    <a:pt x="11975" y="6450"/>
                    <a:pt x="11975" y="5123"/>
                  </a:cubicBezTo>
                  <a:cubicBezTo>
                    <a:pt x="11975" y="3920"/>
                    <a:pt x="11543" y="2747"/>
                    <a:pt x="10772" y="1821"/>
                  </a:cubicBezTo>
                  <a:cubicBezTo>
                    <a:pt x="10726" y="1775"/>
                    <a:pt x="10673" y="1756"/>
                    <a:pt x="10621" y="1756"/>
                  </a:cubicBezTo>
                  <a:cubicBezTo>
                    <a:pt x="10462" y="1756"/>
                    <a:pt x="10316" y="1936"/>
                    <a:pt x="10432" y="2099"/>
                  </a:cubicBezTo>
                  <a:cubicBezTo>
                    <a:pt x="11975" y="3920"/>
                    <a:pt x="11913" y="6636"/>
                    <a:pt x="10247" y="8364"/>
                  </a:cubicBezTo>
                  <a:cubicBezTo>
                    <a:pt x="9877" y="8734"/>
                    <a:pt x="9691" y="9228"/>
                    <a:pt x="9691" y="9753"/>
                  </a:cubicBezTo>
                  <a:cubicBezTo>
                    <a:pt x="9691" y="10154"/>
                    <a:pt x="9383" y="10493"/>
                    <a:pt x="8951" y="10493"/>
                  </a:cubicBezTo>
                  <a:lnTo>
                    <a:pt x="4723" y="10493"/>
                  </a:lnTo>
                  <a:cubicBezTo>
                    <a:pt x="4291" y="10493"/>
                    <a:pt x="3951" y="10154"/>
                    <a:pt x="3951" y="9753"/>
                  </a:cubicBezTo>
                  <a:cubicBezTo>
                    <a:pt x="3982" y="9228"/>
                    <a:pt x="3797" y="8734"/>
                    <a:pt x="3426" y="8364"/>
                  </a:cubicBezTo>
                  <a:cubicBezTo>
                    <a:pt x="1729" y="6574"/>
                    <a:pt x="1729" y="3766"/>
                    <a:pt x="3396" y="1945"/>
                  </a:cubicBezTo>
                  <a:cubicBezTo>
                    <a:pt x="4317" y="938"/>
                    <a:pt x="5586" y="422"/>
                    <a:pt x="6861" y="422"/>
                  </a:cubicBezTo>
                  <a:cubicBezTo>
                    <a:pt x="7893" y="422"/>
                    <a:pt x="8928" y="761"/>
                    <a:pt x="9784" y="1451"/>
                  </a:cubicBezTo>
                  <a:cubicBezTo>
                    <a:pt x="9825" y="1480"/>
                    <a:pt x="9867" y="1493"/>
                    <a:pt x="9907" y="1493"/>
                  </a:cubicBezTo>
                  <a:cubicBezTo>
                    <a:pt x="10078" y="1493"/>
                    <a:pt x="10212" y="1262"/>
                    <a:pt x="10062" y="1111"/>
                  </a:cubicBezTo>
                  <a:cubicBezTo>
                    <a:pt x="9167" y="402"/>
                    <a:pt x="8056" y="0"/>
                    <a:pt x="6914"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18"/>
            <p:cNvGrpSpPr/>
            <p:nvPr/>
          </p:nvGrpSpPr>
          <p:grpSpPr>
            <a:xfrm>
              <a:off x="6355250" y="4215575"/>
              <a:ext cx="152075" cy="146425"/>
              <a:chOff x="6355250" y="4215575"/>
              <a:chExt cx="152075" cy="146425"/>
            </a:xfrm>
          </p:grpSpPr>
          <p:sp>
            <p:nvSpPr>
              <p:cNvPr id="1742" name="Google Shape;1742;p18"/>
              <p:cNvSpPr/>
              <p:nvPr/>
            </p:nvSpPr>
            <p:spPr>
              <a:xfrm>
                <a:off x="6368900" y="4215575"/>
                <a:ext cx="125000" cy="124075"/>
              </a:xfrm>
              <a:custGeom>
                <a:avLst/>
                <a:gdLst/>
                <a:ahLst/>
                <a:cxnLst/>
                <a:rect l="l" t="t" r="r" b="b"/>
                <a:pathLst>
                  <a:path w="5000" h="4963" extrusionOk="0">
                    <a:moveTo>
                      <a:pt x="2531" y="703"/>
                    </a:moveTo>
                    <a:lnTo>
                      <a:pt x="3025" y="1783"/>
                    </a:lnTo>
                    <a:cubicBezTo>
                      <a:pt x="3056" y="1845"/>
                      <a:pt x="3117" y="1907"/>
                      <a:pt x="3179" y="1907"/>
                    </a:cubicBezTo>
                    <a:lnTo>
                      <a:pt x="4352" y="2092"/>
                    </a:lnTo>
                    <a:lnTo>
                      <a:pt x="3488" y="2956"/>
                    </a:lnTo>
                    <a:cubicBezTo>
                      <a:pt x="3457" y="2987"/>
                      <a:pt x="3426" y="3079"/>
                      <a:pt x="3426" y="3141"/>
                    </a:cubicBezTo>
                    <a:lnTo>
                      <a:pt x="3642" y="4345"/>
                    </a:lnTo>
                    <a:lnTo>
                      <a:pt x="2624" y="3789"/>
                    </a:lnTo>
                    <a:cubicBezTo>
                      <a:pt x="2593" y="3758"/>
                      <a:pt x="2554" y="3743"/>
                      <a:pt x="2516" y="3743"/>
                    </a:cubicBezTo>
                    <a:cubicBezTo>
                      <a:pt x="2477" y="3743"/>
                      <a:pt x="2438" y="3758"/>
                      <a:pt x="2407" y="3789"/>
                    </a:cubicBezTo>
                    <a:lnTo>
                      <a:pt x="1420" y="4345"/>
                    </a:lnTo>
                    <a:lnTo>
                      <a:pt x="1605" y="3141"/>
                    </a:lnTo>
                    <a:cubicBezTo>
                      <a:pt x="1605" y="3079"/>
                      <a:pt x="1574" y="2987"/>
                      <a:pt x="1543" y="2956"/>
                    </a:cubicBezTo>
                    <a:lnTo>
                      <a:pt x="710" y="2092"/>
                    </a:lnTo>
                    <a:lnTo>
                      <a:pt x="1852" y="1907"/>
                    </a:lnTo>
                    <a:cubicBezTo>
                      <a:pt x="1945" y="1876"/>
                      <a:pt x="1975" y="1845"/>
                      <a:pt x="2006" y="1783"/>
                    </a:cubicBezTo>
                    <a:lnTo>
                      <a:pt x="2531" y="703"/>
                    </a:lnTo>
                    <a:close/>
                    <a:moveTo>
                      <a:pt x="2516" y="1"/>
                    </a:moveTo>
                    <a:cubicBezTo>
                      <a:pt x="2438" y="1"/>
                      <a:pt x="2361" y="39"/>
                      <a:pt x="2315" y="117"/>
                    </a:cubicBezTo>
                    <a:lnTo>
                      <a:pt x="1667" y="1505"/>
                    </a:lnTo>
                    <a:lnTo>
                      <a:pt x="216" y="1721"/>
                    </a:lnTo>
                    <a:cubicBezTo>
                      <a:pt x="62" y="1752"/>
                      <a:pt x="0" y="1968"/>
                      <a:pt x="124" y="2092"/>
                    </a:cubicBezTo>
                    <a:lnTo>
                      <a:pt x="1173" y="3172"/>
                    </a:lnTo>
                    <a:lnTo>
                      <a:pt x="926" y="4715"/>
                    </a:lnTo>
                    <a:cubicBezTo>
                      <a:pt x="902" y="4857"/>
                      <a:pt x="1006" y="4962"/>
                      <a:pt x="1125" y="4962"/>
                    </a:cubicBezTo>
                    <a:cubicBezTo>
                      <a:pt x="1161" y="4962"/>
                      <a:pt x="1199" y="4953"/>
                      <a:pt x="1235" y="4931"/>
                    </a:cubicBezTo>
                    <a:lnTo>
                      <a:pt x="2531" y="4221"/>
                    </a:lnTo>
                    <a:lnTo>
                      <a:pt x="3827" y="4931"/>
                    </a:lnTo>
                    <a:cubicBezTo>
                      <a:pt x="3863" y="4953"/>
                      <a:pt x="3899" y="4962"/>
                      <a:pt x="3933" y="4962"/>
                    </a:cubicBezTo>
                    <a:cubicBezTo>
                      <a:pt x="4045" y="4962"/>
                      <a:pt x="4136" y="4857"/>
                      <a:pt x="4136" y="4715"/>
                    </a:cubicBezTo>
                    <a:lnTo>
                      <a:pt x="3889" y="3172"/>
                    </a:lnTo>
                    <a:lnTo>
                      <a:pt x="4938" y="2092"/>
                    </a:lnTo>
                    <a:cubicBezTo>
                      <a:pt x="5000" y="2030"/>
                      <a:pt x="5000" y="1937"/>
                      <a:pt x="4969" y="1876"/>
                    </a:cubicBezTo>
                    <a:cubicBezTo>
                      <a:pt x="4969" y="1783"/>
                      <a:pt x="4876" y="1752"/>
                      <a:pt x="4815" y="1721"/>
                    </a:cubicBezTo>
                    <a:lnTo>
                      <a:pt x="3364" y="1505"/>
                    </a:lnTo>
                    <a:lnTo>
                      <a:pt x="2716" y="117"/>
                    </a:lnTo>
                    <a:cubicBezTo>
                      <a:pt x="2670" y="39"/>
                      <a:pt x="2593" y="1"/>
                      <a:pt x="251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a:off x="6426750" y="4338075"/>
                <a:ext cx="10825" cy="23925"/>
              </a:xfrm>
              <a:custGeom>
                <a:avLst/>
                <a:gdLst/>
                <a:ahLst/>
                <a:cxnLst/>
                <a:rect l="l" t="t" r="r" b="b"/>
                <a:pathLst>
                  <a:path w="433" h="957" extrusionOk="0">
                    <a:moveTo>
                      <a:pt x="205" y="0"/>
                    </a:moveTo>
                    <a:cubicBezTo>
                      <a:pt x="109" y="0"/>
                      <a:pt x="16" y="62"/>
                      <a:pt x="1" y="185"/>
                    </a:cubicBezTo>
                    <a:lnTo>
                      <a:pt x="1" y="772"/>
                    </a:lnTo>
                    <a:cubicBezTo>
                      <a:pt x="16" y="895"/>
                      <a:pt x="109" y="957"/>
                      <a:pt x="205" y="957"/>
                    </a:cubicBezTo>
                    <a:cubicBezTo>
                      <a:pt x="302" y="957"/>
                      <a:pt x="402" y="895"/>
                      <a:pt x="433" y="772"/>
                    </a:cubicBezTo>
                    <a:lnTo>
                      <a:pt x="433" y="185"/>
                    </a:lnTo>
                    <a:cubicBezTo>
                      <a:pt x="402" y="62"/>
                      <a:pt x="302" y="0"/>
                      <a:pt x="20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a:off x="6355250" y="4297175"/>
                <a:ext cx="25775" cy="14725"/>
              </a:xfrm>
              <a:custGeom>
                <a:avLst/>
                <a:gdLst/>
                <a:ahLst/>
                <a:cxnLst/>
                <a:rect l="l" t="t" r="r" b="b"/>
                <a:pathLst>
                  <a:path w="1031" h="589" extrusionOk="0">
                    <a:moveTo>
                      <a:pt x="731" y="0"/>
                    </a:moveTo>
                    <a:lnTo>
                      <a:pt x="207" y="186"/>
                    </a:lnTo>
                    <a:cubicBezTo>
                      <a:pt x="0" y="274"/>
                      <a:pt x="104" y="589"/>
                      <a:pt x="330" y="589"/>
                    </a:cubicBezTo>
                    <a:cubicBezTo>
                      <a:pt x="340" y="589"/>
                      <a:pt x="350" y="588"/>
                      <a:pt x="361" y="587"/>
                    </a:cubicBezTo>
                    <a:lnTo>
                      <a:pt x="855" y="402"/>
                    </a:lnTo>
                    <a:cubicBezTo>
                      <a:pt x="1030" y="285"/>
                      <a:pt x="956" y="29"/>
                      <a:pt x="764" y="29"/>
                    </a:cubicBezTo>
                    <a:cubicBezTo>
                      <a:pt x="754" y="29"/>
                      <a:pt x="743" y="30"/>
                      <a:pt x="731" y="31"/>
                    </a:cubicBezTo>
                    <a:lnTo>
                      <a:pt x="731" y="0"/>
                    </a:ln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a:off x="6481000" y="4297125"/>
                <a:ext cx="26325" cy="14900"/>
              </a:xfrm>
              <a:custGeom>
                <a:avLst/>
                <a:gdLst/>
                <a:ahLst/>
                <a:cxnLst/>
                <a:rect l="l" t="t" r="r" b="b"/>
                <a:pathLst>
                  <a:path w="1053" h="596" extrusionOk="0">
                    <a:moveTo>
                      <a:pt x="298" y="0"/>
                    </a:moveTo>
                    <a:cubicBezTo>
                      <a:pt x="103" y="0"/>
                      <a:pt x="1" y="257"/>
                      <a:pt x="176" y="404"/>
                    </a:cubicBezTo>
                    <a:lnTo>
                      <a:pt x="701" y="589"/>
                    </a:lnTo>
                    <a:cubicBezTo>
                      <a:pt x="720" y="594"/>
                      <a:pt x="738" y="596"/>
                      <a:pt x="755" y="596"/>
                    </a:cubicBezTo>
                    <a:cubicBezTo>
                      <a:pt x="965" y="596"/>
                      <a:pt x="1053" y="273"/>
                      <a:pt x="825" y="188"/>
                    </a:cubicBezTo>
                    <a:lnTo>
                      <a:pt x="331" y="2"/>
                    </a:lnTo>
                    <a:cubicBezTo>
                      <a:pt x="320" y="1"/>
                      <a:pt x="309" y="0"/>
                      <a:pt x="29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a:off x="6461475" y="4217300"/>
                <a:ext cx="24300" cy="22800"/>
              </a:xfrm>
              <a:custGeom>
                <a:avLst/>
                <a:gdLst/>
                <a:ahLst/>
                <a:cxnLst/>
                <a:rect l="l" t="t" r="r" b="b"/>
                <a:pathLst>
                  <a:path w="972" h="912" extrusionOk="0">
                    <a:moveTo>
                      <a:pt x="655" y="0"/>
                    </a:moveTo>
                    <a:cubicBezTo>
                      <a:pt x="599" y="0"/>
                      <a:pt x="542" y="23"/>
                      <a:pt x="494" y="78"/>
                    </a:cubicBezTo>
                    <a:lnTo>
                      <a:pt x="124" y="572"/>
                    </a:lnTo>
                    <a:cubicBezTo>
                      <a:pt x="1" y="696"/>
                      <a:pt x="93" y="912"/>
                      <a:pt x="278" y="912"/>
                    </a:cubicBezTo>
                    <a:cubicBezTo>
                      <a:pt x="340" y="912"/>
                      <a:pt x="402" y="881"/>
                      <a:pt x="433" y="819"/>
                    </a:cubicBezTo>
                    <a:lnTo>
                      <a:pt x="834" y="356"/>
                    </a:lnTo>
                    <a:cubicBezTo>
                      <a:pt x="972" y="195"/>
                      <a:pt x="819" y="0"/>
                      <a:pt x="655"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8"/>
              <p:cNvSpPr/>
              <p:nvPr/>
            </p:nvSpPr>
            <p:spPr>
              <a:xfrm>
                <a:off x="6380875" y="4218825"/>
                <a:ext cx="22775" cy="21275"/>
              </a:xfrm>
              <a:custGeom>
                <a:avLst/>
                <a:gdLst/>
                <a:ahLst/>
                <a:cxnLst/>
                <a:rect l="l" t="t" r="r" b="b"/>
                <a:pathLst>
                  <a:path w="911" h="851" extrusionOk="0">
                    <a:moveTo>
                      <a:pt x="291" y="1"/>
                    </a:moveTo>
                    <a:cubicBezTo>
                      <a:pt x="136" y="1"/>
                      <a:pt x="1" y="196"/>
                      <a:pt x="139" y="357"/>
                    </a:cubicBezTo>
                    <a:lnTo>
                      <a:pt x="478" y="758"/>
                    </a:lnTo>
                    <a:cubicBezTo>
                      <a:pt x="509" y="789"/>
                      <a:pt x="571" y="820"/>
                      <a:pt x="632" y="820"/>
                    </a:cubicBezTo>
                    <a:lnTo>
                      <a:pt x="632" y="851"/>
                    </a:lnTo>
                    <a:cubicBezTo>
                      <a:pt x="817" y="851"/>
                      <a:pt x="910" y="635"/>
                      <a:pt x="787" y="511"/>
                    </a:cubicBezTo>
                    <a:lnTo>
                      <a:pt x="447" y="79"/>
                    </a:lnTo>
                    <a:cubicBezTo>
                      <a:pt x="400" y="24"/>
                      <a:pt x="344" y="1"/>
                      <a:pt x="29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8" name="Google Shape;1748;p18"/>
          <p:cNvGrpSpPr/>
          <p:nvPr/>
        </p:nvGrpSpPr>
        <p:grpSpPr>
          <a:xfrm>
            <a:off x="1713448" y="1858149"/>
            <a:ext cx="309425" cy="362675"/>
            <a:chOff x="4781825" y="4140750"/>
            <a:chExt cx="309425" cy="362675"/>
          </a:xfrm>
        </p:grpSpPr>
        <p:sp>
          <p:nvSpPr>
            <p:cNvPr id="1749" name="Google Shape;1749;p18"/>
            <p:cNvSpPr/>
            <p:nvPr/>
          </p:nvSpPr>
          <p:spPr>
            <a:xfrm>
              <a:off x="4781825" y="4208450"/>
              <a:ext cx="309425" cy="294975"/>
            </a:xfrm>
            <a:custGeom>
              <a:avLst/>
              <a:gdLst/>
              <a:ahLst/>
              <a:cxnLst/>
              <a:rect l="l" t="t" r="r" b="b"/>
              <a:pathLst>
                <a:path w="12377" h="11799" extrusionOk="0">
                  <a:moveTo>
                    <a:pt x="11666" y="432"/>
                  </a:moveTo>
                  <a:cubicBezTo>
                    <a:pt x="11851" y="432"/>
                    <a:pt x="11975" y="556"/>
                    <a:pt x="11975" y="710"/>
                  </a:cubicBezTo>
                  <a:lnTo>
                    <a:pt x="11975" y="2253"/>
                  </a:lnTo>
                  <a:lnTo>
                    <a:pt x="9043" y="2253"/>
                  </a:lnTo>
                  <a:lnTo>
                    <a:pt x="9043" y="710"/>
                  </a:lnTo>
                  <a:cubicBezTo>
                    <a:pt x="9043" y="556"/>
                    <a:pt x="9197" y="432"/>
                    <a:pt x="9352" y="432"/>
                  </a:cubicBezTo>
                  <a:close/>
                  <a:moveTo>
                    <a:pt x="710" y="0"/>
                  </a:moveTo>
                  <a:cubicBezTo>
                    <a:pt x="309" y="0"/>
                    <a:pt x="0" y="309"/>
                    <a:pt x="0" y="710"/>
                  </a:cubicBezTo>
                  <a:lnTo>
                    <a:pt x="0" y="5586"/>
                  </a:lnTo>
                  <a:cubicBezTo>
                    <a:pt x="0" y="9125"/>
                    <a:pt x="2897" y="11799"/>
                    <a:pt x="6176" y="11799"/>
                  </a:cubicBezTo>
                  <a:cubicBezTo>
                    <a:pt x="6815" y="11799"/>
                    <a:pt x="7468" y="11697"/>
                    <a:pt x="8117" y="11481"/>
                  </a:cubicBezTo>
                  <a:cubicBezTo>
                    <a:pt x="8293" y="11364"/>
                    <a:pt x="8219" y="11108"/>
                    <a:pt x="8026" y="11108"/>
                  </a:cubicBezTo>
                  <a:cubicBezTo>
                    <a:pt x="8016" y="11108"/>
                    <a:pt x="8005" y="11109"/>
                    <a:pt x="7994" y="11111"/>
                  </a:cubicBezTo>
                  <a:cubicBezTo>
                    <a:pt x="7395" y="11304"/>
                    <a:pt x="6794" y="11394"/>
                    <a:pt x="6207" y="11394"/>
                  </a:cubicBezTo>
                  <a:cubicBezTo>
                    <a:pt x="3131" y="11394"/>
                    <a:pt x="432" y="8908"/>
                    <a:pt x="432" y="5617"/>
                  </a:cubicBezTo>
                  <a:lnTo>
                    <a:pt x="432" y="2716"/>
                  </a:lnTo>
                  <a:lnTo>
                    <a:pt x="1914" y="2716"/>
                  </a:lnTo>
                  <a:cubicBezTo>
                    <a:pt x="2222" y="2716"/>
                    <a:pt x="2222" y="2284"/>
                    <a:pt x="1914" y="2284"/>
                  </a:cubicBezTo>
                  <a:lnTo>
                    <a:pt x="432" y="2284"/>
                  </a:lnTo>
                  <a:lnTo>
                    <a:pt x="432" y="741"/>
                  </a:lnTo>
                  <a:cubicBezTo>
                    <a:pt x="402" y="556"/>
                    <a:pt x="556" y="432"/>
                    <a:pt x="710" y="432"/>
                  </a:cubicBezTo>
                  <a:lnTo>
                    <a:pt x="3025" y="432"/>
                  </a:lnTo>
                  <a:cubicBezTo>
                    <a:pt x="3179" y="432"/>
                    <a:pt x="3303" y="556"/>
                    <a:pt x="3333" y="710"/>
                  </a:cubicBezTo>
                  <a:lnTo>
                    <a:pt x="3333" y="2253"/>
                  </a:lnTo>
                  <a:lnTo>
                    <a:pt x="2963" y="2253"/>
                  </a:lnTo>
                  <a:cubicBezTo>
                    <a:pt x="2655" y="2253"/>
                    <a:pt x="2655" y="2685"/>
                    <a:pt x="2963" y="2685"/>
                  </a:cubicBezTo>
                  <a:lnTo>
                    <a:pt x="3333" y="2685"/>
                  </a:lnTo>
                  <a:lnTo>
                    <a:pt x="3333" y="5586"/>
                  </a:lnTo>
                  <a:cubicBezTo>
                    <a:pt x="3333" y="7191"/>
                    <a:pt x="4630" y="8456"/>
                    <a:pt x="6204" y="8456"/>
                  </a:cubicBezTo>
                  <a:cubicBezTo>
                    <a:pt x="7778" y="8426"/>
                    <a:pt x="9043" y="7129"/>
                    <a:pt x="9043" y="5555"/>
                  </a:cubicBezTo>
                  <a:lnTo>
                    <a:pt x="9043" y="2685"/>
                  </a:lnTo>
                  <a:lnTo>
                    <a:pt x="11944" y="2685"/>
                  </a:lnTo>
                  <a:lnTo>
                    <a:pt x="11944" y="5586"/>
                  </a:lnTo>
                  <a:cubicBezTo>
                    <a:pt x="11944" y="7716"/>
                    <a:pt x="10771" y="9691"/>
                    <a:pt x="8919" y="10679"/>
                  </a:cubicBezTo>
                  <a:cubicBezTo>
                    <a:pt x="8680" y="10811"/>
                    <a:pt x="8807" y="11105"/>
                    <a:pt x="9005" y="11105"/>
                  </a:cubicBezTo>
                  <a:cubicBezTo>
                    <a:pt x="9037" y="11105"/>
                    <a:pt x="9070" y="11097"/>
                    <a:pt x="9105" y="11080"/>
                  </a:cubicBezTo>
                  <a:cubicBezTo>
                    <a:pt x="11111" y="10000"/>
                    <a:pt x="12376" y="7901"/>
                    <a:pt x="12376" y="5617"/>
                  </a:cubicBezTo>
                  <a:lnTo>
                    <a:pt x="12376" y="710"/>
                  </a:lnTo>
                  <a:cubicBezTo>
                    <a:pt x="12376" y="309"/>
                    <a:pt x="12067" y="0"/>
                    <a:pt x="11666" y="0"/>
                  </a:cubicBezTo>
                  <a:lnTo>
                    <a:pt x="9352" y="0"/>
                  </a:lnTo>
                  <a:cubicBezTo>
                    <a:pt x="8950" y="0"/>
                    <a:pt x="8642" y="309"/>
                    <a:pt x="8642" y="710"/>
                  </a:cubicBezTo>
                  <a:lnTo>
                    <a:pt x="8642" y="5555"/>
                  </a:lnTo>
                  <a:cubicBezTo>
                    <a:pt x="8642" y="6913"/>
                    <a:pt x="7562" y="7994"/>
                    <a:pt x="6235" y="8024"/>
                  </a:cubicBezTo>
                  <a:cubicBezTo>
                    <a:pt x="4877" y="8024"/>
                    <a:pt x="3766" y="6944"/>
                    <a:pt x="3766" y="5586"/>
                  </a:cubicBezTo>
                  <a:lnTo>
                    <a:pt x="3766" y="710"/>
                  </a:lnTo>
                  <a:cubicBezTo>
                    <a:pt x="3766" y="309"/>
                    <a:pt x="3426" y="0"/>
                    <a:pt x="305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a:off x="4929200" y="4434725"/>
              <a:ext cx="97825" cy="43025"/>
            </a:xfrm>
            <a:custGeom>
              <a:avLst/>
              <a:gdLst/>
              <a:ahLst/>
              <a:cxnLst/>
              <a:rect l="l" t="t" r="r" b="b"/>
              <a:pathLst>
                <a:path w="3913" h="1721" extrusionOk="0">
                  <a:moveTo>
                    <a:pt x="3619" y="0"/>
                  </a:moveTo>
                  <a:cubicBezTo>
                    <a:pt x="3576" y="0"/>
                    <a:pt x="3531" y="16"/>
                    <a:pt x="3487" y="54"/>
                  </a:cubicBezTo>
                  <a:lnTo>
                    <a:pt x="3457" y="54"/>
                  </a:lnTo>
                  <a:cubicBezTo>
                    <a:pt x="2592" y="856"/>
                    <a:pt x="1481" y="1288"/>
                    <a:pt x="309" y="1288"/>
                  </a:cubicBezTo>
                  <a:cubicBezTo>
                    <a:pt x="0" y="1288"/>
                    <a:pt x="0" y="1720"/>
                    <a:pt x="309" y="1720"/>
                  </a:cubicBezTo>
                  <a:cubicBezTo>
                    <a:pt x="1574" y="1720"/>
                    <a:pt x="2808" y="1226"/>
                    <a:pt x="3765" y="393"/>
                  </a:cubicBezTo>
                  <a:cubicBezTo>
                    <a:pt x="3913" y="246"/>
                    <a:pt x="3786" y="0"/>
                    <a:pt x="3619"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4799575" y="4163300"/>
              <a:ext cx="10050" cy="28200"/>
            </a:xfrm>
            <a:custGeom>
              <a:avLst/>
              <a:gdLst/>
              <a:ahLst/>
              <a:cxnLst/>
              <a:rect l="l" t="t" r="r" b="b"/>
              <a:pathLst>
                <a:path w="402" h="1128" extrusionOk="0">
                  <a:moveTo>
                    <a:pt x="201" y="1"/>
                  </a:moveTo>
                  <a:cubicBezTo>
                    <a:pt x="101" y="1"/>
                    <a:pt x="0" y="78"/>
                    <a:pt x="0" y="232"/>
                  </a:cubicBezTo>
                  <a:lnTo>
                    <a:pt x="0" y="911"/>
                  </a:lnTo>
                  <a:cubicBezTo>
                    <a:pt x="0" y="1035"/>
                    <a:pt x="93" y="1127"/>
                    <a:pt x="185" y="1127"/>
                  </a:cubicBezTo>
                  <a:cubicBezTo>
                    <a:pt x="309" y="1127"/>
                    <a:pt x="401" y="1035"/>
                    <a:pt x="401" y="911"/>
                  </a:cubicBezTo>
                  <a:lnTo>
                    <a:pt x="401" y="232"/>
                  </a:lnTo>
                  <a:cubicBezTo>
                    <a:pt x="401" y="78"/>
                    <a:pt x="301" y="1"/>
                    <a:pt x="20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4823475" y="4140750"/>
              <a:ext cx="10075" cy="50750"/>
            </a:xfrm>
            <a:custGeom>
              <a:avLst/>
              <a:gdLst/>
              <a:ahLst/>
              <a:cxnLst/>
              <a:rect l="l" t="t" r="r" b="b"/>
              <a:pathLst>
                <a:path w="403" h="2030" extrusionOk="0">
                  <a:moveTo>
                    <a:pt x="202" y="0"/>
                  </a:moveTo>
                  <a:cubicBezTo>
                    <a:pt x="101" y="0"/>
                    <a:pt x="1" y="70"/>
                    <a:pt x="1" y="209"/>
                  </a:cubicBezTo>
                  <a:lnTo>
                    <a:pt x="1" y="1813"/>
                  </a:lnTo>
                  <a:cubicBezTo>
                    <a:pt x="1" y="1937"/>
                    <a:pt x="94" y="2029"/>
                    <a:pt x="217" y="2029"/>
                  </a:cubicBezTo>
                  <a:cubicBezTo>
                    <a:pt x="310" y="2029"/>
                    <a:pt x="402" y="1937"/>
                    <a:pt x="402" y="1813"/>
                  </a:cubicBezTo>
                  <a:lnTo>
                    <a:pt x="402" y="209"/>
                  </a:lnTo>
                  <a:cubicBezTo>
                    <a:pt x="402" y="70"/>
                    <a:pt x="302" y="0"/>
                    <a:pt x="202"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a:off x="4847400" y="4163300"/>
              <a:ext cx="10050" cy="28200"/>
            </a:xfrm>
            <a:custGeom>
              <a:avLst/>
              <a:gdLst/>
              <a:ahLst/>
              <a:cxnLst/>
              <a:rect l="l" t="t" r="r" b="b"/>
              <a:pathLst>
                <a:path w="402" h="1128" extrusionOk="0">
                  <a:moveTo>
                    <a:pt x="201" y="1"/>
                  </a:moveTo>
                  <a:cubicBezTo>
                    <a:pt x="101" y="1"/>
                    <a:pt x="1" y="78"/>
                    <a:pt x="1" y="232"/>
                  </a:cubicBezTo>
                  <a:lnTo>
                    <a:pt x="1" y="911"/>
                  </a:lnTo>
                  <a:cubicBezTo>
                    <a:pt x="1" y="1035"/>
                    <a:pt x="93" y="1127"/>
                    <a:pt x="217" y="1127"/>
                  </a:cubicBezTo>
                  <a:cubicBezTo>
                    <a:pt x="309" y="1127"/>
                    <a:pt x="402" y="1035"/>
                    <a:pt x="402" y="911"/>
                  </a:cubicBezTo>
                  <a:lnTo>
                    <a:pt x="402" y="232"/>
                  </a:lnTo>
                  <a:cubicBezTo>
                    <a:pt x="402" y="78"/>
                    <a:pt x="302" y="1"/>
                    <a:pt x="201"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a:off x="5014825" y="4163300"/>
              <a:ext cx="10825" cy="28200"/>
            </a:xfrm>
            <a:custGeom>
              <a:avLst/>
              <a:gdLst/>
              <a:ahLst/>
              <a:cxnLst/>
              <a:rect l="l" t="t" r="r" b="b"/>
              <a:pathLst>
                <a:path w="433" h="1128" extrusionOk="0">
                  <a:moveTo>
                    <a:pt x="217" y="1"/>
                  </a:moveTo>
                  <a:cubicBezTo>
                    <a:pt x="109" y="1"/>
                    <a:pt x="1" y="78"/>
                    <a:pt x="1" y="232"/>
                  </a:cubicBezTo>
                  <a:lnTo>
                    <a:pt x="1" y="911"/>
                  </a:lnTo>
                  <a:cubicBezTo>
                    <a:pt x="1" y="1035"/>
                    <a:pt x="93" y="1127"/>
                    <a:pt x="217" y="1127"/>
                  </a:cubicBezTo>
                  <a:cubicBezTo>
                    <a:pt x="340" y="1127"/>
                    <a:pt x="433" y="1035"/>
                    <a:pt x="433" y="911"/>
                  </a:cubicBezTo>
                  <a:lnTo>
                    <a:pt x="433" y="232"/>
                  </a:lnTo>
                  <a:cubicBezTo>
                    <a:pt x="433" y="78"/>
                    <a:pt x="325" y="1"/>
                    <a:pt x="217"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a:off x="5038750" y="4140750"/>
              <a:ext cx="10825" cy="50750"/>
            </a:xfrm>
            <a:custGeom>
              <a:avLst/>
              <a:gdLst/>
              <a:ahLst/>
              <a:cxnLst/>
              <a:rect l="l" t="t" r="r" b="b"/>
              <a:pathLst>
                <a:path w="433" h="2030" extrusionOk="0">
                  <a:moveTo>
                    <a:pt x="216" y="0"/>
                  </a:moveTo>
                  <a:cubicBezTo>
                    <a:pt x="108" y="0"/>
                    <a:pt x="0" y="70"/>
                    <a:pt x="0" y="209"/>
                  </a:cubicBezTo>
                  <a:lnTo>
                    <a:pt x="0" y="1813"/>
                  </a:lnTo>
                  <a:cubicBezTo>
                    <a:pt x="0" y="1937"/>
                    <a:pt x="93" y="2029"/>
                    <a:pt x="216" y="2029"/>
                  </a:cubicBezTo>
                  <a:cubicBezTo>
                    <a:pt x="340" y="2029"/>
                    <a:pt x="432" y="1937"/>
                    <a:pt x="432" y="1813"/>
                  </a:cubicBezTo>
                  <a:lnTo>
                    <a:pt x="432" y="209"/>
                  </a:lnTo>
                  <a:cubicBezTo>
                    <a:pt x="432" y="70"/>
                    <a:pt x="324" y="0"/>
                    <a:pt x="216"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a:off x="5062675" y="4163300"/>
              <a:ext cx="10825" cy="28200"/>
            </a:xfrm>
            <a:custGeom>
              <a:avLst/>
              <a:gdLst/>
              <a:ahLst/>
              <a:cxnLst/>
              <a:rect l="l" t="t" r="r" b="b"/>
              <a:pathLst>
                <a:path w="433" h="1128" extrusionOk="0">
                  <a:moveTo>
                    <a:pt x="216" y="1"/>
                  </a:moveTo>
                  <a:cubicBezTo>
                    <a:pt x="108" y="1"/>
                    <a:pt x="0" y="78"/>
                    <a:pt x="0" y="232"/>
                  </a:cubicBezTo>
                  <a:lnTo>
                    <a:pt x="0" y="911"/>
                  </a:lnTo>
                  <a:cubicBezTo>
                    <a:pt x="0" y="1035"/>
                    <a:pt x="93" y="1127"/>
                    <a:pt x="216" y="1127"/>
                  </a:cubicBezTo>
                  <a:cubicBezTo>
                    <a:pt x="340" y="1127"/>
                    <a:pt x="432" y="1035"/>
                    <a:pt x="432" y="911"/>
                  </a:cubicBezTo>
                  <a:lnTo>
                    <a:pt x="432" y="232"/>
                  </a:lnTo>
                  <a:cubicBezTo>
                    <a:pt x="432" y="78"/>
                    <a:pt x="324" y="1"/>
                    <a:pt x="216"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18"/>
          <p:cNvGrpSpPr/>
          <p:nvPr/>
        </p:nvGrpSpPr>
        <p:grpSpPr>
          <a:xfrm>
            <a:off x="6719235" y="1858243"/>
            <a:ext cx="362650" cy="362500"/>
            <a:chOff x="6250075" y="2464125"/>
            <a:chExt cx="362650" cy="362500"/>
          </a:xfrm>
        </p:grpSpPr>
        <p:sp>
          <p:nvSpPr>
            <p:cNvPr id="1758" name="Google Shape;1758;p18"/>
            <p:cNvSpPr/>
            <p:nvPr/>
          </p:nvSpPr>
          <p:spPr>
            <a:xfrm>
              <a:off x="6250075" y="2464125"/>
              <a:ext cx="362650" cy="362500"/>
            </a:xfrm>
            <a:custGeom>
              <a:avLst/>
              <a:gdLst/>
              <a:ahLst/>
              <a:cxnLst/>
              <a:rect l="l" t="t" r="r" b="b"/>
              <a:pathLst>
                <a:path w="14506" h="14500" extrusionOk="0">
                  <a:moveTo>
                    <a:pt x="8553" y="0"/>
                  </a:moveTo>
                  <a:cubicBezTo>
                    <a:pt x="8396" y="0"/>
                    <a:pt x="8236" y="38"/>
                    <a:pt x="8086" y="118"/>
                  </a:cubicBezTo>
                  <a:cubicBezTo>
                    <a:pt x="7839" y="303"/>
                    <a:pt x="7654" y="581"/>
                    <a:pt x="7654" y="890"/>
                  </a:cubicBezTo>
                  <a:cubicBezTo>
                    <a:pt x="7654" y="1970"/>
                    <a:pt x="7253" y="2988"/>
                    <a:pt x="6574" y="3791"/>
                  </a:cubicBezTo>
                  <a:lnTo>
                    <a:pt x="4013" y="6630"/>
                  </a:lnTo>
                  <a:lnTo>
                    <a:pt x="4013" y="6507"/>
                  </a:lnTo>
                  <a:cubicBezTo>
                    <a:pt x="4013" y="6075"/>
                    <a:pt x="3673" y="5704"/>
                    <a:pt x="3210" y="5704"/>
                  </a:cubicBezTo>
                  <a:lnTo>
                    <a:pt x="803" y="5704"/>
                  </a:lnTo>
                  <a:cubicBezTo>
                    <a:pt x="371" y="5704"/>
                    <a:pt x="1" y="6075"/>
                    <a:pt x="1" y="6507"/>
                  </a:cubicBezTo>
                  <a:lnTo>
                    <a:pt x="1" y="11414"/>
                  </a:lnTo>
                  <a:cubicBezTo>
                    <a:pt x="16" y="11537"/>
                    <a:pt x="116" y="11599"/>
                    <a:pt x="217" y="11599"/>
                  </a:cubicBezTo>
                  <a:cubicBezTo>
                    <a:pt x="317" y="11599"/>
                    <a:pt x="417" y="11537"/>
                    <a:pt x="433" y="11414"/>
                  </a:cubicBezTo>
                  <a:lnTo>
                    <a:pt x="433" y="6538"/>
                  </a:lnTo>
                  <a:cubicBezTo>
                    <a:pt x="433" y="6321"/>
                    <a:pt x="587" y="6136"/>
                    <a:pt x="803" y="6136"/>
                  </a:cubicBezTo>
                  <a:lnTo>
                    <a:pt x="3210" y="6136"/>
                  </a:lnTo>
                  <a:cubicBezTo>
                    <a:pt x="3426" y="6136"/>
                    <a:pt x="3611" y="6321"/>
                    <a:pt x="3611" y="6538"/>
                  </a:cubicBezTo>
                  <a:lnTo>
                    <a:pt x="3611" y="13389"/>
                  </a:lnTo>
                  <a:cubicBezTo>
                    <a:pt x="3611" y="13605"/>
                    <a:pt x="3426" y="13759"/>
                    <a:pt x="3210" y="13759"/>
                  </a:cubicBezTo>
                  <a:lnTo>
                    <a:pt x="803" y="13759"/>
                  </a:lnTo>
                  <a:cubicBezTo>
                    <a:pt x="587" y="13759"/>
                    <a:pt x="433" y="13605"/>
                    <a:pt x="433" y="13389"/>
                  </a:cubicBezTo>
                  <a:lnTo>
                    <a:pt x="433" y="12556"/>
                  </a:lnTo>
                  <a:cubicBezTo>
                    <a:pt x="417" y="12432"/>
                    <a:pt x="317" y="12370"/>
                    <a:pt x="217" y="12370"/>
                  </a:cubicBezTo>
                  <a:cubicBezTo>
                    <a:pt x="116" y="12370"/>
                    <a:pt x="16" y="12432"/>
                    <a:pt x="1" y="12556"/>
                  </a:cubicBezTo>
                  <a:lnTo>
                    <a:pt x="1" y="13389"/>
                  </a:lnTo>
                  <a:cubicBezTo>
                    <a:pt x="1" y="13821"/>
                    <a:pt x="371" y="14191"/>
                    <a:pt x="803" y="14191"/>
                  </a:cubicBezTo>
                  <a:lnTo>
                    <a:pt x="3210" y="14191"/>
                  </a:lnTo>
                  <a:cubicBezTo>
                    <a:pt x="3642" y="14191"/>
                    <a:pt x="4013" y="13852"/>
                    <a:pt x="4013" y="13420"/>
                  </a:cubicBezTo>
                  <a:lnTo>
                    <a:pt x="4198" y="13574"/>
                  </a:lnTo>
                  <a:cubicBezTo>
                    <a:pt x="4969" y="14160"/>
                    <a:pt x="5895" y="14500"/>
                    <a:pt x="6852" y="14500"/>
                  </a:cubicBezTo>
                  <a:lnTo>
                    <a:pt x="13209" y="14500"/>
                  </a:lnTo>
                  <a:cubicBezTo>
                    <a:pt x="13919" y="14500"/>
                    <a:pt x="14506" y="13883"/>
                    <a:pt x="14475" y="13173"/>
                  </a:cubicBezTo>
                  <a:lnTo>
                    <a:pt x="14475" y="6846"/>
                  </a:lnTo>
                  <a:cubicBezTo>
                    <a:pt x="14475" y="6167"/>
                    <a:pt x="13919" y="5581"/>
                    <a:pt x="13209" y="5581"/>
                  </a:cubicBezTo>
                  <a:lnTo>
                    <a:pt x="12716" y="5581"/>
                  </a:lnTo>
                  <a:cubicBezTo>
                    <a:pt x="12407" y="5581"/>
                    <a:pt x="12407" y="6013"/>
                    <a:pt x="12716" y="6013"/>
                  </a:cubicBezTo>
                  <a:lnTo>
                    <a:pt x="13209" y="6013"/>
                  </a:lnTo>
                  <a:cubicBezTo>
                    <a:pt x="13672" y="6013"/>
                    <a:pt x="14043" y="6383"/>
                    <a:pt x="14074" y="6846"/>
                  </a:cubicBezTo>
                  <a:lnTo>
                    <a:pt x="14074" y="7679"/>
                  </a:lnTo>
                  <a:lnTo>
                    <a:pt x="11234" y="7679"/>
                  </a:lnTo>
                  <a:cubicBezTo>
                    <a:pt x="10957" y="7679"/>
                    <a:pt x="10957" y="8111"/>
                    <a:pt x="11234" y="8111"/>
                  </a:cubicBezTo>
                  <a:lnTo>
                    <a:pt x="14074" y="8111"/>
                  </a:lnTo>
                  <a:lnTo>
                    <a:pt x="14074" y="9809"/>
                  </a:lnTo>
                  <a:lnTo>
                    <a:pt x="11234" y="9809"/>
                  </a:lnTo>
                  <a:cubicBezTo>
                    <a:pt x="10957" y="9809"/>
                    <a:pt x="10957" y="10241"/>
                    <a:pt x="11234" y="10241"/>
                  </a:cubicBezTo>
                  <a:lnTo>
                    <a:pt x="14074" y="10241"/>
                  </a:lnTo>
                  <a:lnTo>
                    <a:pt x="14074" y="11938"/>
                  </a:lnTo>
                  <a:lnTo>
                    <a:pt x="11234" y="11938"/>
                  </a:lnTo>
                  <a:cubicBezTo>
                    <a:pt x="10957" y="11938"/>
                    <a:pt x="10957" y="12370"/>
                    <a:pt x="11234" y="12370"/>
                  </a:cubicBezTo>
                  <a:lnTo>
                    <a:pt x="14074" y="12370"/>
                  </a:lnTo>
                  <a:lnTo>
                    <a:pt x="14074" y="13173"/>
                  </a:lnTo>
                  <a:cubicBezTo>
                    <a:pt x="14074" y="13636"/>
                    <a:pt x="13703" y="14037"/>
                    <a:pt x="13209" y="14068"/>
                  </a:cubicBezTo>
                  <a:lnTo>
                    <a:pt x="6852" y="14068"/>
                  </a:lnTo>
                  <a:cubicBezTo>
                    <a:pt x="5988" y="14068"/>
                    <a:pt x="5154" y="13759"/>
                    <a:pt x="4476" y="13235"/>
                  </a:cubicBezTo>
                  <a:lnTo>
                    <a:pt x="4043" y="12864"/>
                  </a:lnTo>
                  <a:lnTo>
                    <a:pt x="4043" y="7247"/>
                  </a:lnTo>
                  <a:cubicBezTo>
                    <a:pt x="4074" y="7216"/>
                    <a:pt x="4105" y="7216"/>
                    <a:pt x="4136" y="7186"/>
                  </a:cubicBezTo>
                  <a:lnTo>
                    <a:pt x="6883" y="4099"/>
                  </a:lnTo>
                  <a:cubicBezTo>
                    <a:pt x="7654" y="3204"/>
                    <a:pt x="8086" y="2093"/>
                    <a:pt x="8086" y="921"/>
                  </a:cubicBezTo>
                  <a:cubicBezTo>
                    <a:pt x="8086" y="735"/>
                    <a:pt x="8179" y="581"/>
                    <a:pt x="8333" y="489"/>
                  </a:cubicBezTo>
                  <a:cubicBezTo>
                    <a:pt x="8416" y="447"/>
                    <a:pt x="8505" y="427"/>
                    <a:pt x="8592" y="427"/>
                  </a:cubicBezTo>
                  <a:cubicBezTo>
                    <a:pt x="8765" y="427"/>
                    <a:pt x="8930" y="509"/>
                    <a:pt x="9012" y="674"/>
                  </a:cubicBezTo>
                  <a:cubicBezTo>
                    <a:pt x="9352" y="1229"/>
                    <a:pt x="9537" y="1877"/>
                    <a:pt x="9599" y="2525"/>
                  </a:cubicBezTo>
                  <a:cubicBezTo>
                    <a:pt x="9629" y="3204"/>
                    <a:pt x="9506" y="3853"/>
                    <a:pt x="9259" y="4470"/>
                  </a:cubicBezTo>
                  <a:lnTo>
                    <a:pt x="8734" y="5704"/>
                  </a:lnTo>
                  <a:cubicBezTo>
                    <a:pt x="8673" y="5859"/>
                    <a:pt x="8765" y="6013"/>
                    <a:pt x="8920" y="6013"/>
                  </a:cubicBezTo>
                  <a:lnTo>
                    <a:pt x="11574" y="6013"/>
                  </a:lnTo>
                  <a:cubicBezTo>
                    <a:pt x="11851" y="6013"/>
                    <a:pt x="11851" y="5581"/>
                    <a:pt x="11574" y="5581"/>
                  </a:cubicBezTo>
                  <a:lnTo>
                    <a:pt x="9259" y="5581"/>
                  </a:lnTo>
                  <a:lnTo>
                    <a:pt x="9629" y="4624"/>
                  </a:lnTo>
                  <a:cubicBezTo>
                    <a:pt x="10185" y="3266"/>
                    <a:pt x="10092" y="1723"/>
                    <a:pt x="9383" y="458"/>
                  </a:cubicBezTo>
                  <a:cubicBezTo>
                    <a:pt x="9195" y="166"/>
                    <a:pt x="8880" y="0"/>
                    <a:pt x="8553"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a:off x="6275525" y="2637900"/>
              <a:ext cx="44775" cy="39050"/>
            </a:xfrm>
            <a:custGeom>
              <a:avLst/>
              <a:gdLst/>
              <a:ahLst/>
              <a:cxnLst/>
              <a:rect l="l" t="t" r="r" b="b"/>
              <a:pathLst>
                <a:path w="1791" h="1562" extrusionOk="0">
                  <a:moveTo>
                    <a:pt x="1025" y="368"/>
                  </a:moveTo>
                  <a:cubicBezTo>
                    <a:pt x="1121" y="368"/>
                    <a:pt x="1219" y="403"/>
                    <a:pt x="1297" y="482"/>
                  </a:cubicBezTo>
                  <a:cubicBezTo>
                    <a:pt x="1544" y="728"/>
                    <a:pt x="1359" y="1160"/>
                    <a:pt x="1019" y="1160"/>
                  </a:cubicBezTo>
                  <a:cubicBezTo>
                    <a:pt x="803" y="1160"/>
                    <a:pt x="618" y="975"/>
                    <a:pt x="618" y="759"/>
                  </a:cubicBezTo>
                  <a:cubicBezTo>
                    <a:pt x="618" y="528"/>
                    <a:pt x="819" y="368"/>
                    <a:pt x="1025" y="368"/>
                  </a:cubicBezTo>
                  <a:close/>
                  <a:moveTo>
                    <a:pt x="998" y="0"/>
                  </a:moveTo>
                  <a:cubicBezTo>
                    <a:pt x="808" y="0"/>
                    <a:pt x="616" y="73"/>
                    <a:pt x="464" y="235"/>
                  </a:cubicBezTo>
                  <a:cubicBezTo>
                    <a:pt x="1" y="728"/>
                    <a:pt x="340" y="1562"/>
                    <a:pt x="1019" y="1562"/>
                  </a:cubicBezTo>
                  <a:cubicBezTo>
                    <a:pt x="1451" y="1531"/>
                    <a:pt x="1791" y="1191"/>
                    <a:pt x="1791" y="759"/>
                  </a:cubicBezTo>
                  <a:cubicBezTo>
                    <a:pt x="1770" y="303"/>
                    <a:pt x="1387" y="0"/>
                    <a:pt x="99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a:off x="6536325" y="2542875"/>
              <a:ext cx="32425" cy="28950"/>
            </a:xfrm>
            <a:custGeom>
              <a:avLst/>
              <a:gdLst/>
              <a:ahLst/>
              <a:cxnLst/>
              <a:rect l="l" t="t" r="r" b="b"/>
              <a:pathLst>
                <a:path w="1297" h="1158" extrusionOk="0">
                  <a:moveTo>
                    <a:pt x="621" y="0"/>
                  </a:moveTo>
                  <a:cubicBezTo>
                    <a:pt x="517" y="0"/>
                    <a:pt x="417" y="70"/>
                    <a:pt x="432" y="209"/>
                  </a:cubicBezTo>
                  <a:lnTo>
                    <a:pt x="432" y="363"/>
                  </a:lnTo>
                  <a:lnTo>
                    <a:pt x="247" y="363"/>
                  </a:lnTo>
                  <a:cubicBezTo>
                    <a:pt x="0" y="394"/>
                    <a:pt x="0" y="764"/>
                    <a:pt x="247" y="795"/>
                  </a:cubicBezTo>
                  <a:lnTo>
                    <a:pt x="432" y="795"/>
                  </a:lnTo>
                  <a:lnTo>
                    <a:pt x="432" y="949"/>
                  </a:lnTo>
                  <a:cubicBezTo>
                    <a:pt x="432" y="1088"/>
                    <a:pt x="533" y="1158"/>
                    <a:pt x="633" y="1158"/>
                  </a:cubicBezTo>
                  <a:cubicBezTo>
                    <a:pt x="733" y="1158"/>
                    <a:pt x="834" y="1088"/>
                    <a:pt x="834" y="949"/>
                  </a:cubicBezTo>
                  <a:lnTo>
                    <a:pt x="834" y="795"/>
                  </a:lnTo>
                  <a:lnTo>
                    <a:pt x="988" y="795"/>
                  </a:lnTo>
                  <a:cubicBezTo>
                    <a:pt x="1296" y="795"/>
                    <a:pt x="1296" y="363"/>
                    <a:pt x="988" y="363"/>
                  </a:cubicBezTo>
                  <a:lnTo>
                    <a:pt x="834" y="363"/>
                  </a:lnTo>
                  <a:lnTo>
                    <a:pt x="834" y="209"/>
                  </a:lnTo>
                  <a:cubicBezTo>
                    <a:pt x="834" y="70"/>
                    <a:pt x="726" y="0"/>
                    <a:pt x="62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a:off x="6512400" y="2464175"/>
              <a:ext cx="32425" cy="28950"/>
            </a:xfrm>
            <a:custGeom>
              <a:avLst/>
              <a:gdLst/>
              <a:ahLst/>
              <a:cxnLst/>
              <a:rect l="l" t="t" r="r" b="b"/>
              <a:pathLst>
                <a:path w="1297" h="1158" extrusionOk="0">
                  <a:moveTo>
                    <a:pt x="649" y="1"/>
                  </a:moveTo>
                  <a:cubicBezTo>
                    <a:pt x="541" y="1"/>
                    <a:pt x="433" y="70"/>
                    <a:pt x="433" y="209"/>
                  </a:cubicBezTo>
                  <a:lnTo>
                    <a:pt x="433" y="394"/>
                  </a:lnTo>
                  <a:lnTo>
                    <a:pt x="278" y="394"/>
                  </a:lnTo>
                  <a:cubicBezTo>
                    <a:pt x="1" y="394"/>
                    <a:pt x="1" y="795"/>
                    <a:pt x="278" y="795"/>
                  </a:cubicBezTo>
                  <a:lnTo>
                    <a:pt x="433" y="795"/>
                  </a:lnTo>
                  <a:lnTo>
                    <a:pt x="433" y="950"/>
                  </a:lnTo>
                  <a:cubicBezTo>
                    <a:pt x="433" y="1088"/>
                    <a:pt x="541" y="1158"/>
                    <a:pt x="649" y="1158"/>
                  </a:cubicBezTo>
                  <a:cubicBezTo>
                    <a:pt x="757" y="1158"/>
                    <a:pt x="865" y="1088"/>
                    <a:pt x="865" y="950"/>
                  </a:cubicBezTo>
                  <a:lnTo>
                    <a:pt x="865" y="795"/>
                  </a:lnTo>
                  <a:lnTo>
                    <a:pt x="1019" y="795"/>
                  </a:lnTo>
                  <a:cubicBezTo>
                    <a:pt x="1287" y="795"/>
                    <a:pt x="1296" y="392"/>
                    <a:pt x="1047" y="392"/>
                  </a:cubicBezTo>
                  <a:cubicBezTo>
                    <a:pt x="1038" y="392"/>
                    <a:pt x="1029" y="393"/>
                    <a:pt x="1019" y="394"/>
                  </a:cubicBezTo>
                  <a:lnTo>
                    <a:pt x="865" y="394"/>
                  </a:lnTo>
                  <a:lnTo>
                    <a:pt x="865" y="209"/>
                  </a:lnTo>
                  <a:cubicBezTo>
                    <a:pt x="865" y="70"/>
                    <a:pt x="757" y="1"/>
                    <a:pt x="649"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a:off x="6368900" y="2505850"/>
              <a:ext cx="32425" cy="29150"/>
            </a:xfrm>
            <a:custGeom>
              <a:avLst/>
              <a:gdLst/>
              <a:ahLst/>
              <a:cxnLst/>
              <a:rect l="l" t="t" r="r" b="b"/>
              <a:pathLst>
                <a:path w="1297" h="1166" extrusionOk="0">
                  <a:moveTo>
                    <a:pt x="648" y="0"/>
                  </a:moveTo>
                  <a:cubicBezTo>
                    <a:pt x="540" y="0"/>
                    <a:pt x="432" y="70"/>
                    <a:pt x="432" y="208"/>
                  </a:cubicBezTo>
                  <a:lnTo>
                    <a:pt x="432" y="363"/>
                  </a:lnTo>
                  <a:lnTo>
                    <a:pt x="278" y="363"/>
                  </a:lnTo>
                  <a:cubicBezTo>
                    <a:pt x="0" y="363"/>
                    <a:pt x="0" y="795"/>
                    <a:pt x="278" y="795"/>
                  </a:cubicBezTo>
                  <a:lnTo>
                    <a:pt x="432" y="795"/>
                  </a:lnTo>
                  <a:lnTo>
                    <a:pt x="432" y="949"/>
                  </a:lnTo>
                  <a:cubicBezTo>
                    <a:pt x="432" y="1073"/>
                    <a:pt x="525" y="1165"/>
                    <a:pt x="648" y="1165"/>
                  </a:cubicBezTo>
                  <a:cubicBezTo>
                    <a:pt x="772" y="1165"/>
                    <a:pt x="864" y="1073"/>
                    <a:pt x="864" y="949"/>
                  </a:cubicBezTo>
                  <a:lnTo>
                    <a:pt x="864" y="795"/>
                  </a:lnTo>
                  <a:lnTo>
                    <a:pt x="1019" y="795"/>
                  </a:lnTo>
                  <a:cubicBezTo>
                    <a:pt x="1296" y="795"/>
                    <a:pt x="1296" y="363"/>
                    <a:pt x="1019" y="363"/>
                  </a:cubicBezTo>
                  <a:lnTo>
                    <a:pt x="864" y="363"/>
                  </a:lnTo>
                  <a:lnTo>
                    <a:pt x="864" y="208"/>
                  </a:lnTo>
                  <a:cubicBezTo>
                    <a:pt x="864" y="70"/>
                    <a:pt x="756" y="0"/>
                    <a:pt x="648"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person in a blue shirt&#10;&#10;AI-generated content may be incorrect.">
            <a:extLst>
              <a:ext uri="{FF2B5EF4-FFF2-40B4-BE49-F238E27FC236}">
                <a16:creationId xmlns:a16="http://schemas.microsoft.com/office/drawing/2014/main" id="{8D857A1C-D3C1-027A-D3C6-70B5B06B164A}"/>
              </a:ext>
            </a:extLst>
          </p:cNvPr>
          <p:cNvPicPr>
            <a:picLocks noChangeAspect="1"/>
          </p:cNvPicPr>
          <p:nvPr/>
        </p:nvPicPr>
        <p:blipFill>
          <a:blip r:embed="rId3"/>
          <a:stretch>
            <a:fillRect/>
          </a:stretch>
        </p:blipFill>
        <p:spPr>
          <a:xfrm>
            <a:off x="1297606" y="1488701"/>
            <a:ext cx="1074143" cy="113560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5" name="Picture 4" descr="A person smiling at camera&#10;&#10;AI-generated content may be incorrect.">
            <a:extLst>
              <a:ext uri="{FF2B5EF4-FFF2-40B4-BE49-F238E27FC236}">
                <a16:creationId xmlns:a16="http://schemas.microsoft.com/office/drawing/2014/main" id="{45CFE519-1BAE-6A2E-9445-F0BC680BF62C}"/>
              </a:ext>
            </a:extLst>
          </p:cNvPr>
          <p:cNvPicPr>
            <a:picLocks noChangeAspect="1"/>
          </p:cNvPicPr>
          <p:nvPr/>
        </p:nvPicPr>
        <p:blipFill>
          <a:blip r:embed="rId4"/>
          <a:stretch>
            <a:fillRect/>
          </a:stretch>
        </p:blipFill>
        <p:spPr>
          <a:xfrm>
            <a:off x="3817581" y="1471546"/>
            <a:ext cx="1138476" cy="11356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7" name="Picture 6" descr="A person smiling for a picture&#10;&#10;AI-generated content may be incorrect.">
            <a:extLst>
              <a:ext uri="{FF2B5EF4-FFF2-40B4-BE49-F238E27FC236}">
                <a16:creationId xmlns:a16="http://schemas.microsoft.com/office/drawing/2014/main" id="{6D94678E-8272-5DD9-BDA5-436AF2573891}"/>
              </a:ext>
            </a:extLst>
          </p:cNvPr>
          <p:cNvPicPr>
            <a:picLocks noChangeAspect="1"/>
          </p:cNvPicPr>
          <p:nvPr/>
        </p:nvPicPr>
        <p:blipFill>
          <a:blip r:embed="rId5"/>
          <a:stretch>
            <a:fillRect/>
          </a:stretch>
        </p:blipFill>
        <p:spPr>
          <a:xfrm>
            <a:off x="6330785" y="1405360"/>
            <a:ext cx="1138476" cy="117819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1"/>
        <p:cNvGrpSpPr/>
        <p:nvPr/>
      </p:nvGrpSpPr>
      <p:grpSpPr>
        <a:xfrm>
          <a:off x="0" y="0"/>
          <a:ext cx="0" cy="0"/>
          <a:chOff x="0" y="0"/>
          <a:chExt cx="0" cy="0"/>
        </a:xfrm>
      </p:grpSpPr>
      <p:sp>
        <p:nvSpPr>
          <p:cNvPr id="4" name="TextBox 3">
            <a:extLst>
              <a:ext uri="{FF2B5EF4-FFF2-40B4-BE49-F238E27FC236}">
                <a16:creationId xmlns:a16="http://schemas.microsoft.com/office/drawing/2014/main" id="{FA5384CE-8C4C-2708-837A-FB0D7D526B69}"/>
              </a:ext>
            </a:extLst>
          </p:cNvPr>
          <p:cNvSpPr txBox="1"/>
          <p:nvPr/>
        </p:nvSpPr>
        <p:spPr>
          <a:xfrm>
            <a:off x="511552" y="1579418"/>
            <a:ext cx="184731" cy="307777"/>
          </a:xfrm>
          <a:prstGeom prst="rect">
            <a:avLst/>
          </a:prstGeom>
          <a:noFill/>
        </p:spPr>
        <p:txBody>
          <a:bodyPr wrap="none" rtlCol="0">
            <a:spAutoFit/>
          </a:bodyPr>
          <a:lstStyle/>
          <a:p>
            <a:endParaRPr lang="en-AT" dirty="0"/>
          </a:p>
        </p:txBody>
      </p:sp>
      <p:sp>
        <p:nvSpPr>
          <p:cNvPr id="6" name="TextBox 5">
            <a:extLst>
              <a:ext uri="{FF2B5EF4-FFF2-40B4-BE49-F238E27FC236}">
                <a16:creationId xmlns:a16="http://schemas.microsoft.com/office/drawing/2014/main" id="{67040156-551B-4293-9B10-3DD3935BE8B9}"/>
              </a:ext>
            </a:extLst>
          </p:cNvPr>
          <p:cNvSpPr txBox="1"/>
          <p:nvPr/>
        </p:nvSpPr>
        <p:spPr>
          <a:xfrm>
            <a:off x="1557152" y="1171366"/>
            <a:ext cx="6029695" cy="2800767"/>
          </a:xfrm>
          <a:prstGeom prst="rect">
            <a:avLst/>
          </a:prstGeom>
          <a:solidFill>
            <a:srgbClr val="F7FFF3"/>
          </a:solidFill>
        </p:spPr>
        <p:style>
          <a:lnRef idx="2">
            <a:schemeClr val="accent2"/>
          </a:lnRef>
          <a:fillRef idx="1">
            <a:schemeClr val="lt1"/>
          </a:fillRef>
          <a:effectRef idx="0">
            <a:schemeClr val="accent2"/>
          </a:effectRef>
          <a:fontRef idx="minor">
            <a:schemeClr val="dk1"/>
          </a:fontRef>
        </p:style>
        <p:txBody>
          <a:bodyPr wrap="square">
            <a:spAutoFit/>
          </a:bodyPr>
          <a:lstStyle/>
          <a:p>
            <a:pPr algn="ctr">
              <a:buNone/>
            </a:pPr>
            <a:r>
              <a:rPr lang="en-AT" sz="1100" b="1" dirty="0">
                <a:solidFill>
                  <a:schemeClr val="accent5"/>
                </a:solidFill>
                <a:latin typeface="Balsamiq Sans"/>
                <a:ea typeface="Balsamiq Sans"/>
                <a:sym typeface="Balsamiq Sans"/>
              </a:rPr>
              <a:t>In the heart of the Misty Rainforest, where the air hums with ancient whispers, a man named Komea sealed his fate.</a:t>
            </a:r>
          </a:p>
          <a:p>
            <a:pPr algn="ctr">
              <a:buNone/>
            </a:pPr>
            <a:br>
              <a:rPr lang="en-AT" sz="1100" b="1" dirty="0">
                <a:solidFill>
                  <a:schemeClr val="accent5"/>
                </a:solidFill>
                <a:latin typeface="Balsamiq Sans"/>
                <a:ea typeface="Balsamiq Sans"/>
                <a:sym typeface="Balsamiq Sans"/>
              </a:rPr>
            </a:br>
            <a:r>
              <a:rPr lang="en-AT" sz="1100" b="1" dirty="0">
                <a:solidFill>
                  <a:schemeClr val="accent5"/>
                </a:solidFill>
                <a:latin typeface="Balsamiq Sans"/>
                <a:ea typeface="Balsamiq Sans"/>
                <a:sym typeface="Balsamiq Sans"/>
              </a:rPr>
              <a:t>Driven by greed, he descended into the sacred depths-seeking the hidden riches of the Merfolk tribe. But the spirits of the deep do not forgive trespassers.</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When Komea’s hands touched their treasures, the curse took hold. His flesh withered, his heartbeat silenced, and his bones were bound by spectral flame. Now, only a skeleton remains—cursed to remember what he once was.</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Yet all is not lost. Legends speak of the Orazc Pearl, a relic born from the ocean’s first tear, resting within the heart of the Misty Rainforest itself. To touch it is to reclaim what was taken… but the Merfolk guard it fiercely, for it is the core of their soul, their most sacred treasure.</a:t>
            </a:r>
          </a:p>
          <a:p>
            <a:pPr algn="ctr">
              <a:buNone/>
            </a:pPr>
            <a:endParaRPr lang="en-AT" sz="1100" b="1" dirty="0">
              <a:solidFill>
                <a:schemeClr val="accent5"/>
              </a:solidFill>
              <a:latin typeface="Balsamiq Sans"/>
              <a:ea typeface="Balsamiq Sans"/>
              <a:sym typeface="Balsamiq Sans"/>
            </a:endParaRPr>
          </a:p>
          <a:p>
            <a:pPr algn="ctr">
              <a:buNone/>
            </a:pPr>
            <a:r>
              <a:rPr lang="en-AT" sz="1100" b="1" dirty="0">
                <a:solidFill>
                  <a:schemeClr val="accent5"/>
                </a:solidFill>
                <a:latin typeface="Balsamiq Sans"/>
                <a:ea typeface="Balsamiq Sans"/>
                <a:sym typeface="Balsamiq Sans"/>
              </a:rPr>
              <a:t>And so, Komea’s journey begins—into the mist, into madness, into redemption.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6"/>
        <p:cNvGrpSpPr/>
        <p:nvPr/>
      </p:nvGrpSpPr>
      <p:grpSpPr>
        <a:xfrm>
          <a:off x="0" y="0"/>
          <a:ext cx="0" cy="0"/>
          <a:chOff x="0" y="0"/>
          <a:chExt cx="0" cy="0"/>
        </a:xfrm>
      </p:grpSpPr>
      <p:sp>
        <p:nvSpPr>
          <p:cNvPr id="2517" name="Google Shape;2517;p36"/>
          <p:cNvSpPr txBox="1">
            <a:spLocks noGrp="1"/>
          </p:cNvSpPr>
          <p:nvPr>
            <p:ph type="title"/>
          </p:nvPr>
        </p:nvSpPr>
        <p:spPr>
          <a:xfrm>
            <a:off x="713250" y="339476"/>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5"/>
                </a:solidFill>
              </a:rPr>
              <a:t>About</a:t>
            </a:r>
            <a:endParaRPr dirty="0">
              <a:solidFill>
                <a:schemeClr val="accent5"/>
              </a:solidFill>
            </a:endParaRPr>
          </a:p>
        </p:txBody>
      </p:sp>
      <p:grpSp>
        <p:nvGrpSpPr>
          <p:cNvPr id="2521" name="Google Shape;2521;p36"/>
          <p:cNvGrpSpPr/>
          <p:nvPr/>
        </p:nvGrpSpPr>
        <p:grpSpPr>
          <a:xfrm>
            <a:off x="2342699" y="2473113"/>
            <a:ext cx="330110" cy="308908"/>
            <a:chOff x="2766264" y="3394042"/>
            <a:chExt cx="294873" cy="275934"/>
          </a:xfrm>
        </p:grpSpPr>
        <p:sp>
          <p:nvSpPr>
            <p:cNvPr id="2522" name="Google Shape;2522;p3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36"/>
          <p:cNvGrpSpPr/>
          <p:nvPr/>
        </p:nvGrpSpPr>
        <p:grpSpPr>
          <a:xfrm>
            <a:off x="2829039" y="1194822"/>
            <a:ext cx="1988727" cy="417600"/>
            <a:chOff x="4008088" y="1511928"/>
            <a:chExt cx="1988727" cy="417600"/>
          </a:xfrm>
        </p:grpSpPr>
        <p:sp>
          <p:nvSpPr>
            <p:cNvPr id="2528" name="Google Shape;2528;p36"/>
            <p:cNvSpPr txBox="1"/>
            <p:nvPr/>
          </p:nvSpPr>
          <p:spPr>
            <a:xfrm>
              <a:off x="4251715" y="1511928"/>
              <a:ext cx="17451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2D Jump &amp; Run</a:t>
              </a:r>
              <a:endParaRPr sz="2000" b="1" dirty="0">
                <a:solidFill>
                  <a:schemeClr val="accent5"/>
                </a:solidFill>
                <a:latin typeface="Balsamiq Sans"/>
                <a:ea typeface="Balsamiq Sans"/>
                <a:cs typeface="Balsamiq Sans"/>
                <a:sym typeface="Balsamiq Sans"/>
              </a:endParaRPr>
            </a:p>
          </p:txBody>
        </p:sp>
        <p:sp>
          <p:nvSpPr>
            <p:cNvPr id="2529" name="Google Shape;2529;p36"/>
            <p:cNvSpPr/>
            <p:nvPr/>
          </p:nvSpPr>
          <p:spPr>
            <a:xfrm>
              <a:off x="4008088" y="1631450"/>
              <a:ext cx="189600" cy="189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36"/>
          <p:cNvGrpSpPr/>
          <p:nvPr/>
        </p:nvGrpSpPr>
        <p:grpSpPr>
          <a:xfrm>
            <a:off x="5242869" y="1194822"/>
            <a:ext cx="1935323" cy="417600"/>
            <a:chOff x="5996838" y="1517439"/>
            <a:chExt cx="1935323" cy="417600"/>
          </a:xfrm>
        </p:grpSpPr>
        <p:sp>
          <p:nvSpPr>
            <p:cNvPr id="2532" name="Google Shape;2532;p36"/>
            <p:cNvSpPr txBox="1"/>
            <p:nvPr/>
          </p:nvSpPr>
          <p:spPr>
            <a:xfrm>
              <a:off x="6186461" y="1517439"/>
              <a:ext cx="17457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Playtime 5 to 10 minutes</a:t>
              </a:r>
              <a:endParaRPr sz="2000" b="1" dirty="0">
                <a:solidFill>
                  <a:schemeClr val="accent5"/>
                </a:solidFill>
                <a:latin typeface="Balsamiq Sans"/>
                <a:ea typeface="Balsamiq Sans"/>
                <a:cs typeface="Balsamiq Sans"/>
                <a:sym typeface="Balsamiq Sans"/>
              </a:endParaRPr>
            </a:p>
          </p:txBody>
        </p:sp>
        <p:sp>
          <p:nvSpPr>
            <p:cNvPr id="2533" name="Google Shape;2533;p36"/>
            <p:cNvSpPr/>
            <p:nvPr/>
          </p:nvSpPr>
          <p:spPr>
            <a:xfrm>
              <a:off x="5996838" y="1631450"/>
              <a:ext cx="189600" cy="189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36"/>
          <p:cNvGrpSpPr/>
          <p:nvPr/>
        </p:nvGrpSpPr>
        <p:grpSpPr>
          <a:xfrm>
            <a:off x="2830395" y="2079279"/>
            <a:ext cx="1987371" cy="785943"/>
            <a:chOff x="4008088" y="2687850"/>
            <a:chExt cx="1933508" cy="651295"/>
          </a:xfrm>
        </p:grpSpPr>
        <p:sp>
          <p:nvSpPr>
            <p:cNvPr id="2536" name="Google Shape;2536;p36"/>
            <p:cNvSpPr txBox="1"/>
            <p:nvPr/>
          </p:nvSpPr>
          <p:spPr>
            <a:xfrm>
              <a:off x="4197696" y="2687850"/>
              <a:ext cx="1743900" cy="65129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Windows PC &amp; Apple Mac</a:t>
              </a:r>
            </a:p>
            <a:p>
              <a:pPr marL="0" lvl="0" indent="0" algn="l" rtl="0">
                <a:spcBef>
                  <a:spcPts val="0"/>
                </a:spcBef>
                <a:spcAft>
                  <a:spcPts val="0"/>
                </a:spcAft>
                <a:buNone/>
              </a:pPr>
              <a:endParaRPr sz="2000" b="1" dirty="0">
                <a:solidFill>
                  <a:schemeClr val="accent5"/>
                </a:solidFill>
                <a:latin typeface="Balsamiq Sans"/>
                <a:ea typeface="Balsamiq Sans"/>
                <a:cs typeface="Balsamiq Sans"/>
                <a:sym typeface="Balsamiq Sans"/>
              </a:endParaRPr>
            </a:p>
          </p:txBody>
        </p:sp>
        <p:sp>
          <p:nvSpPr>
            <p:cNvPr id="2537" name="Google Shape;2537;p36"/>
            <p:cNvSpPr/>
            <p:nvPr/>
          </p:nvSpPr>
          <p:spPr>
            <a:xfrm>
              <a:off x="4008088" y="2817713"/>
              <a:ext cx="189600" cy="189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8" name="Google Shape;2538;p36"/>
          <p:cNvGrpSpPr/>
          <p:nvPr/>
        </p:nvGrpSpPr>
        <p:grpSpPr>
          <a:xfrm>
            <a:off x="5274537" y="2044464"/>
            <a:ext cx="1932935" cy="417600"/>
            <a:chOff x="5996838" y="2684462"/>
            <a:chExt cx="1932935" cy="417600"/>
          </a:xfrm>
        </p:grpSpPr>
        <p:sp>
          <p:nvSpPr>
            <p:cNvPr id="2540" name="Google Shape;2540;p36"/>
            <p:cNvSpPr txBox="1"/>
            <p:nvPr/>
          </p:nvSpPr>
          <p:spPr>
            <a:xfrm>
              <a:off x="6185273" y="2684462"/>
              <a:ext cx="1744500" cy="41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5"/>
                  </a:solidFill>
                  <a:latin typeface="Balsamiq Sans"/>
                  <a:ea typeface="Balsamiq Sans"/>
                  <a:cs typeface="Balsamiq Sans"/>
                  <a:sym typeface="Balsamiq Sans"/>
                </a:rPr>
                <a:t>For Casual Platform Fans (8+)</a:t>
              </a:r>
              <a:endParaRPr sz="2000" b="1" dirty="0">
                <a:solidFill>
                  <a:schemeClr val="accent5"/>
                </a:solidFill>
                <a:latin typeface="Balsamiq Sans"/>
                <a:ea typeface="Balsamiq Sans"/>
                <a:cs typeface="Balsamiq Sans"/>
                <a:sym typeface="Balsamiq Sans"/>
              </a:endParaRPr>
            </a:p>
          </p:txBody>
        </p:sp>
        <p:sp>
          <p:nvSpPr>
            <p:cNvPr id="2541" name="Google Shape;2541;p36"/>
            <p:cNvSpPr/>
            <p:nvPr/>
          </p:nvSpPr>
          <p:spPr>
            <a:xfrm>
              <a:off x="5996838" y="2817713"/>
              <a:ext cx="189600" cy="189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F1594D78-EF55-1F1F-8939-ABC61ABBAF96}"/>
              </a:ext>
            </a:extLst>
          </p:cNvPr>
          <p:cNvSpPr txBox="1"/>
          <p:nvPr/>
        </p:nvSpPr>
        <p:spPr>
          <a:xfrm>
            <a:off x="4086780" y="2844849"/>
            <a:ext cx="1792481" cy="1600438"/>
          </a:xfrm>
          <a:prstGeom prst="rect">
            <a:avLst/>
          </a:prstGeom>
        </p:spPr>
        <p:style>
          <a:lnRef idx="3">
            <a:schemeClr val="lt1"/>
          </a:lnRef>
          <a:fillRef idx="1">
            <a:schemeClr val="accent4"/>
          </a:fillRef>
          <a:effectRef idx="1">
            <a:schemeClr val="accent4"/>
          </a:effectRef>
          <a:fontRef idx="minor">
            <a:schemeClr val="lt1"/>
          </a:fontRef>
        </p:style>
        <p:txBody>
          <a:bodyPr wrap="square" rtlCol="0">
            <a:spAutoFit/>
          </a:bodyPr>
          <a:lstStyle/>
          <a:p>
            <a:pPr algn="ctr"/>
            <a:r>
              <a:rPr lang="en-GB" sz="1200" b="1" dirty="0" err="1">
                <a:solidFill>
                  <a:srgbClr val="F7FFF3"/>
                </a:solidFill>
                <a:latin typeface="Balsamiq Sans"/>
                <a:ea typeface="Balsamiq Sans"/>
              </a:rPr>
              <a:t>Komea’s</a:t>
            </a:r>
            <a:r>
              <a:rPr lang="en-GB" sz="1200" b="1" dirty="0">
                <a:solidFill>
                  <a:srgbClr val="F7FFF3"/>
                </a:solidFill>
                <a:latin typeface="Balsamiq Sans"/>
                <a:ea typeface="Balsamiq Sans"/>
              </a:rPr>
              <a:t> Controls:</a:t>
            </a:r>
          </a:p>
          <a:p>
            <a:pPr algn="ctr"/>
            <a:endParaRPr lang="en-GB" sz="1200" b="1" dirty="0">
              <a:solidFill>
                <a:srgbClr val="F7FFF3"/>
              </a:solidFill>
              <a:latin typeface="Balsamiq Sans"/>
              <a:ea typeface="Balsamiq Sans"/>
            </a:endParaRPr>
          </a:p>
          <a:p>
            <a:pPr algn="ctr"/>
            <a:r>
              <a:rPr lang="en-GB" sz="1200" b="1" dirty="0">
                <a:solidFill>
                  <a:srgbClr val="F7FFF3"/>
                </a:solidFill>
                <a:latin typeface="Balsamiq Sans"/>
                <a:ea typeface="Balsamiq Sans"/>
              </a:rPr>
              <a:t>Jump &gt; Space Bar</a:t>
            </a:r>
          </a:p>
          <a:p>
            <a:pPr algn="ctr"/>
            <a:r>
              <a:rPr lang="en-GB" sz="1200" b="1" dirty="0">
                <a:solidFill>
                  <a:srgbClr val="F7FFF3"/>
                </a:solidFill>
                <a:latin typeface="Balsamiq Sans"/>
                <a:ea typeface="Balsamiq Sans"/>
              </a:rPr>
              <a:t>Run &gt; A, D</a:t>
            </a:r>
          </a:p>
          <a:p>
            <a:pPr algn="ctr"/>
            <a:r>
              <a:rPr lang="en-GB" sz="1200" b="1" dirty="0">
                <a:solidFill>
                  <a:srgbClr val="F7FFF3"/>
                </a:solidFill>
                <a:latin typeface="Balsamiq Sans"/>
                <a:ea typeface="Balsamiq Sans"/>
              </a:rPr>
              <a:t>Spear Attack &gt; J</a:t>
            </a:r>
          </a:p>
          <a:p>
            <a:pPr algn="ctr"/>
            <a:r>
              <a:rPr lang="en-GB" sz="1200" b="1" dirty="0">
                <a:solidFill>
                  <a:srgbClr val="F7FFF3"/>
                </a:solidFill>
                <a:latin typeface="Balsamiq Sans"/>
                <a:ea typeface="Balsamiq Sans"/>
              </a:rPr>
              <a:t>Interact &gt; E</a:t>
            </a:r>
          </a:p>
          <a:p>
            <a:pPr algn="ctr"/>
            <a:r>
              <a:rPr lang="en-GB" sz="1200" b="1" dirty="0">
                <a:solidFill>
                  <a:srgbClr val="F7FFF3"/>
                </a:solidFill>
                <a:latin typeface="Balsamiq Sans"/>
                <a:ea typeface="Balsamiq Sans"/>
              </a:rPr>
              <a:t>Game Menu &gt; ESC</a:t>
            </a:r>
          </a:p>
          <a:p>
            <a:endParaRPr lang="en-AT"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6"/>
        <p:cNvGrpSpPr/>
        <p:nvPr/>
      </p:nvGrpSpPr>
      <p:grpSpPr>
        <a:xfrm>
          <a:off x="0" y="0"/>
          <a:ext cx="0" cy="0"/>
          <a:chOff x="0" y="0"/>
          <a:chExt cx="0" cy="0"/>
        </a:xfrm>
      </p:grpSpPr>
      <p:grpSp>
        <p:nvGrpSpPr>
          <p:cNvPr id="1968" name="Google Shape;1968;p23"/>
          <p:cNvGrpSpPr/>
          <p:nvPr/>
        </p:nvGrpSpPr>
        <p:grpSpPr>
          <a:xfrm>
            <a:off x="3454223" y="2165694"/>
            <a:ext cx="2182800" cy="1598602"/>
            <a:chOff x="3480812" y="2094844"/>
            <a:chExt cx="2182800" cy="934438"/>
          </a:xfrm>
        </p:grpSpPr>
        <p:sp>
          <p:nvSpPr>
            <p:cNvPr id="1969" name="Google Shape;1969;p23"/>
            <p:cNvSpPr txBox="1"/>
            <p:nvPr/>
          </p:nvSpPr>
          <p:spPr>
            <a:xfrm>
              <a:off x="3480812" y="2546282"/>
              <a:ext cx="2182800" cy="4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Balsamiq Sans"/>
                  <a:ea typeface="Balsamiq Sans"/>
                  <a:sym typeface="Nunito"/>
                </a:rPr>
                <a:t>Eliminate all Enemies before advancing to the next level on the right of the screen</a:t>
              </a:r>
            </a:p>
            <a:p>
              <a:pPr marL="0" lvl="0" indent="0" algn="ctr" rtl="0">
                <a:spcBef>
                  <a:spcPts val="0"/>
                </a:spcBef>
                <a:spcAft>
                  <a:spcPts val="0"/>
                </a:spcAft>
                <a:buNone/>
              </a:pPr>
              <a:endParaRPr dirty="0">
                <a:solidFill>
                  <a:schemeClr val="lt1"/>
                </a:solidFill>
                <a:latin typeface="Nunito"/>
                <a:ea typeface="Nunito"/>
                <a:cs typeface="Nunito"/>
                <a:sym typeface="Nunito"/>
              </a:endParaRPr>
            </a:p>
          </p:txBody>
        </p:sp>
        <p:sp>
          <p:nvSpPr>
            <p:cNvPr id="1970" name="Google Shape;1970;p23"/>
            <p:cNvSpPr txBox="1"/>
            <p:nvPr/>
          </p:nvSpPr>
          <p:spPr>
            <a:xfrm>
              <a:off x="3480812" y="2094844"/>
              <a:ext cx="21828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Complete Level</a:t>
              </a:r>
              <a:endParaRPr sz="2000" b="1" dirty="0">
                <a:solidFill>
                  <a:srgbClr val="5D84AD"/>
                </a:solidFill>
                <a:latin typeface="Balsamiq Sans"/>
                <a:ea typeface="Balsamiq Sans"/>
                <a:cs typeface="Balsamiq Sans"/>
                <a:sym typeface="Balsamiq Sans"/>
              </a:endParaRPr>
            </a:p>
          </p:txBody>
        </p:sp>
      </p:grpSp>
      <p:grpSp>
        <p:nvGrpSpPr>
          <p:cNvPr id="1972" name="Google Shape;1972;p23"/>
          <p:cNvGrpSpPr/>
          <p:nvPr/>
        </p:nvGrpSpPr>
        <p:grpSpPr>
          <a:xfrm>
            <a:off x="6175841" y="2190874"/>
            <a:ext cx="2182800" cy="1310873"/>
            <a:chOff x="6181101" y="2085800"/>
            <a:chExt cx="2182800" cy="900097"/>
          </a:xfrm>
        </p:grpSpPr>
        <p:sp>
          <p:nvSpPr>
            <p:cNvPr id="1973" name="Google Shape;1973;p23"/>
            <p:cNvSpPr txBox="1"/>
            <p:nvPr/>
          </p:nvSpPr>
          <p:spPr>
            <a:xfrm>
              <a:off x="6181101" y="2502897"/>
              <a:ext cx="2182800" cy="4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1"/>
                  </a:solidFill>
                  <a:latin typeface="Balsamiq Sans"/>
                  <a:ea typeface="Balsamiq Sans"/>
                  <a:sym typeface="Nunito"/>
                </a:rPr>
                <a:t>Your Score is time of completion, promotes </a:t>
              </a:r>
              <a:r>
                <a:rPr lang="en" dirty="0" err="1">
                  <a:solidFill>
                    <a:schemeClr val="bg1"/>
                  </a:solidFill>
                  <a:latin typeface="Balsamiq Sans"/>
                  <a:ea typeface="Balsamiq Sans"/>
                  <a:sym typeface="Nunito"/>
                </a:rPr>
                <a:t>replayability</a:t>
              </a:r>
              <a:endParaRPr dirty="0">
                <a:solidFill>
                  <a:schemeClr val="bg1"/>
                </a:solidFill>
                <a:latin typeface="Balsamiq Sans"/>
                <a:ea typeface="Balsamiq Sans"/>
                <a:sym typeface="Nunito"/>
              </a:endParaRPr>
            </a:p>
          </p:txBody>
        </p:sp>
        <p:sp>
          <p:nvSpPr>
            <p:cNvPr id="1974" name="Google Shape;1974;p23"/>
            <p:cNvSpPr txBox="1"/>
            <p:nvPr/>
          </p:nvSpPr>
          <p:spPr>
            <a:xfrm>
              <a:off x="6181101" y="2085800"/>
              <a:ext cx="21828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Scoring</a:t>
              </a:r>
              <a:endParaRPr sz="2000" b="1" dirty="0">
                <a:solidFill>
                  <a:srgbClr val="5D84AD"/>
                </a:solidFill>
                <a:latin typeface="Balsamiq Sans"/>
                <a:ea typeface="Balsamiq Sans"/>
                <a:cs typeface="Balsamiq Sans"/>
                <a:sym typeface="Balsamiq Sans"/>
              </a:endParaRPr>
            </a:p>
          </p:txBody>
        </p:sp>
      </p:grpSp>
      <p:grpSp>
        <p:nvGrpSpPr>
          <p:cNvPr id="1976" name="Google Shape;1976;p23"/>
          <p:cNvGrpSpPr/>
          <p:nvPr/>
        </p:nvGrpSpPr>
        <p:grpSpPr>
          <a:xfrm>
            <a:off x="785359" y="2269516"/>
            <a:ext cx="2468148" cy="1418988"/>
            <a:chOff x="780884" y="1798785"/>
            <a:chExt cx="2468148" cy="1418988"/>
          </a:xfrm>
        </p:grpSpPr>
        <p:sp>
          <p:nvSpPr>
            <p:cNvPr id="1977" name="Google Shape;1977;p23"/>
            <p:cNvSpPr txBox="1"/>
            <p:nvPr/>
          </p:nvSpPr>
          <p:spPr>
            <a:xfrm>
              <a:off x="780884" y="1798785"/>
              <a:ext cx="2468148"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5D84AD"/>
                  </a:solidFill>
                  <a:latin typeface="Balsamiq Sans"/>
                  <a:ea typeface="Balsamiq Sans"/>
                  <a:cs typeface="Balsamiq Sans"/>
                  <a:sym typeface="Balsamiq Sans"/>
                </a:rPr>
                <a:t>Health</a:t>
              </a:r>
              <a:endParaRPr sz="2000" b="1" dirty="0">
                <a:solidFill>
                  <a:srgbClr val="5D84AD"/>
                </a:solidFill>
                <a:latin typeface="Balsamiq Sans"/>
                <a:ea typeface="Balsamiq Sans"/>
                <a:cs typeface="Balsamiq Sans"/>
                <a:sym typeface="Balsamiq Sans"/>
              </a:endParaRPr>
            </a:p>
          </p:txBody>
        </p:sp>
        <p:sp>
          <p:nvSpPr>
            <p:cNvPr id="1978" name="Google Shape;1978;p23"/>
            <p:cNvSpPr txBox="1"/>
            <p:nvPr/>
          </p:nvSpPr>
          <p:spPr>
            <a:xfrm>
              <a:off x="923558" y="2734773"/>
              <a:ext cx="2182800" cy="483000"/>
            </a:xfrm>
            <a:prstGeom prst="rect">
              <a:avLst/>
            </a:prstGeom>
            <a:noFill/>
            <a:ln>
              <a:noFill/>
            </a:ln>
          </p:spPr>
          <p:txBody>
            <a:bodyPr spcFirstLastPara="1" wrap="square" lIns="91425" tIns="91425" rIns="91425" bIns="91425" anchor="ctr" anchorCtr="0">
              <a:noAutofit/>
            </a:bodyPr>
            <a:lstStyle/>
            <a:p>
              <a:pPr algn="ctr"/>
              <a:r>
                <a:rPr lang="en" dirty="0">
                  <a:solidFill>
                    <a:schemeClr val="bg1"/>
                  </a:solidFill>
                  <a:latin typeface="Balsamiq Sans"/>
                  <a:ea typeface="Balsamiq Sans"/>
                  <a:sym typeface="Nunito"/>
                </a:rPr>
                <a:t>If you get hit once by a Merfolk, you die and restart at Level 1</a:t>
              </a:r>
            </a:p>
            <a:p>
              <a:pPr algn="ctr"/>
              <a:r>
                <a:rPr lang="en" dirty="0">
                  <a:solidFill>
                    <a:schemeClr val="bg1"/>
                  </a:solidFill>
                  <a:latin typeface="Balsamiq Sans"/>
                  <a:ea typeface="Balsamiq Sans"/>
                  <a:sym typeface="Nunito"/>
                </a:rPr>
                <a:t>Merfolk health ranges from 2 to 5 </a:t>
              </a:r>
              <a:r>
                <a:rPr lang="en" dirty="0" err="1">
                  <a:solidFill>
                    <a:schemeClr val="bg1"/>
                  </a:solidFill>
                  <a:latin typeface="Balsamiq Sans"/>
                  <a:ea typeface="Balsamiq Sans"/>
                  <a:sym typeface="Nunito"/>
                </a:rPr>
                <a:t>spearhits</a:t>
              </a:r>
              <a:r>
                <a:rPr lang="en" dirty="0">
                  <a:solidFill>
                    <a:schemeClr val="bg1"/>
                  </a:solidFill>
                  <a:latin typeface="Balsamiq Sans"/>
                  <a:ea typeface="Balsamiq Sans"/>
                  <a:sym typeface="Nunito"/>
                </a:rPr>
                <a:t> (level dependent)</a:t>
              </a:r>
              <a:endParaRPr dirty="0">
                <a:solidFill>
                  <a:schemeClr val="bg1"/>
                </a:solidFill>
                <a:latin typeface="Balsamiq Sans"/>
                <a:ea typeface="Balsamiq Sans"/>
                <a:sym typeface="Nunito"/>
              </a:endParaRPr>
            </a:p>
          </p:txBody>
        </p:sp>
      </p:grpSp>
      <p:sp>
        <p:nvSpPr>
          <p:cNvPr id="1986" name="Google Shape;1986;p23"/>
          <p:cNvSpPr txBox="1"/>
          <p:nvPr/>
        </p:nvSpPr>
        <p:spPr>
          <a:xfrm>
            <a:off x="3649650" y="1180918"/>
            <a:ext cx="1844700" cy="33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5"/>
                </a:solidFill>
                <a:latin typeface="Balsamiq Sans"/>
                <a:ea typeface="Balsamiq Sans"/>
                <a:cs typeface="Balsamiq Sans"/>
                <a:sym typeface="Balsamiq Sans"/>
              </a:rPr>
              <a:t>Rules</a:t>
            </a:r>
            <a:endParaRPr sz="2400" b="1" dirty="0">
              <a:solidFill>
                <a:schemeClr val="accent5"/>
              </a:solidFill>
              <a:latin typeface="Balsamiq Sans"/>
              <a:ea typeface="Balsamiq Sans"/>
              <a:cs typeface="Balsamiq Sans"/>
              <a:sym typeface="Balsamiq Sans"/>
            </a:endParaRPr>
          </a:p>
        </p:txBody>
      </p:sp>
      <p:cxnSp>
        <p:nvCxnSpPr>
          <p:cNvPr id="1987" name="Google Shape;1987;p23"/>
          <p:cNvCxnSpPr>
            <a:cxnSpLocks/>
            <a:stCxn id="1986" idx="1"/>
            <a:endCxn id="1977" idx="0"/>
          </p:cNvCxnSpPr>
          <p:nvPr/>
        </p:nvCxnSpPr>
        <p:spPr>
          <a:xfrm rot="10800000" flipV="1">
            <a:off x="2019434" y="1346818"/>
            <a:ext cx="1630217" cy="922698"/>
          </a:xfrm>
          <a:prstGeom prst="bentConnector2">
            <a:avLst/>
          </a:prstGeom>
          <a:noFill/>
          <a:ln w="9525" cap="flat" cmpd="sng">
            <a:solidFill>
              <a:schemeClr val="accent2"/>
            </a:solidFill>
            <a:prstDash val="solid"/>
            <a:round/>
            <a:headEnd type="oval" w="med" len="med"/>
            <a:tailEnd type="oval" w="med" len="med"/>
          </a:ln>
        </p:spPr>
      </p:cxnSp>
      <p:cxnSp>
        <p:nvCxnSpPr>
          <p:cNvPr id="1988" name="Google Shape;1988;p23"/>
          <p:cNvCxnSpPr>
            <a:stCxn id="1986" idx="3"/>
            <a:endCxn id="1974" idx="0"/>
          </p:cNvCxnSpPr>
          <p:nvPr/>
        </p:nvCxnSpPr>
        <p:spPr>
          <a:xfrm>
            <a:off x="5494350" y="1346818"/>
            <a:ext cx="1772891" cy="844056"/>
          </a:xfrm>
          <a:prstGeom prst="bentConnector2">
            <a:avLst/>
          </a:prstGeom>
          <a:noFill/>
          <a:ln w="9525" cap="flat" cmpd="sng">
            <a:solidFill>
              <a:schemeClr val="accent2"/>
            </a:solidFill>
            <a:prstDash val="solid"/>
            <a:round/>
            <a:headEnd type="oval" w="med" len="med"/>
            <a:tailEnd type="oval" w="med" len="med"/>
          </a:ln>
        </p:spPr>
      </p:cxnSp>
      <p:cxnSp>
        <p:nvCxnSpPr>
          <p:cNvPr id="1989" name="Google Shape;1989;p23"/>
          <p:cNvCxnSpPr>
            <a:cxnSpLocks/>
          </p:cNvCxnSpPr>
          <p:nvPr/>
        </p:nvCxnSpPr>
        <p:spPr>
          <a:xfrm>
            <a:off x="4571894" y="1602322"/>
            <a:ext cx="212" cy="588552"/>
          </a:xfrm>
          <a:prstGeom prst="straightConnector1">
            <a:avLst/>
          </a:prstGeom>
          <a:noFill/>
          <a:ln w="9525" cap="flat" cmpd="sng">
            <a:solidFill>
              <a:schemeClr val="accent2"/>
            </a:solidFill>
            <a:prstDash val="solid"/>
            <a:round/>
            <a:headEnd type="oval"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83" name="Google Shape;2183;p29"/>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5"/>
                </a:solidFill>
              </a:rPr>
              <a:t>Game Progression</a:t>
            </a:r>
            <a:endParaRPr dirty="0">
              <a:solidFill>
                <a:schemeClr val="accent5"/>
              </a:solidFill>
            </a:endParaRPr>
          </a:p>
        </p:txBody>
      </p:sp>
      <p:grpSp>
        <p:nvGrpSpPr>
          <p:cNvPr id="2184" name="Google Shape;2184;p29"/>
          <p:cNvGrpSpPr/>
          <p:nvPr/>
        </p:nvGrpSpPr>
        <p:grpSpPr>
          <a:xfrm>
            <a:off x="1234163" y="1121042"/>
            <a:ext cx="7052453" cy="770400"/>
            <a:chOff x="1096538" y="1098550"/>
            <a:chExt cx="7052453" cy="770400"/>
          </a:xfrm>
        </p:grpSpPr>
        <p:sp>
          <p:nvSpPr>
            <p:cNvPr id="2185" name="Google Shape;2185;p29"/>
            <p:cNvSpPr/>
            <p:nvPr/>
          </p:nvSpPr>
          <p:spPr>
            <a:xfrm>
              <a:off x="1096538" y="1098550"/>
              <a:ext cx="770400" cy="770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01</a:t>
              </a:r>
              <a:endParaRPr>
                <a:solidFill>
                  <a:srgbClr val="F2F2F2"/>
                </a:solidFill>
              </a:endParaRPr>
            </a:p>
          </p:txBody>
        </p:sp>
        <p:grpSp>
          <p:nvGrpSpPr>
            <p:cNvPr id="2186" name="Google Shape;2186;p29"/>
            <p:cNvGrpSpPr/>
            <p:nvPr/>
          </p:nvGrpSpPr>
          <p:grpSpPr>
            <a:xfrm>
              <a:off x="4716913" y="1196275"/>
              <a:ext cx="3432078" cy="654330"/>
              <a:chOff x="4716913" y="1196275"/>
              <a:chExt cx="3432078" cy="654330"/>
            </a:xfrm>
          </p:grpSpPr>
          <p:sp>
            <p:nvSpPr>
              <p:cNvPr id="2187" name="Google Shape;2187;p29"/>
              <p:cNvSpPr txBox="1"/>
              <p:nvPr/>
            </p:nvSpPr>
            <p:spPr>
              <a:xfrm>
                <a:off x="4716991" y="1196275"/>
                <a:ext cx="3432000" cy="276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1</a:t>
                </a:r>
                <a:endParaRPr sz="2000" b="1" dirty="0">
                  <a:solidFill>
                    <a:srgbClr val="5D84AD"/>
                  </a:solidFill>
                  <a:latin typeface="Balsamiq Sans"/>
                  <a:ea typeface="Balsamiq Sans"/>
                  <a:cs typeface="Balsamiq Sans"/>
                  <a:sym typeface="Balsamiq Sans"/>
                </a:endParaRPr>
              </a:p>
            </p:txBody>
          </p:sp>
          <p:sp>
            <p:nvSpPr>
              <p:cNvPr id="2188" name="Google Shape;2188;p29"/>
              <p:cNvSpPr txBox="1"/>
              <p:nvPr/>
            </p:nvSpPr>
            <p:spPr>
              <a:xfrm>
                <a:off x="4716913" y="1560805"/>
                <a:ext cx="3431700" cy="28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Xilan Jungle: gentle </a:t>
                </a:r>
                <a:r>
                  <a:rPr lang="en" sz="1100" dirty="0" err="1">
                    <a:solidFill>
                      <a:schemeClr val="bg1"/>
                    </a:solidFill>
                    <a:latin typeface="Balsamiq Sans"/>
                    <a:ea typeface="Balsamiq Sans"/>
                    <a:sym typeface="Nunito"/>
                  </a:rPr>
                  <a:t>platf</a:t>
                </a:r>
                <a:r>
                  <a:rPr lang="en-GB" sz="1100" dirty="0">
                    <a:solidFill>
                      <a:schemeClr val="bg1"/>
                    </a:solidFill>
                    <a:latin typeface="Balsamiq Sans"/>
                    <a:ea typeface="Balsamiq Sans"/>
                    <a:sym typeface="Nunito"/>
                  </a:rPr>
                  <a:t>or</a:t>
                </a:r>
                <a:r>
                  <a:rPr lang="en" sz="1100" dirty="0">
                    <a:solidFill>
                      <a:schemeClr val="bg1"/>
                    </a:solidFill>
                    <a:latin typeface="Balsamiq Sans"/>
                    <a:ea typeface="Balsamiq Sans"/>
                    <a:sym typeface="Nunito"/>
                  </a:rPr>
                  <a:t>ming, 1-2 merfolk scouts</a:t>
                </a:r>
                <a:endParaRPr sz="1100" dirty="0">
                  <a:solidFill>
                    <a:schemeClr val="bg1"/>
                  </a:solidFill>
                  <a:latin typeface="Balsamiq Sans"/>
                  <a:ea typeface="Balsamiq Sans"/>
                  <a:sym typeface="Nunito"/>
                </a:endParaRPr>
              </a:p>
            </p:txBody>
          </p:sp>
        </p:grpSp>
      </p:grpSp>
      <p:sp>
        <p:nvSpPr>
          <p:cNvPr id="2189" name="Google Shape;2189;p29"/>
          <p:cNvSpPr/>
          <p:nvPr/>
        </p:nvSpPr>
        <p:spPr>
          <a:xfrm>
            <a:off x="4854725" y="1412642"/>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9"/>
          <p:cNvSpPr/>
          <p:nvPr/>
        </p:nvSpPr>
        <p:spPr>
          <a:xfrm>
            <a:off x="4854725" y="2267155"/>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9"/>
          <p:cNvSpPr/>
          <p:nvPr/>
        </p:nvSpPr>
        <p:spPr>
          <a:xfrm>
            <a:off x="4854725" y="3121647"/>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9"/>
          <p:cNvSpPr/>
          <p:nvPr/>
        </p:nvSpPr>
        <p:spPr>
          <a:xfrm>
            <a:off x="4854600" y="3976179"/>
            <a:ext cx="187200" cy="187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9"/>
          <p:cNvSpPr/>
          <p:nvPr/>
        </p:nvSpPr>
        <p:spPr>
          <a:xfrm>
            <a:off x="857124" y="3574164"/>
            <a:ext cx="1524600" cy="675600"/>
          </a:xfrm>
          <a:prstGeom prst="roundRect">
            <a:avLst>
              <a:gd name="adj" fmla="val 0"/>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5"/>
                </a:solidFill>
                <a:latin typeface="Balsamiq Sans"/>
                <a:ea typeface="Balsamiq Sans"/>
                <a:cs typeface="Balsamiq Sans"/>
                <a:sym typeface="Balsamiq Sans"/>
              </a:rPr>
              <a:t>Restart if you fail</a:t>
            </a:r>
            <a:endParaRPr sz="2400" b="1" dirty="0">
              <a:solidFill>
                <a:schemeClr val="accent5"/>
              </a:solidFill>
              <a:latin typeface="Balsamiq Sans"/>
              <a:ea typeface="Balsamiq Sans"/>
              <a:cs typeface="Balsamiq Sans"/>
              <a:sym typeface="Balsamiq Sans"/>
            </a:endParaRPr>
          </a:p>
        </p:txBody>
      </p:sp>
      <p:grpSp>
        <p:nvGrpSpPr>
          <p:cNvPr id="2194" name="Google Shape;2194;p29"/>
          <p:cNvGrpSpPr/>
          <p:nvPr/>
        </p:nvGrpSpPr>
        <p:grpSpPr>
          <a:xfrm>
            <a:off x="2087425" y="1975615"/>
            <a:ext cx="6199191" cy="770400"/>
            <a:chOff x="1949800" y="1953124"/>
            <a:chExt cx="6199191" cy="770400"/>
          </a:xfrm>
        </p:grpSpPr>
        <p:grpSp>
          <p:nvGrpSpPr>
            <p:cNvPr id="2195" name="Google Shape;2195;p29"/>
            <p:cNvGrpSpPr/>
            <p:nvPr/>
          </p:nvGrpSpPr>
          <p:grpSpPr>
            <a:xfrm>
              <a:off x="4716991" y="2050800"/>
              <a:ext cx="3432000" cy="575023"/>
              <a:chOff x="4716991" y="2050800"/>
              <a:chExt cx="3432000" cy="575023"/>
            </a:xfrm>
          </p:grpSpPr>
          <p:sp>
            <p:nvSpPr>
              <p:cNvPr id="2196" name="Google Shape;2196;p29"/>
              <p:cNvSpPr txBox="1"/>
              <p:nvPr/>
            </p:nvSpPr>
            <p:spPr>
              <a:xfrm>
                <a:off x="4716991" y="2050800"/>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2</a:t>
                </a:r>
                <a:endParaRPr sz="2000" b="1" dirty="0">
                  <a:solidFill>
                    <a:srgbClr val="5D84AD"/>
                  </a:solidFill>
                  <a:latin typeface="Balsamiq Sans"/>
                  <a:ea typeface="Balsamiq Sans"/>
                  <a:cs typeface="Balsamiq Sans"/>
                  <a:sym typeface="Balsamiq Sans"/>
                </a:endParaRPr>
              </a:p>
            </p:txBody>
          </p:sp>
          <p:sp>
            <p:nvSpPr>
              <p:cNvPr id="2197" name="Google Shape;2197;p29"/>
              <p:cNvSpPr txBox="1"/>
              <p:nvPr/>
            </p:nvSpPr>
            <p:spPr>
              <a:xfrm>
                <a:off x="4717151" y="2335723"/>
                <a:ext cx="34317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River Caverns: add water to slow down character movement, more enemies</a:t>
                </a:r>
                <a:endParaRPr sz="1100" dirty="0">
                  <a:solidFill>
                    <a:schemeClr val="bg1"/>
                  </a:solidFill>
                  <a:latin typeface="Balsamiq Sans"/>
                  <a:ea typeface="Balsamiq Sans"/>
                  <a:sym typeface="Nunito"/>
                </a:endParaRPr>
              </a:p>
            </p:txBody>
          </p:sp>
        </p:grpSp>
        <p:sp>
          <p:nvSpPr>
            <p:cNvPr id="2198" name="Google Shape;2198;p29"/>
            <p:cNvSpPr/>
            <p:nvPr/>
          </p:nvSpPr>
          <p:spPr>
            <a:xfrm>
              <a:off x="1949800" y="1953124"/>
              <a:ext cx="770400" cy="770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02</a:t>
              </a:r>
              <a:endParaRPr>
                <a:solidFill>
                  <a:srgbClr val="F2F2F2"/>
                </a:solidFill>
              </a:endParaRPr>
            </a:p>
          </p:txBody>
        </p:sp>
      </p:grpSp>
      <p:grpSp>
        <p:nvGrpSpPr>
          <p:cNvPr id="2199" name="Google Shape;2199;p29"/>
          <p:cNvGrpSpPr/>
          <p:nvPr/>
        </p:nvGrpSpPr>
        <p:grpSpPr>
          <a:xfrm>
            <a:off x="2940538" y="2830052"/>
            <a:ext cx="5346059" cy="770400"/>
            <a:chOff x="2802913" y="2807561"/>
            <a:chExt cx="5346059" cy="770400"/>
          </a:xfrm>
        </p:grpSpPr>
        <p:grpSp>
          <p:nvGrpSpPr>
            <p:cNvPr id="2200" name="Google Shape;2200;p29"/>
            <p:cNvGrpSpPr/>
            <p:nvPr/>
          </p:nvGrpSpPr>
          <p:grpSpPr>
            <a:xfrm>
              <a:off x="4716925" y="2905296"/>
              <a:ext cx="3432046" cy="575034"/>
              <a:chOff x="4716925" y="2905296"/>
              <a:chExt cx="3432046" cy="575034"/>
            </a:xfrm>
          </p:grpSpPr>
          <p:sp>
            <p:nvSpPr>
              <p:cNvPr id="2201" name="Google Shape;2201;p29"/>
              <p:cNvSpPr txBox="1"/>
              <p:nvPr/>
            </p:nvSpPr>
            <p:spPr>
              <a:xfrm>
                <a:off x="4716925" y="2905296"/>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Level 3</a:t>
                </a:r>
                <a:endParaRPr sz="2000" b="1" dirty="0">
                  <a:solidFill>
                    <a:srgbClr val="5D84AD"/>
                  </a:solidFill>
                  <a:latin typeface="Balsamiq Sans"/>
                  <a:ea typeface="Balsamiq Sans"/>
                  <a:cs typeface="Balsamiq Sans"/>
                  <a:sym typeface="Balsamiq Sans"/>
                </a:endParaRPr>
              </a:p>
            </p:txBody>
          </p:sp>
          <p:sp>
            <p:nvSpPr>
              <p:cNvPr id="2202" name="Google Shape;2202;p29"/>
              <p:cNvSpPr txBox="1"/>
              <p:nvPr/>
            </p:nvSpPr>
            <p:spPr>
              <a:xfrm>
                <a:off x="4717272" y="3190230"/>
                <a:ext cx="34317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err="1">
                    <a:solidFill>
                      <a:schemeClr val="bg1"/>
                    </a:solidFill>
                    <a:latin typeface="Balsamiq Sans"/>
                    <a:ea typeface="Balsamiq Sans"/>
                    <a:sym typeface="Nunito"/>
                  </a:rPr>
                  <a:t>Oracz</a:t>
                </a:r>
                <a:r>
                  <a:rPr lang="en" sz="1100" dirty="0">
                    <a:solidFill>
                      <a:schemeClr val="bg1"/>
                    </a:solidFill>
                    <a:latin typeface="Balsamiq Sans"/>
                    <a:ea typeface="Balsamiq Sans"/>
                    <a:sym typeface="Nunito"/>
                  </a:rPr>
                  <a:t> Ascend: Gatekeeper Merfolk</a:t>
                </a:r>
                <a:endParaRPr sz="1100" dirty="0">
                  <a:solidFill>
                    <a:schemeClr val="bg1"/>
                  </a:solidFill>
                  <a:latin typeface="Balsamiq Sans"/>
                  <a:ea typeface="Balsamiq Sans"/>
                  <a:sym typeface="Nunito"/>
                </a:endParaRPr>
              </a:p>
            </p:txBody>
          </p:sp>
        </p:grpSp>
        <p:sp>
          <p:nvSpPr>
            <p:cNvPr id="2203" name="Google Shape;2203;p29"/>
            <p:cNvSpPr/>
            <p:nvPr/>
          </p:nvSpPr>
          <p:spPr>
            <a:xfrm>
              <a:off x="2802913" y="2807561"/>
              <a:ext cx="770400" cy="770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03</a:t>
              </a:r>
              <a:endParaRPr>
                <a:solidFill>
                  <a:srgbClr val="F2F2F2"/>
                </a:solidFill>
              </a:endParaRPr>
            </a:p>
          </p:txBody>
        </p:sp>
      </p:grpSp>
      <p:grpSp>
        <p:nvGrpSpPr>
          <p:cNvPr id="2204" name="Google Shape;2204;p29"/>
          <p:cNvGrpSpPr/>
          <p:nvPr/>
        </p:nvGrpSpPr>
        <p:grpSpPr>
          <a:xfrm>
            <a:off x="3793738" y="3684578"/>
            <a:ext cx="4493138" cy="770400"/>
            <a:chOff x="3656113" y="3662086"/>
            <a:chExt cx="4493138" cy="770400"/>
          </a:xfrm>
        </p:grpSpPr>
        <p:grpSp>
          <p:nvGrpSpPr>
            <p:cNvPr id="2205" name="Google Shape;2205;p29"/>
            <p:cNvGrpSpPr/>
            <p:nvPr/>
          </p:nvGrpSpPr>
          <p:grpSpPr>
            <a:xfrm>
              <a:off x="4716969" y="3759801"/>
              <a:ext cx="3432282" cy="575024"/>
              <a:chOff x="4716969" y="3759801"/>
              <a:chExt cx="3432282" cy="575024"/>
            </a:xfrm>
          </p:grpSpPr>
          <p:sp>
            <p:nvSpPr>
              <p:cNvPr id="2206" name="Google Shape;2206;p29"/>
              <p:cNvSpPr txBox="1"/>
              <p:nvPr/>
            </p:nvSpPr>
            <p:spPr>
              <a:xfrm>
                <a:off x="4716969" y="3759801"/>
                <a:ext cx="3432000" cy="270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rgbClr val="5D84AD"/>
                    </a:solidFill>
                    <a:latin typeface="Balsamiq Sans"/>
                    <a:ea typeface="Balsamiq Sans"/>
                    <a:cs typeface="Balsamiq Sans"/>
                    <a:sym typeface="Balsamiq Sans"/>
                  </a:rPr>
                  <a:t>The Ending</a:t>
                </a:r>
                <a:endParaRPr sz="2000" b="1" dirty="0">
                  <a:solidFill>
                    <a:srgbClr val="5D84AD"/>
                  </a:solidFill>
                  <a:latin typeface="Balsamiq Sans"/>
                  <a:ea typeface="Balsamiq Sans"/>
                  <a:cs typeface="Balsamiq Sans"/>
                  <a:sym typeface="Balsamiq Sans"/>
                </a:endParaRPr>
              </a:p>
            </p:txBody>
          </p:sp>
          <p:sp>
            <p:nvSpPr>
              <p:cNvPr id="2207" name="Google Shape;2207;p29"/>
              <p:cNvSpPr txBox="1"/>
              <p:nvPr/>
            </p:nvSpPr>
            <p:spPr>
              <a:xfrm>
                <a:off x="4717251" y="4044725"/>
                <a:ext cx="3432000" cy="29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bg1"/>
                    </a:solidFill>
                    <a:latin typeface="Balsamiq Sans"/>
                    <a:ea typeface="Balsamiq Sans"/>
                    <a:sym typeface="Nunito"/>
                  </a:rPr>
                  <a:t>Transformation to Human Form</a:t>
                </a:r>
                <a:endParaRPr sz="1100" dirty="0">
                  <a:solidFill>
                    <a:schemeClr val="bg1"/>
                  </a:solidFill>
                  <a:latin typeface="Balsamiq Sans"/>
                  <a:ea typeface="Balsamiq Sans"/>
                  <a:sym typeface="Nunito"/>
                </a:endParaRPr>
              </a:p>
            </p:txBody>
          </p:sp>
        </p:grpSp>
        <p:sp>
          <p:nvSpPr>
            <p:cNvPr id="2208" name="Google Shape;2208;p29"/>
            <p:cNvSpPr/>
            <p:nvPr/>
          </p:nvSpPr>
          <p:spPr>
            <a:xfrm>
              <a:off x="3656113" y="3662086"/>
              <a:ext cx="770400" cy="770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rgbClr val="F2F2F2"/>
                  </a:solidFill>
                  <a:latin typeface="Balsamiq Sans"/>
                  <a:ea typeface="Balsamiq Sans"/>
                  <a:cs typeface="Balsamiq Sans"/>
                  <a:sym typeface="Balsamiq Sans"/>
                </a:rPr>
                <a:t>04</a:t>
              </a:r>
              <a:endParaRPr>
                <a:solidFill>
                  <a:srgbClr val="F2F2F2"/>
                </a:solidFill>
              </a:endParaRPr>
            </a:p>
          </p:txBody>
        </p:sp>
      </p:grpSp>
      <p:cxnSp>
        <p:nvCxnSpPr>
          <p:cNvPr id="2209" name="Google Shape;2209;p29"/>
          <p:cNvCxnSpPr>
            <a:stCxn id="2185" idx="6"/>
            <a:endCxn id="2189" idx="2"/>
          </p:cNvCxnSpPr>
          <p:nvPr/>
        </p:nvCxnSpPr>
        <p:spPr>
          <a:xfrm>
            <a:off x="2004563" y="1506242"/>
            <a:ext cx="2850300" cy="0"/>
          </a:xfrm>
          <a:prstGeom prst="straightConnector1">
            <a:avLst/>
          </a:prstGeom>
          <a:noFill/>
          <a:ln w="9525" cap="flat" cmpd="sng">
            <a:solidFill>
              <a:schemeClr val="accent2"/>
            </a:solidFill>
            <a:prstDash val="solid"/>
            <a:round/>
            <a:headEnd type="none" w="med" len="med"/>
            <a:tailEnd type="oval" w="med" len="med"/>
          </a:ln>
        </p:spPr>
      </p:cxnSp>
      <p:cxnSp>
        <p:nvCxnSpPr>
          <p:cNvPr id="2210" name="Google Shape;2210;p29"/>
          <p:cNvCxnSpPr>
            <a:stCxn id="2198" idx="6"/>
            <a:endCxn id="2190" idx="2"/>
          </p:cNvCxnSpPr>
          <p:nvPr/>
        </p:nvCxnSpPr>
        <p:spPr>
          <a:xfrm>
            <a:off x="2857825" y="2360815"/>
            <a:ext cx="1996800" cy="0"/>
          </a:xfrm>
          <a:prstGeom prst="straightConnector1">
            <a:avLst/>
          </a:prstGeom>
          <a:noFill/>
          <a:ln w="9525" cap="flat" cmpd="sng">
            <a:solidFill>
              <a:schemeClr val="accent2"/>
            </a:solidFill>
            <a:prstDash val="solid"/>
            <a:round/>
            <a:headEnd type="none" w="med" len="med"/>
            <a:tailEnd type="oval" w="med" len="med"/>
          </a:ln>
        </p:spPr>
      </p:cxnSp>
      <p:cxnSp>
        <p:nvCxnSpPr>
          <p:cNvPr id="2211" name="Google Shape;2211;p29"/>
          <p:cNvCxnSpPr>
            <a:stCxn id="2203" idx="6"/>
            <a:endCxn id="2191" idx="2"/>
          </p:cNvCxnSpPr>
          <p:nvPr/>
        </p:nvCxnSpPr>
        <p:spPr>
          <a:xfrm>
            <a:off x="3710938" y="3215252"/>
            <a:ext cx="1143900" cy="0"/>
          </a:xfrm>
          <a:prstGeom prst="straightConnector1">
            <a:avLst/>
          </a:prstGeom>
          <a:noFill/>
          <a:ln w="9525" cap="flat" cmpd="sng">
            <a:solidFill>
              <a:schemeClr val="accent2"/>
            </a:solidFill>
            <a:prstDash val="solid"/>
            <a:round/>
            <a:headEnd type="none" w="med" len="med"/>
            <a:tailEnd type="oval" w="med" len="med"/>
          </a:ln>
        </p:spPr>
      </p:cxnSp>
      <p:cxnSp>
        <p:nvCxnSpPr>
          <p:cNvPr id="2212" name="Google Shape;2212;p29"/>
          <p:cNvCxnSpPr>
            <a:stCxn id="2208" idx="6"/>
            <a:endCxn id="2192" idx="2"/>
          </p:cNvCxnSpPr>
          <p:nvPr/>
        </p:nvCxnSpPr>
        <p:spPr>
          <a:xfrm>
            <a:off x="4564138" y="4069778"/>
            <a:ext cx="290400" cy="0"/>
          </a:xfrm>
          <a:prstGeom prst="straightConnector1">
            <a:avLst/>
          </a:prstGeom>
          <a:noFill/>
          <a:ln w="9525" cap="flat" cmpd="sng">
            <a:solidFill>
              <a:schemeClr val="accent2"/>
            </a:solidFill>
            <a:prstDash val="solid"/>
            <a:round/>
            <a:headEnd type="none" w="med" len="med"/>
            <a:tailEnd type="oval" w="med" len="med"/>
          </a:ln>
        </p:spPr>
      </p:cxnSp>
      <p:cxnSp>
        <p:nvCxnSpPr>
          <p:cNvPr id="2213" name="Google Shape;2213;p29"/>
          <p:cNvCxnSpPr>
            <a:stCxn id="2193" idx="0"/>
            <a:endCxn id="2185" idx="4"/>
          </p:cNvCxnSpPr>
          <p:nvPr/>
        </p:nvCxnSpPr>
        <p:spPr>
          <a:xfrm flipH="1" flipV="1">
            <a:off x="1619363" y="1891442"/>
            <a:ext cx="61" cy="1682722"/>
          </a:xfrm>
          <a:prstGeom prst="straightConnector1">
            <a:avLst/>
          </a:prstGeom>
          <a:noFill/>
          <a:ln w="9525" cap="flat" cmpd="sng">
            <a:solidFill>
              <a:schemeClr val="accent2"/>
            </a:solidFill>
            <a:prstDash val="solid"/>
            <a:round/>
            <a:headEnd type="oval" w="med" len="med"/>
            <a:tailEnd type="none" w="med" len="med"/>
          </a:ln>
        </p:spPr>
      </p:cxnSp>
      <p:cxnSp>
        <p:nvCxnSpPr>
          <p:cNvPr id="2214" name="Google Shape;2214;p29"/>
          <p:cNvCxnSpPr>
            <a:stCxn id="2185" idx="5"/>
            <a:endCxn id="2198" idx="1"/>
          </p:cNvCxnSpPr>
          <p:nvPr/>
        </p:nvCxnSpPr>
        <p:spPr>
          <a:xfrm>
            <a:off x="1891740" y="1778620"/>
            <a:ext cx="308400" cy="309900"/>
          </a:xfrm>
          <a:prstGeom prst="straightConnector1">
            <a:avLst/>
          </a:prstGeom>
          <a:noFill/>
          <a:ln w="9525" cap="flat" cmpd="sng">
            <a:solidFill>
              <a:schemeClr val="accent2"/>
            </a:solidFill>
            <a:prstDash val="solid"/>
            <a:round/>
            <a:headEnd type="none" w="med" len="med"/>
            <a:tailEnd type="triangle" w="med" len="med"/>
          </a:ln>
        </p:spPr>
      </p:cxnSp>
      <p:cxnSp>
        <p:nvCxnSpPr>
          <p:cNvPr id="2215" name="Google Shape;2215;p29"/>
          <p:cNvCxnSpPr>
            <a:stCxn id="2198" idx="5"/>
            <a:endCxn id="2203" idx="1"/>
          </p:cNvCxnSpPr>
          <p:nvPr/>
        </p:nvCxnSpPr>
        <p:spPr>
          <a:xfrm>
            <a:off x="2745003" y="2633193"/>
            <a:ext cx="308400" cy="309600"/>
          </a:xfrm>
          <a:prstGeom prst="straightConnector1">
            <a:avLst/>
          </a:prstGeom>
          <a:noFill/>
          <a:ln w="9525" cap="flat" cmpd="sng">
            <a:solidFill>
              <a:schemeClr val="accent2"/>
            </a:solidFill>
            <a:prstDash val="solid"/>
            <a:round/>
            <a:headEnd type="none" w="med" len="med"/>
            <a:tailEnd type="triangle" w="med" len="med"/>
          </a:ln>
        </p:spPr>
      </p:cxnSp>
      <p:cxnSp>
        <p:nvCxnSpPr>
          <p:cNvPr id="2216" name="Google Shape;2216;p29"/>
          <p:cNvCxnSpPr>
            <a:stCxn id="2203" idx="5"/>
            <a:endCxn id="2208" idx="1"/>
          </p:cNvCxnSpPr>
          <p:nvPr/>
        </p:nvCxnSpPr>
        <p:spPr>
          <a:xfrm>
            <a:off x="3598115" y="3487630"/>
            <a:ext cx="308400" cy="309900"/>
          </a:xfrm>
          <a:prstGeom prst="straightConnector1">
            <a:avLst/>
          </a:prstGeom>
          <a:noFill/>
          <a:ln w="9525" cap="flat" cmpd="sng">
            <a:solidFill>
              <a:schemeClr val="accent2"/>
            </a:solidFill>
            <a:prstDash val="solid"/>
            <a:round/>
            <a:headEnd type="none" w="med" len="med"/>
            <a:tailEnd type="triangl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7"/>
        <p:cNvGrpSpPr/>
        <p:nvPr/>
      </p:nvGrpSpPr>
      <p:grpSpPr>
        <a:xfrm>
          <a:off x="0" y="0"/>
          <a:ext cx="0" cy="0"/>
          <a:chOff x="0" y="0"/>
          <a:chExt cx="0" cy="0"/>
        </a:xfrm>
      </p:grpSpPr>
      <p:sp>
        <p:nvSpPr>
          <p:cNvPr id="1668" name="Google Shape;1668;p17"/>
          <p:cNvSpPr txBox="1">
            <a:spLocks noGrp="1"/>
          </p:cNvSpPr>
          <p:nvPr>
            <p:ph type="title"/>
          </p:nvPr>
        </p:nvSpPr>
        <p:spPr>
          <a:xfrm>
            <a:off x="713225" y="539500"/>
            <a:ext cx="77175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solidFill>
                  <a:schemeClr val="accent5"/>
                </a:solidFill>
              </a:rPr>
              <a:t>Sketches and Inspiration</a:t>
            </a:r>
            <a:endParaRPr sz="3000" dirty="0">
              <a:solidFill>
                <a:schemeClr val="accent5"/>
              </a:solidFill>
            </a:endParaRPr>
          </a:p>
        </p:txBody>
      </p:sp>
      <p:sp>
        <p:nvSpPr>
          <p:cNvPr id="1669" name="Google Shape;1669;p17"/>
          <p:cNvSpPr/>
          <p:nvPr/>
        </p:nvSpPr>
        <p:spPr>
          <a:xfrm>
            <a:off x="372802" y="4070352"/>
            <a:ext cx="1366275" cy="1268078"/>
          </a:xfrm>
          <a:custGeom>
            <a:avLst/>
            <a:gdLst/>
            <a:ahLst/>
            <a:cxnLst/>
            <a:rect l="l" t="t" r="r" b="b"/>
            <a:pathLst>
              <a:path w="34923" h="32413" extrusionOk="0">
                <a:moveTo>
                  <a:pt x="27459" y="1"/>
                </a:moveTo>
                <a:cubicBezTo>
                  <a:pt x="22049" y="1302"/>
                  <a:pt x="18306" y="6323"/>
                  <a:pt x="16412" y="11550"/>
                </a:cubicBezTo>
                <a:cubicBezTo>
                  <a:pt x="14403" y="17074"/>
                  <a:pt x="13513" y="23351"/>
                  <a:pt x="12120" y="29103"/>
                </a:cubicBezTo>
                <a:cubicBezTo>
                  <a:pt x="12508" y="24789"/>
                  <a:pt x="12737" y="20475"/>
                  <a:pt x="12805" y="16161"/>
                </a:cubicBezTo>
                <a:cubicBezTo>
                  <a:pt x="12851" y="13148"/>
                  <a:pt x="12805" y="9998"/>
                  <a:pt x="11527" y="7259"/>
                </a:cubicBezTo>
                <a:lnTo>
                  <a:pt x="11527" y="7259"/>
                </a:lnTo>
                <a:cubicBezTo>
                  <a:pt x="11961" y="14449"/>
                  <a:pt x="12212" y="21708"/>
                  <a:pt x="10865" y="28783"/>
                </a:cubicBezTo>
                <a:cubicBezTo>
                  <a:pt x="10956" y="25497"/>
                  <a:pt x="11025" y="22119"/>
                  <a:pt x="9998" y="18991"/>
                </a:cubicBezTo>
                <a:cubicBezTo>
                  <a:pt x="8970" y="15842"/>
                  <a:pt x="6619" y="12943"/>
                  <a:pt x="3424" y="12190"/>
                </a:cubicBezTo>
                <a:lnTo>
                  <a:pt x="3424" y="12190"/>
                </a:lnTo>
                <a:cubicBezTo>
                  <a:pt x="6779" y="14792"/>
                  <a:pt x="8879" y="18923"/>
                  <a:pt x="9062" y="23168"/>
                </a:cubicBezTo>
                <a:cubicBezTo>
                  <a:pt x="8309" y="19494"/>
                  <a:pt x="5547" y="16321"/>
                  <a:pt x="2032" y="15065"/>
                </a:cubicBezTo>
                <a:lnTo>
                  <a:pt x="2032" y="15065"/>
                </a:lnTo>
                <a:cubicBezTo>
                  <a:pt x="3766" y="15705"/>
                  <a:pt x="5022" y="17257"/>
                  <a:pt x="5958" y="18854"/>
                </a:cubicBezTo>
                <a:cubicBezTo>
                  <a:pt x="7533" y="21594"/>
                  <a:pt x="8377" y="24743"/>
                  <a:pt x="8377" y="27916"/>
                </a:cubicBezTo>
                <a:cubicBezTo>
                  <a:pt x="7669" y="25862"/>
                  <a:pt x="6848" y="23830"/>
                  <a:pt x="5501" y="22141"/>
                </a:cubicBezTo>
                <a:cubicBezTo>
                  <a:pt x="4132" y="20475"/>
                  <a:pt x="2146" y="19197"/>
                  <a:pt x="0" y="19151"/>
                </a:cubicBezTo>
                <a:lnTo>
                  <a:pt x="0" y="19151"/>
                </a:lnTo>
                <a:cubicBezTo>
                  <a:pt x="3378" y="20270"/>
                  <a:pt x="5958" y="23534"/>
                  <a:pt x="6277" y="27094"/>
                </a:cubicBezTo>
                <a:cubicBezTo>
                  <a:pt x="5570" y="24447"/>
                  <a:pt x="3310" y="22278"/>
                  <a:pt x="639" y="21662"/>
                </a:cubicBezTo>
                <a:lnTo>
                  <a:pt x="639" y="21662"/>
                </a:lnTo>
                <a:cubicBezTo>
                  <a:pt x="3104" y="22917"/>
                  <a:pt x="4793" y="25565"/>
                  <a:pt x="4908" y="28304"/>
                </a:cubicBezTo>
                <a:lnTo>
                  <a:pt x="26432" y="32413"/>
                </a:lnTo>
                <a:cubicBezTo>
                  <a:pt x="28965" y="30861"/>
                  <a:pt x="31225" y="28875"/>
                  <a:pt x="33120" y="26592"/>
                </a:cubicBezTo>
                <a:lnTo>
                  <a:pt x="33120" y="26592"/>
                </a:lnTo>
                <a:cubicBezTo>
                  <a:pt x="31294" y="27779"/>
                  <a:pt x="29376" y="28852"/>
                  <a:pt x="27413" y="29788"/>
                </a:cubicBezTo>
                <a:cubicBezTo>
                  <a:pt x="29924" y="28281"/>
                  <a:pt x="32526" y="26706"/>
                  <a:pt x="34215" y="24310"/>
                </a:cubicBezTo>
                <a:lnTo>
                  <a:pt x="34215" y="24310"/>
                </a:lnTo>
                <a:cubicBezTo>
                  <a:pt x="32499" y="25750"/>
                  <a:pt x="30618" y="26978"/>
                  <a:pt x="28670" y="28105"/>
                </a:cubicBezTo>
                <a:lnTo>
                  <a:pt x="28670" y="28105"/>
                </a:lnTo>
                <a:cubicBezTo>
                  <a:pt x="31142" y="26370"/>
                  <a:pt x="33282" y="24171"/>
                  <a:pt x="34923" y="21639"/>
                </a:cubicBezTo>
                <a:lnTo>
                  <a:pt x="34923" y="21639"/>
                </a:lnTo>
                <a:cubicBezTo>
                  <a:pt x="31316" y="25291"/>
                  <a:pt x="27254" y="27916"/>
                  <a:pt x="22483" y="29856"/>
                </a:cubicBezTo>
                <a:cubicBezTo>
                  <a:pt x="27368" y="27688"/>
                  <a:pt x="31499" y="23899"/>
                  <a:pt x="34078" y="19243"/>
                </a:cubicBezTo>
                <a:lnTo>
                  <a:pt x="34078" y="19243"/>
                </a:lnTo>
                <a:cubicBezTo>
                  <a:pt x="31184" y="22579"/>
                  <a:pt x="27724" y="25439"/>
                  <a:pt x="23903" y="27667"/>
                </a:cubicBezTo>
                <a:lnTo>
                  <a:pt x="23903" y="27667"/>
                </a:lnTo>
                <a:cubicBezTo>
                  <a:pt x="27725" y="25225"/>
                  <a:pt x="30725" y="21481"/>
                  <a:pt x="32207" y="17165"/>
                </a:cubicBezTo>
                <a:lnTo>
                  <a:pt x="32207" y="17165"/>
                </a:lnTo>
                <a:cubicBezTo>
                  <a:pt x="30928" y="20270"/>
                  <a:pt x="28144" y="22461"/>
                  <a:pt x="25313" y="24241"/>
                </a:cubicBezTo>
                <a:cubicBezTo>
                  <a:pt x="22483" y="26022"/>
                  <a:pt x="19424" y="27574"/>
                  <a:pt x="17119" y="29970"/>
                </a:cubicBezTo>
                <a:cubicBezTo>
                  <a:pt x="19310" y="25748"/>
                  <a:pt x="23145" y="21502"/>
                  <a:pt x="28007" y="20384"/>
                </a:cubicBezTo>
                <a:lnTo>
                  <a:pt x="28007" y="20384"/>
                </a:lnTo>
                <a:cubicBezTo>
                  <a:pt x="23282" y="21411"/>
                  <a:pt x="18922" y="24127"/>
                  <a:pt x="15932" y="27893"/>
                </a:cubicBezTo>
                <a:cubicBezTo>
                  <a:pt x="17233" y="25405"/>
                  <a:pt x="18534" y="22917"/>
                  <a:pt x="19835" y="20407"/>
                </a:cubicBezTo>
                <a:cubicBezTo>
                  <a:pt x="21479" y="17302"/>
                  <a:pt x="23533" y="13856"/>
                  <a:pt x="26980" y="13171"/>
                </a:cubicBezTo>
                <a:lnTo>
                  <a:pt x="26980" y="13171"/>
                </a:lnTo>
                <a:cubicBezTo>
                  <a:pt x="23990" y="13605"/>
                  <a:pt x="21342" y="15476"/>
                  <a:pt x="19379" y="17782"/>
                </a:cubicBezTo>
                <a:cubicBezTo>
                  <a:pt x="17439" y="20110"/>
                  <a:pt x="16069" y="22849"/>
                  <a:pt x="14722" y="25588"/>
                </a:cubicBezTo>
                <a:cubicBezTo>
                  <a:pt x="15955" y="21342"/>
                  <a:pt x="17210" y="17097"/>
                  <a:pt x="18443" y="12851"/>
                </a:cubicBezTo>
                <a:cubicBezTo>
                  <a:pt x="19196" y="10227"/>
                  <a:pt x="19972" y="7579"/>
                  <a:pt x="21365" y="5228"/>
                </a:cubicBezTo>
                <a:cubicBezTo>
                  <a:pt x="22757" y="2854"/>
                  <a:pt x="24834" y="800"/>
                  <a:pt x="27459" y="1"/>
                </a:cubicBezTo>
                <a:close/>
              </a:path>
            </a:pathLst>
          </a:custGeom>
          <a:solidFill>
            <a:srgbClr val="3D63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8" name="Picture 4">
            <a:extLst>
              <a:ext uri="{FF2B5EF4-FFF2-40B4-BE49-F238E27FC236}">
                <a16:creationId xmlns:a16="http://schemas.microsoft.com/office/drawing/2014/main" id="{32166EB3-DABC-FC7C-E741-48100BB300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5326" y="3678960"/>
            <a:ext cx="1167196" cy="102543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1B8E931A-EFAC-73F7-FA45-08DE5F3C4F37}"/>
              </a:ext>
            </a:extLst>
          </p:cNvPr>
          <p:cNvPicPr>
            <a:picLocks noChangeAspect="1"/>
          </p:cNvPicPr>
          <p:nvPr/>
        </p:nvPicPr>
        <p:blipFill>
          <a:blip r:embed="rId4"/>
          <a:srcRect l="5519" t="12674" r="3384" b="14455"/>
          <a:stretch>
            <a:fillRect/>
          </a:stretch>
        </p:blipFill>
        <p:spPr>
          <a:xfrm>
            <a:off x="3192522" y="1199136"/>
            <a:ext cx="5084883" cy="2871216"/>
          </a:xfrm>
          <a:prstGeom prst="rect">
            <a:avLst/>
          </a:prstGeom>
        </p:spPr>
      </p:pic>
      <p:pic>
        <p:nvPicPr>
          <p:cNvPr id="1038" name="Picture 14" descr="Kate Uraeva - Merfolk">
            <a:extLst>
              <a:ext uri="{FF2B5EF4-FFF2-40B4-BE49-F238E27FC236}">
                <a16:creationId xmlns:a16="http://schemas.microsoft.com/office/drawing/2014/main" id="{8E7AB896-090E-F82E-8C77-669B65F321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595" y="2541257"/>
            <a:ext cx="1366275" cy="152909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Fantasy art of Jungle City">
            <a:extLst>
              <a:ext uri="{FF2B5EF4-FFF2-40B4-BE49-F238E27FC236}">
                <a16:creationId xmlns:a16="http://schemas.microsoft.com/office/drawing/2014/main" id="{C8EF7EBA-D271-803C-526B-7F991092C2F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3225" y="1208445"/>
            <a:ext cx="2198340" cy="12365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The Jungle Agency Infographics by Slidesgo">
  <a:themeElements>
    <a:clrScheme name="Simple Light">
      <a:dk1>
        <a:srgbClr val="FFA200"/>
      </a:dk1>
      <a:lt1>
        <a:srgbClr val="000000"/>
      </a:lt1>
      <a:dk2>
        <a:srgbClr val="87D73A"/>
      </a:dk2>
      <a:lt2>
        <a:srgbClr val="37480E"/>
      </a:lt2>
      <a:accent1>
        <a:srgbClr val="579D1C"/>
      </a:accent1>
      <a:accent2>
        <a:srgbClr val="3D722F"/>
      </a:accent2>
      <a:accent3>
        <a:srgbClr val="217E4F"/>
      </a:accent3>
      <a:accent4>
        <a:srgbClr val="2F4D0F"/>
      </a:accent4>
      <a:accent5>
        <a:srgbClr val="365A12"/>
      </a:accent5>
      <a:accent6>
        <a:srgbClr val="20BC9E"/>
      </a:accent6>
      <a:hlink>
        <a:srgbClr val="24310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358</Words>
  <Application>Microsoft Macintosh PowerPoint</Application>
  <PresentationFormat>On-screen Show (16:9)</PresentationFormat>
  <Paragraphs>49</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Nunito</vt:lpstr>
      <vt:lpstr>Arial</vt:lpstr>
      <vt:lpstr>Balsamiq Sans</vt:lpstr>
      <vt:lpstr>The Jungle Agency Infographics by Slidesgo</vt:lpstr>
      <vt:lpstr>Misty Rainforest</vt:lpstr>
      <vt:lpstr>PowerPoint Presentation</vt:lpstr>
      <vt:lpstr>PowerPoint Presentation</vt:lpstr>
      <vt:lpstr>About</vt:lpstr>
      <vt:lpstr>PowerPoint Presentation</vt:lpstr>
      <vt:lpstr>Game Progression</vt:lpstr>
      <vt:lpstr>Sketches and Inspiration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Sydney Eckstein</cp:lastModifiedBy>
  <cp:revision>4</cp:revision>
  <dcterms:modified xsi:type="dcterms:W3CDTF">2025-10-20T13:49:43Z</dcterms:modified>
</cp:coreProperties>
</file>